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Amatic SC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18425"/>
            <a:ext cx="905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50" y="2646650"/>
            <a:ext cx="4426550" cy="24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03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Node Red Nodes for AWS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" y="873900"/>
            <a:ext cx="8801375" cy="41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4- Coding with Node-RED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matic SC"/>
              <a:buChar char="-"/>
            </a:pPr>
            <a:r>
              <a:rPr b="1" lang="en-GB" sz="3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Every block represents a specific operation:</a:t>
            </a:r>
            <a:endParaRPr b="1" sz="3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Amatic SC"/>
              <a:buChar char="-"/>
            </a:pPr>
            <a:r>
              <a:rPr b="1" lang="en-GB" sz="30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the blocks are divided by category and can be wired using the flow editor</a:t>
            </a:r>
            <a:endParaRPr b="1" sz="3000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000"/>
              <a:buFont typeface="Amatic SC"/>
              <a:buChar char="-"/>
            </a:pPr>
            <a:r>
              <a:rPr b="1" lang="en-GB" sz="3000">
                <a:solidFill>
                  <a:srgbClr val="E06666"/>
                </a:solidFill>
                <a:latin typeface="Amatic SC"/>
                <a:ea typeface="Amatic SC"/>
                <a:cs typeface="Amatic SC"/>
                <a:sym typeface="Amatic SC"/>
              </a:rPr>
              <a:t>Nodes represent reusable pieces of code and Logic. Node Red comes with core set of useful nodes .there are growing amount of additional nodes from node-red project as well as wider community and we can program our own nodes using Java Script</a:t>
            </a:r>
            <a:endParaRPr b="1" sz="3000">
              <a:solidFill>
                <a:srgbClr val="E0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6600" y="1863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990000"/>
                </a:solidFill>
              </a:rPr>
              <a:t>5 -Node Red Flow and Demo Time !</a:t>
            </a:r>
            <a:endParaRPr sz="6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15550" y="-8435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Drop Deploy</a:t>
            </a:r>
            <a:endParaRPr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0" y="1083775"/>
            <a:ext cx="45720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Amatic SC"/>
                <a:ea typeface="Amatic SC"/>
                <a:cs typeface="Amatic SC"/>
                <a:sym typeface="Amatic SC"/>
              </a:rPr>
              <a:t>Smart Devices do need to talk to servers lying on some cloud. This talk will include basic knowledge of Node-Red framework of Nodejs, Any developer can communicate to devices (publish/subscribe) using MQTT protocol and they can develop any REST APIs using </a:t>
            </a:r>
            <a:r>
              <a:rPr b="1" lang="en-GB" sz="2100">
                <a:solidFill>
                  <a:srgbClr val="783F04"/>
                </a:solidFill>
                <a:latin typeface="Amatic SC"/>
                <a:ea typeface="Amatic SC"/>
                <a:cs typeface="Amatic SC"/>
                <a:sym typeface="Amatic SC"/>
              </a:rPr>
              <a:t>http feature of Node-Red. </a:t>
            </a:r>
            <a:endParaRPr b="1" sz="2100">
              <a:solidFill>
                <a:srgbClr val="783F04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83F0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83F04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Node-Red is drag and drop, light weight framework built upon Nodejs. Now, developer can develop a API in lesser time that he/she takes to make a cup of coffee.</a:t>
            </a:r>
            <a:endParaRPr b="1" sz="21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9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72000" cy="2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0 - Who has developed Node-RED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532183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50" y="0"/>
            <a:ext cx="3888150" cy="23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CC0000"/>
                </a:solidFill>
              </a:rPr>
              <a:t>1 - What is Node-RED </a:t>
            </a:r>
            <a:endParaRPr sz="4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06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Node-RED</a:t>
            </a: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 is visual tool that: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1 – Wires hardware devices, Apis and online services as part of Internet of things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2 – Provides a browser based flow editor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3 – It is built on Node.JS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4 – His flows are stored as JSON</a:t>
            </a:r>
            <a:endParaRPr b="1" sz="2600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99350" y="91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Step Back : DataFlow Programming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Each block represent a service that we can wire simply extending the wide range nodes in the palette</a:t>
            </a:r>
            <a:endParaRPr b="1" sz="24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-  </a:t>
            </a:r>
            <a:r>
              <a:rPr b="1" i="1" lang="en-GB" sz="2400" u="sng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The result is a flow of data between each node</a:t>
            </a:r>
            <a:endParaRPr b="1" i="1" sz="2400" u="sng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6975"/>
            <a:ext cx="9144000" cy="27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4125"/>
                </a:solidFill>
              </a:rPr>
              <a:t>2- Why use Node - RED ?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25"/>
            <a:ext cx="9144000" cy="3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-183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chemeClr val="accent1"/>
                </a:solidFill>
              </a:rPr>
              <a:t>Advantages of Node-RED</a:t>
            </a:r>
            <a:endParaRPr b="1" i="1" sz="3000">
              <a:solidFill>
                <a:schemeClr val="accent1"/>
              </a:solidFill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775800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 Red is open source, can run on l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ow cost hardware,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as well as cloud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To run Node-Red we need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only node.js and npm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installed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Node-Red can easily be run on a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Compatible Platform As A Service</a:t>
            </a:r>
            <a:endParaRPr b="1"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It’s based on Node.js,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light-weight 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runtime based on event-driven non-blocking model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Has yet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225,000 modules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and it is easy to add new capabilities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His </a:t>
            </a:r>
            <a:r>
              <a:rPr b="1"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flows are stored as JSON</a:t>
            </a:r>
            <a:r>
              <a:rPr lang="en-GB" sz="180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so it is </a:t>
            </a:r>
            <a:r>
              <a:rPr b="1" lang="en-GB" sz="1800" u="sng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language independent</a:t>
            </a:r>
            <a:endParaRPr b="1" sz="1800" u="sng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Its </a:t>
            </a:r>
            <a:r>
              <a:rPr b="1"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Plugin Independent </a:t>
            </a: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unlike Jenkins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32400" y="64787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h) When Integrated with BlueMix, it provides ready made application templates for different purposes to </a:t>
            </a:r>
            <a:r>
              <a:rPr b="1"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speed up development. </a:t>
            </a:r>
            <a:r>
              <a:rPr lang="en-GB" sz="18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IOT is one of the boilerplates containing Node-red, IOT and time series database already installed</a:t>
            </a:r>
            <a:endParaRPr sz="1800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259650"/>
            <a:ext cx="3745250" cy="28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