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9" r:id="rId4"/>
    <p:sldId id="263" r:id="rId5"/>
    <p:sldId id="282" r:id="rId6"/>
    <p:sldId id="283" r:id="rId7"/>
    <p:sldId id="280" r:id="rId8"/>
    <p:sldId id="281" r:id="rId9"/>
    <p:sldId id="284" r:id="rId10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321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1480" userDrawn="1">
          <p15:clr>
            <a:srgbClr val="A4A3A4"/>
          </p15:clr>
        </p15:guide>
        <p15:guide id="5" pos="3120">
          <p15:clr>
            <a:srgbClr val="A4A3A4"/>
          </p15:clr>
        </p15:guide>
        <p15:guide id="6" pos="308">
          <p15:clr>
            <a:srgbClr val="A4A3A4"/>
          </p15:clr>
        </p15:guide>
        <p15:guide id="7" pos="5842" userDrawn="1">
          <p15:clr>
            <a:srgbClr val="A4A3A4"/>
          </p15:clr>
        </p15:guide>
        <p15:guide id="8" pos="2984" userDrawn="1">
          <p15:clr>
            <a:srgbClr val="A4A3A4"/>
          </p15:clr>
        </p15:guide>
        <p15:guide id="9" pos="3188">
          <p15:clr>
            <a:srgbClr val="A4A3A4"/>
          </p15:clr>
        </p15:guide>
        <p15:guide id="10" pos="1033" userDrawn="1">
          <p15:clr>
            <a:srgbClr val="A4A3A4"/>
          </p15:clr>
        </p15:guide>
        <p15:guide id="11" pos="3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승준" initials="오" lastIdx="1" clrIdx="0">
    <p:extLst>
      <p:ext uri="{19B8F6BF-5375-455C-9EA6-DF929625EA0E}">
        <p15:presenceInfo xmlns:p15="http://schemas.microsoft.com/office/powerpoint/2012/main" userId="S::tmdwns0907@hanyang.ac.kr::b57430ba-67d6-443e-8635-b1c397b8f0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7D1"/>
    <a:srgbClr val="1175B3"/>
    <a:srgbClr val="41B6E6"/>
    <a:srgbClr val="E499C2"/>
    <a:srgbClr val="203864"/>
    <a:srgbClr val="7CC5F3"/>
    <a:srgbClr val="FFEBAD"/>
    <a:srgbClr val="A18E5D"/>
    <a:srgbClr val="E6E6E6"/>
    <a:srgbClr val="FBE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8692" autoAdjust="0"/>
  </p:normalViewPr>
  <p:slideViewPr>
    <p:cSldViewPr snapToGrid="0" snapToObjects="1">
      <p:cViewPr varScale="1">
        <p:scale>
          <a:sx n="85" d="100"/>
          <a:sy n="85" d="100"/>
        </p:scale>
        <p:origin x="1363" y="72"/>
      </p:cViewPr>
      <p:guideLst>
        <p:guide orient="horz" pos="1321"/>
        <p:guide orient="horz" pos="1071"/>
        <p:guide orient="horz" pos="1480"/>
        <p:guide pos="3120"/>
        <p:guide pos="308"/>
        <p:guide pos="5842"/>
        <p:guide pos="2984"/>
        <p:guide pos="3188"/>
        <p:guide pos="1033"/>
        <p:guide pos="34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-4110" y="-9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56125EB9-B568-4970-8A00-174C0FACC01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64BD42D6-F0FA-477B-9011-CD15656248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0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B3947741-A22E-4480-84C0-CC23461D308A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3" tIns="45917" rIns="91833" bIns="459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3"/>
          </a:xfrm>
          <a:prstGeom prst="rect">
            <a:avLst/>
          </a:prstGeom>
        </p:spPr>
        <p:txBody>
          <a:bodyPr vert="horz" lIns="91833" tIns="45917" rIns="91833" bIns="459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FB16F937-3A99-4EB8-888A-F546F6C77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83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6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4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80799B-77E9-4984-AC47-003325DEB809}"/>
              </a:ext>
            </a:extLst>
          </p:cNvPr>
          <p:cNvSpPr/>
          <p:nvPr/>
        </p:nvSpPr>
        <p:spPr>
          <a:xfrm>
            <a:off x="0" y="638629"/>
            <a:ext cx="4737100" cy="576217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BAC941-7FE5-4298-8A58-8E7153792B01}"/>
              </a:ext>
            </a:extLst>
          </p:cNvPr>
          <p:cNvSpPr/>
          <p:nvPr/>
        </p:nvSpPr>
        <p:spPr>
          <a:xfrm>
            <a:off x="-99152" y="907143"/>
            <a:ext cx="4584066" cy="5225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27086-9EE0-4263-B683-E0F8BC4D6045}"/>
              </a:ext>
            </a:extLst>
          </p:cNvPr>
          <p:cNvSpPr/>
          <p:nvPr/>
        </p:nvSpPr>
        <p:spPr>
          <a:xfrm>
            <a:off x="508000" y="140811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투 포인터 </a:t>
            </a:r>
            <a:r>
              <a:rPr lang="en-US" altLang="ko-KR" sz="36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&amp;</a:t>
            </a:r>
          </a:p>
          <a:p>
            <a:r>
              <a:rPr lang="ko-KR" altLang="en-US" sz="36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슬라이딩 윈도우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376E25-9109-4479-8F7E-1170A1AECFBC}"/>
              </a:ext>
            </a:extLst>
          </p:cNvPr>
          <p:cNvSpPr/>
          <p:nvPr/>
        </p:nvSpPr>
        <p:spPr>
          <a:xfrm>
            <a:off x="508000" y="4889500"/>
            <a:ext cx="3646714" cy="801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2020.07.30</a:t>
            </a:r>
            <a:endParaRPr lang="ko-KR" altLang="en-US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6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차원 배열이 있고 이 배열에서 각자 다른 원소를 가리키고 있는 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개의 포인터를 조작해가며 원하는 것을 얻는 형태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투포인터란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포인터 </a:t>
            </a:r>
            <a:r>
              <a:rPr lang="en-US" altLang="ko-KR" sz="2000" dirty="0">
                <a:solidFill>
                  <a:schemeClr val="tx1"/>
                </a:solidFill>
              </a:rPr>
              <a:t>2</a:t>
            </a:r>
            <a:r>
              <a:rPr lang="ko-KR" altLang="en-US" sz="2000" dirty="0">
                <a:solidFill>
                  <a:schemeClr val="tx1"/>
                </a:solidFill>
              </a:rPr>
              <a:t>개를 준비한다</a:t>
            </a:r>
            <a:r>
              <a:rPr lang="en-US" altLang="ko-KR" sz="2000" dirty="0">
                <a:solidFill>
                  <a:schemeClr val="tx1"/>
                </a:solidFill>
              </a:rPr>
              <a:t>. Ex) (lo, hi), (l, r), (p, q), (s, e)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s = e =0 </a:t>
            </a:r>
            <a:r>
              <a:rPr lang="ko-KR" altLang="en-US" sz="2000" dirty="0">
                <a:solidFill>
                  <a:schemeClr val="tx1"/>
                </a:solidFill>
              </a:rPr>
              <a:t>이고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항상 </a:t>
            </a:r>
            <a:r>
              <a:rPr lang="en-US" altLang="ko-KR" sz="2000" dirty="0">
                <a:solidFill>
                  <a:schemeClr val="tx1"/>
                </a:solidFill>
              </a:rPr>
              <a:t>s&lt;=e </a:t>
            </a:r>
            <a:r>
              <a:rPr lang="ko-KR" altLang="en-US" sz="2000" dirty="0" err="1">
                <a:solidFill>
                  <a:schemeClr val="tx1"/>
                </a:solidFill>
              </a:rPr>
              <a:t>이여야</a:t>
            </a:r>
            <a:r>
              <a:rPr lang="ko-KR" altLang="en-US" sz="2000" dirty="0">
                <a:solidFill>
                  <a:schemeClr val="tx1"/>
                </a:solidFill>
              </a:rPr>
              <a:t> 한다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s</a:t>
            </a:r>
            <a:r>
              <a:rPr lang="ko-KR" altLang="en-US" sz="2000" dirty="0">
                <a:solidFill>
                  <a:schemeClr val="tx1"/>
                </a:solidFill>
              </a:rPr>
              <a:t>는 시작 </a:t>
            </a:r>
            <a:r>
              <a:rPr lang="en-US" altLang="ko-KR" sz="2000" dirty="0">
                <a:solidFill>
                  <a:schemeClr val="tx1"/>
                </a:solidFill>
              </a:rPr>
              <a:t>e</a:t>
            </a:r>
            <a:r>
              <a:rPr lang="ko-KR" altLang="en-US" sz="2000" dirty="0">
                <a:solidFill>
                  <a:schemeClr val="tx1"/>
                </a:solidFill>
              </a:rPr>
              <a:t>는 끝을 가리키는 포인터</a:t>
            </a:r>
            <a:r>
              <a:rPr lang="en-US" altLang="ko-KR" sz="2000" dirty="0">
                <a:solidFill>
                  <a:schemeClr val="tx1"/>
                </a:solidFill>
              </a:rPr>
              <a:t>(e</a:t>
            </a:r>
            <a:r>
              <a:rPr lang="ko-KR" altLang="en-US" sz="2000" dirty="0">
                <a:solidFill>
                  <a:schemeClr val="tx1"/>
                </a:solidFill>
              </a:rPr>
              <a:t>가 가리키는 것은 포함하지 않음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[s, e)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투포인터란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0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76082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문제 </a:t>
            </a:r>
            <a:r>
              <a:rPr lang="en-US" altLang="ko-KR" dirty="0">
                <a:solidFill>
                  <a:schemeClr val="tx1"/>
                </a:solidFill>
              </a:rPr>
              <a:t>: N</a:t>
            </a:r>
            <a:r>
              <a:rPr lang="ko-KR" altLang="en-US" dirty="0">
                <a:solidFill>
                  <a:schemeClr val="tx1"/>
                </a:solidFill>
              </a:rPr>
              <a:t>칸의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배열이 있을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부분 배열 중 그 원소 합이 </a:t>
            </a:r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ko-KR" altLang="en-US" dirty="0">
                <a:solidFill>
                  <a:schemeClr val="tx1"/>
                </a:solidFill>
              </a:rPr>
              <a:t>이 되는 경우의 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각 원소는 자연수이고 </a:t>
            </a:r>
            <a:r>
              <a:rPr lang="en-US" altLang="ko-KR" dirty="0">
                <a:solidFill>
                  <a:schemeClr val="tx1"/>
                </a:solidFill>
              </a:rPr>
              <a:t>M </a:t>
            </a:r>
            <a:r>
              <a:rPr lang="ko-KR" altLang="en-US" dirty="0">
                <a:solidFill>
                  <a:schemeClr val="tx1"/>
                </a:solidFill>
              </a:rPr>
              <a:t>또한 자연수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다음의 과정을 </a:t>
            </a:r>
            <a:r>
              <a:rPr lang="en-US" altLang="ko-KR" dirty="0">
                <a:solidFill>
                  <a:schemeClr val="tx1"/>
                </a:solidFill>
              </a:rPr>
              <a:t>s&lt;N </a:t>
            </a:r>
            <a:r>
              <a:rPr lang="ko-KR" altLang="en-US" dirty="0">
                <a:solidFill>
                  <a:schemeClr val="tx1"/>
                </a:solidFill>
              </a:rPr>
              <a:t>일 때까지 반복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① 만약 현재 부분합이 </a:t>
            </a:r>
            <a:r>
              <a:rPr lang="en-US" altLang="ko-KR" dirty="0">
                <a:solidFill>
                  <a:schemeClr val="tx1"/>
                </a:solidFill>
              </a:rPr>
              <a:t>M </a:t>
            </a:r>
            <a:r>
              <a:rPr lang="ko-KR" altLang="en-US" dirty="0">
                <a:solidFill>
                  <a:schemeClr val="tx1"/>
                </a:solidFill>
              </a:rPr>
              <a:t>이상이거나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이미 </a:t>
            </a:r>
            <a:r>
              <a:rPr lang="en-US" altLang="ko-KR" dirty="0">
                <a:solidFill>
                  <a:schemeClr val="tx1"/>
                </a:solidFill>
              </a:rPr>
              <a:t>e = N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>
                <a:solidFill>
                  <a:schemeClr val="tx1"/>
                </a:solidFill>
              </a:rPr>
              <a:t>s++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그렇지 않다면 </a:t>
            </a:r>
            <a:r>
              <a:rPr lang="en-US" altLang="ko-KR" dirty="0">
                <a:solidFill>
                  <a:schemeClr val="tx1"/>
                </a:solidFill>
              </a:rPr>
              <a:t>e++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③ </a:t>
            </a:r>
            <a:r>
              <a:rPr lang="ko-KR" altLang="en-US" dirty="0">
                <a:solidFill>
                  <a:schemeClr val="tx1"/>
                </a:solidFill>
              </a:rPr>
              <a:t>현재 부분합이 </a:t>
            </a:r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ko-KR" altLang="en-US" dirty="0">
                <a:solidFill>
                  <a:schemeClr val="tx1"/>
                </a:solidFill>
              </a:rPr>
              <a:t>과 같으면 결과 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76082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ED5C9A-C1D1-4FE1-9B89-AD9A0EA4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082"/>
            <a:ext cx="52387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676F41-2385-4444-B223-3613F71A7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389"/>
            <a:ext cx="52387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588700-2CE6-4F2A-9645-2CFD6F43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264"/>
            <a:ext cx="523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B8FADC4-394B-40B8-B053-98791ED6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7614"/>
            <a:ext cx="523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76082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4C85F34-1071-4072-9394-52A8DF9A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623"/>
            <a:ext cx="523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2FAD8A-1C4B-4DD3-AE4A-0EF02281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7314"/>
            <a:ext cx="523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A6CCE0A-D19E-4E40-9DB6-01247932F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0277"/>
            <a:ext cx="52387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6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76082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DEEFCD-BEFD-4B08-81D2-8DE9EB41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082"/>
            <a:ext cx="6033247" cy="49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1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76082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답을 찾지 못할 경우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① </a:t>
            </a:r>
            <a:r>
              <a:rPr lang="en-US" altLang="ko-KR" dirty="0">
                <a:solidFill>
                  <a:schemeClr val="tx1"/>
                </a:solidFill>
              </a:rPr>
              <a:t>hi = H</a:t>
            </a:r>
            <a:r>
              <a:rPr lang="ko-KR" altLang="en-US" dirty="0">
                <a:solidFill>
                  <a:schemeClr val="tx1"/>
                </a:solidFill>
              </a:rPr>
              <a:t>가 되기 전에 </a:t>
            </a:r>
            <a:r>
              <a:rPr lang="en-US" altLang="ko-KR" dirty="0">
                <a:solidFill>
                  <a:schemeClr val="tx1"/>
                </a:solidFill>
              </a:rPr>
              <a:t>lo &gt; L</a:t>
            </a:r>
            <a:r>
              <a:rPr lang="ko-KR" altLang="en-US" dirty="0">
                <a:solidFill>
                  <a:schemeClr val="tx1"/>
                </a:solidFill>
              </a:rPr>
              <a:t>이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lo = L</a:t>
            </a:r>
            <a:r>
              <a:rPr lang="ko-KR" altLang="en-US" dirty="0">
                <a:solidFill>
                  <a:schemeClr val="tx1"/>
                </a:solidFill>
              </a:rPr>
              <a:t>이 되기 전에 </a:t>
            </a:r>
            <a:r>
              <a:rPr lang="en-US" altLang="ko-KR" dirty="0">
                <a:solidFill>
                  <a:schemeClr val="tx1"/>
                </a:solidFill>
              </a:rPr>
              <a:t>hi &gt; H</a:t>
            </a:r>
            <a:r>
              <a:rPr lang="ko-KR" altLang="en-US" dirty="0">
                <a:solidFill>
                  <a:schemeClr val="tx1"/>
                </a:solidFill>
              </a:rPr>
              <a:t>가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D60CF7-D8B6-4984-8367-51307BB97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082"/>
            <a:ext cx="51816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9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76082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2003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1644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1806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2230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1484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2038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2531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2096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2293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2143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11003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96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20115</TotalTime>
  <Words>213</Words>
  <Application>Microsoft Office PowerPoint</Application>
  <PresentationFormat>A4 용지(210x297mm)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Medium</vt:lpstr>
      <vt:lpstr>KoPub바탕체 Bold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오승준</cp:lastModifiedBy>
  <cp:revision>1385</cp:revision>
  <cp:lastPrinted>2016-08-15T04:19:22Z</cp:lastPrinted>
  <dcterms:created xsi:type="dcterms:W3CDTF">2013-06-14T04:35:56Z</dcterms:created>
  <dcterms:modified xsi:type="dcterms:W3CDTF">2020-07-30T09:49:48Z</dcterms:modified>
</cp:coreProperties>
</file>