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14F03-795A-4EDA-B5A9-5D60C2AFE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97A976-D517-4938-8240-CDA395E51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AD035-1CDF-4507-92AC-54511343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1A60-43A9-452D-91DC-91293822631C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5A113E-8FEB-4DAC-A1DA-20D455B7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3E783-7EC6-4449-830B-35325D4F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2A73-D0F8-4901-A87C-724C47B53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0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01BE1-C3D2-4D89-90EE-9BF8E86F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399DE7-A291-4011-B9CF-B270D3E04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8B567-B655-4F3F-93B6-382EE9F6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1A60-43A9-452D-91DC-91293822631C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9C77B5-96A4-4C6C-8F39-B9953ADDC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9D004B-1293-47D6-ABC6-6866442F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2A73-D0F8-4901-A87C-724C47B53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55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CA0234-CAFD-4855-8B6E-CD66ED906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C82B58-76AA-4856-AE7A-6E558DE65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BE838E-9AA1-4D5B-BF7B-5DE425F7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1A60-43A9-452D-91DC-91293822631C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3CD049-ABBA-492B-9AA7-E61FAA7D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3D6857-C75B-455D-99E1-11014146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2A73-D0F8-4901-A87C-724C47B53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87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E3F57-D085-43A9-AACE-A0663F50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39EE5-6CD3-42DD-B014-B3E17369C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755E2-0AA2-41DE-909F-4146F20DE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1A60-43A9-452D-91DC-91293822631C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044A4-2718-48E6-A648-D317BF7D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0FC3C5-78D0-45FB-B1FF-E0263577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2A73-D0F8-4901-A87C-724C47B53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63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969C8-8FF4-49CB-9B1E-0359C736F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AE5FF7-E52B-4895-9D20-4E44C98A3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FE6F14-7C81-444E-B9A2-0B2E08B3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1A60-43A9-452D-91DC-91293822631C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612AB-BAA1-40EF-B7EA-10400BCF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5BDC37-0682-47A4-936E-19AD4CDE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2A73-D0F8-4901-A87C-724C47B53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93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A8BBE-B5D5-40BC-AFC1-8E84BDC40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FF249F-2971-43E3-81F3-F5F079CD3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D92528-8B2F-49DD-9F86-866B63EAF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DD6E24-8AD7-4F78-BABD-B65C8E1C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1A60-43A9-452D-91DC-91293822631C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166204-3545-4703-A6D8-3B271D91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09A442-E553-4BAC-9167-407BA27D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2A73-D0F8-4901-A87C-724C47B53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14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EEE50-A02B-4CC3-94F6-3EBF7432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474F40-9F4C-45EB-9E39-707B55E48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1FC5FD-5D2F-457F-A42B-C2C6A0A32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ED8E72-4157-4166-A2E8-20AE341F7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965FF8-EF39-4E7D-868C-932EC42AD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D60641-6E21-46DD-BB71-A849A516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1A60-43A9-452D-91DC-91293822631C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A6B363-0CD9-41BE-8000-78C47A20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620897-9BCE-4C65-8615-B5018F4DD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2A73-D0F8-4901-A87C-724C47B53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81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C2C76-8201-4C8C-946A-EBEFEF96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F58C47-D82B-4040-81F8-F27EF6C2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1A60-43A9-452D-91DC-91293822631C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E596F3-1934-4C5C-9354-BD31B1F0C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F2B4B1-73CB-442F-95F9-9223B0C8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2A73-D0F8-4901-A87C-724C47B53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93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0AFE96-42D5-44D8-AA9D-869CE2B6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1A60-43A9-452D-91DC-91293822631C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27F842-2B71-42EC-B690-0728B73B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818830-5488-47C2-9CCD-F7DB875D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2A73-D0F8-4901-A87C-724C47B53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63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0445D-BF06-48CB-9E19-C4DD4EF76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25A9D-0787-4680-BB9D-4D94BAD92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4E782B-442F-4A04-BEB2-F6CD0BFB0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029D3E-602D-4426-98ED-FD0A0FBAC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1A60-43A9-452D-91DC-91293822631C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95E7F9-AAF1-497D-9612-33290E79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127971-F1E7-41CF-8940-D54582B3A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2A73-D0F8-4901-A87C-724C47B53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8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895EE-5BE6-499F-AC93-9CD36744D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55A935-E394-42BB-8257-F64BD5B06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D1ACC4-F9C3-4842-BE01-0726BDCDE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DE2DE4-6ACE-4701-9813-63BE07FC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1A60-43A9-452D-91DC-91293822631C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813FBF-183E-410F-B328-95859E92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461A-8100-40F2-B771-4EC20465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2A73-D0F8-4901-A87C-724C47B53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36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37F484-431B-4452-B868-68846C390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2E1277-7536-4554-83ED-0F06CF3FB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0F5D04-B976-4C76-A57B-98EE0341E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01A60-43A9-452D-91DC-91293822631C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4A1704-C5D9-447E-91CD-75927D3E7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87B77-867C-46D6-B3CC-E233CF3C8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72A73-D0F8-4901-A87C-724C47B53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5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2F2AE-EA5C-4CA1-BAFD-F4A5E35F8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Convex Hull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41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EA72B-D8C9-4F04-8A4B-029F859D7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Convex Hull?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392F00-A81F-402D-9AE2-9475A7DAC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altLang="ko-KR" dirty="0">
              <a:solidFill>
                <a:srgbClr val="000000"/>
              </a:solidFill>
              <a:latin typeface="Ubuntu Condensed, Noto Sans Korean"/>
            </a:endParaRPr>
          </a:p>
          <a:p>
            <a:pPr algn="l"/>
            <a:r>
              <a:rPr lang="ko-KR" altLang="en-US" dirty="0">
                <a:solidFill>
                  <a:srgbClr val="000000"/>
                </a:solidFill>
                <a:latin typeface="Ubuntu Condensed, Noto Sans Korean"/>
              </a:rPr>
              <a:t>점들의 집합</a:t>
            </a:r>
            <a:r>
              <a:rPr lang="en-US" altLang="ko-KR" dirty="0">
                <a:solidFill>
                  <a:srgbClr val="000000"/>
                </a:solidFill>
                <a:latin typeface="Ubuntu Condensed, Noto Sans Korean"/>
              </a:rPr>
              <a:t>P</a:t>
            </a:r>
            <a:r>
              <a:rPr lang="ko-KR" altLang="en-US" dirty="0">
                <a:solidFill>
                  <a:srgbClr val="000000"/>
                </a:solidFill>
                <a:latin typeface="Ubuntu Condensed, Noto Sans Korean"/>
              </a:rPr>
              <a:t>의 볼록 껍질</a:t>
            </a:r>
            <a:r>
              <a:rPr lang="en-US" altLang="ko-KR" dirty="0">
                <a:solidFill>
                  <a:srgbClr val="000000"/>
                </a:solidFill>
                <a:latin typeface="Ubuntu Condensed, Noto Sans Korean"/>
              </a:rPr>
              <a:t>(convex hull)  CH(P)</a:t>
            </a:r>
            <a:r>
              <a:rPr lang="ko-KR" altLang="en-US" dirty="0">
                <a:solidFill>
                  <a:srgbClr val="000000"/>
                </a:solidFill>
                <a:latin typeface="Ubuntu Condensed, Noto Sans Korean"/>
              </a:rPr>
              <a:t>는 집합</a:t>
            </a:r>
            <a:r>
              <a:rPr lang="en-US" altLang="ko-KR" dirty="0">
                <a:solidFill>
                  <a:srgbClr val="000000"/>
                </a:solidFill>
                <a:latin typeface="Ubuntu Condensed, Noto Sans Korean"/>
              </a:rPr>
              <a:t> P</a:t>
            </a:r>
            <a:r>
              <a:rPr lang="ko-KR" altLang="en-US" dirty="0">
                <a:solidFill>
                  <a:srgbClr val="000000"/>
                </a:solidFill>
                <a:latin typeface="Ubuntu Condensed, Noto Sans Korean"/>
              </a:rPr>
              <a:t>에 속한 각 점이 </a:t>
            </a:r>
            <a:r>
              <a:rPr lang="en-US" altLang="ko-KR" dirty="0">
                <a:solidFill>
                  <a:srgbClr val="000000"/>
                </a:solidFill>
                <a:latin typeface="Ubuntu Condensed, Noto Sans Korean"/>
              </a:rPr>
              <a:t>CH(P)</a:t>
            </a:r>
            <a:r>
              <a:rPr lang="ko-KR" altLang="en-US" dirty="0">
                <a:solidFill>
                  <a:srgbClr val="000000"/>
                </a:solidFill>
                <a:latin typeface="Ubuntu Condensed, Noto Sans Korean"/>
              </a:rPr>
              <a:t>의</a:t>
            </a:r>
            <a:r>
              <a:rPr lang="en-US" altLang="ko-KR" dirty="0">
                <a:solidFill>
                  <a:srgbClr val="000000"/>
                </a:solidFill>
                <a:latin typeface="Ubuntu Condensed, Noto Sans Korean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Ubuntu Condensed, Noto Sans Korean"/>
              </a:rPr>
              <a:t>경계 위에 있거나</a:t>
            </a:r>
            <a:r>
              <a:rPr lang="en-US" altLang="ko-KR" dirty="0">
                <a:solidFill>
                  <a:srgbClr val="000000"/>
                </a:solidFill>
                <a:latin typeface="Ubuntu Condensed, Noto Sans Korean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Ubuntu Condensed, Noto Sans Korean"/>
              </a:rPr>
              <a:t>혹은 그 내부에 있게 하는 가장 작은 볼록 다각형이다</a:t>
            </a:r>
            <a:r>
              <a:rPr lang="en-US" altLang="ko-KR" dirty="0">
                <a:solidFill>
                  <a:srgbClr val="000000"/>
                </a:solidFill>
                <a:latin typeface="Ubuntu Condensed, Noto Sans Korean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27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19093-188C-4A56-80C9-994E1A5B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Convex Hull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929BD-3C3F-45BA-9C3F-47B12B7192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866" y="2105204"/>
            <a:ext cx="4696480" cy="335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16AFD40-18C5-4C2E-A01F-F9E071924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346" y="2105672"/>
            <a:ext cx="469582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71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D9BE0-1BCB-43A4-A1D2-7F81F550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366C1-491B-4CA6-A91C-7F8087263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Graham’s scan Algorithm</a:t>
            </a:r>
          </a:p>
          <a:p>
            <a:endParaRPr lang="en-US" altLang="ko-KR" dirty="0"/>
          </a:p>
          <a:p>
            <a:r>
              <a:rPr lang="en-US" altLang="ko-KR" dirty="0"/>
              <a:t>O(</a:t>
            </a:r>
            <a:r>
              <a:rPr lang="en-US" altLang="ko-KR" dirty="0" err="1"/>
              <a:t>nlogn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18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CA9D2-57D1-44C8-8630-76AD035BA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Graham’s scan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3F5F0D-9129-43DA-A343-C35C9F68F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</a:t>
            </a:r>
            <a:r>
              <a:rPr lang="ko-KR" altLang="en-US" dirty="0"/>
              <a:t>에 속한 </a:t>
            </a:r>
            <a:r>
              <a:rPr lang="en-US" altLang="ko-KR" dirty="0"/>
              <a:t>n</a:t>
            </a:r>
            <a:r>
              <a:rPr lang="ko-KR" altLang="en-US" dirty="0"/>
              <a:t>개의 점들을 기준점</a:t>
            </a:r>
            <a:r>
              <a:rPr lang="en-US" altLang="ko-KR" dirty="0"/>
              <a:t>(pivot)</a:t>
            </a:r>
            <a:r>
              <a:rPr lang="ko-KR" altLang="en-US" dirty="0"/>
              <a:t>에 대한 각도순으로 정렬한다</a:t>
            </a:r>
            <a:r>
              <a:rPr lang="en-US" altLang="ko-KR" dirty="0"/>
              <a:t>. (</a:t>
            </a:r>
            <a:r>
              <a:rPr lang="ko-KR" altLang="en-US" dirty="0"/>
              <a:t>기준점은 보통 </a:t>
            </a:r>
            <a:r>
              <a:rPr lang="en-US" altLang="ko-KR" dirty="0"/>
              <a:t>y</a:t>
            </a:r>
            <a:r>
              <a:rPr lang="ko-KR" altLang="en-US" dirty="0"/>
              <a:t>좌표가 가장 작은 점을 기준으로 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정렬된 </a:t>
            </a:r>
            <a:r>
              <a:rPr lang="en-US" altLang="ko-KR" dirty="0"/>
              <a:t>P</a:t>
            </a:r>
            <a:r>
              <a:rPr lang="ko-KR" altLang="en-US" dirty="0"/>
              <a:t>에서 </a:t>
            </a:r>
            <a:r>
              <a:rPr lang="en-US" altLang="ko-KR" dirty="0"/>
              <a:t>P[0]</a:t>
            </a:r>
            <a:r>
              <a:rPr lang="ko-KR" altLang="en-US" dirty="0"/>
              <a:t>와 </a:t>
            </a:r>
            <a:r>
              <a:rPr lang="en-US" altLang="ko-KR" dirty="0"/>
              <a:t>P[1](P[N-1] P[0] P[1])</a:t>
            </a:r>
            <a:r>
              <a:rPr lang="ko-KR" altLang="en-US" dirty="0"/>
              <a:t>을 스택에 넣는다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나머지 점들을 순서대로 보면서 각 점과 스택의 상단 점 </a:t>
            </a:r>
            <a:r>
              <a:rPr lang="en-US" altLang="ko-KR" dirty="0"/>
              <a:t>2</a:t>
            </a:r>
            <a:r>
              <a:rPr lang="ko-KR" altLang="en-US" dirty="0"/>
              <a:t>개가 항상 좌회전을 해 </a:t>
            </a:r>
            <a:r>
              <a:rPr lang="en-US" altLang="ko-KR" dirty="0"/>
              <a:t>Convex</a:t>
            </a:r>
            <a:r>
              <a:rPr lang="ko-KR" altLang="en-US" dirty="0"/>
              <a:t> </a:t>
            </a:r>
            <a:r>
              <a:rPr lang="en-US" altLang="ko-KR" dirty="0"/>
              <a:t>Hull</a:t>
            </a:r>
            <a:r>
              <a:rPr lang="ko-KR" altLang="en-US" dirty="0"/>
              <a:t>에 포함되는지 여부를  </a:t>
            </a:r>
            <a:r>
              <a:rPr lang="en-US" altLang="ko-KR" dirty="0"/>
              <a:t>CCW</a:t>
            </a:r>
            <a:r>
              <a:rPr lang="ko-KR" altLang="en-US" dirty="0"/>
              <a:t>로 판단함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61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사진, 텍스트, 오래된, 다른이(가) 표시된 사진&#10;&#10;자동 생성된 설명">
            <a:extLst>
              <a:ext uri="{FF2B5EF4-FFF2-40B4-BE49-F238E27FC236}">
                <a16:creationId xmlns:a16="http://schemas.microsoft.com/office/drawing/2014/main" id="{9D4B16D5-3A7A-4F74-8AEB-82FAD4A70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664" y="593646"/>
            <a:ext cx="5913119" cy="567070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1BD25C-2062-4EFC-95C5-D0F47D2BBADB}"/>
              </a:ext>
            </a:extLst>
          </p:cNvPr>
          <p:cNvSpPr txBox="1"/>
          <p:nvPr/>
        </p:nvSpPr>
        <p:spPr>
          <a:xfrm>
            <a:off x="341376" y="475488"/>
            <a:ext cx="4730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P[N-1] P[0] P[1]</a:t>
            </a:r>
            <a:r>
              <a:rPr lang="ko-KR" altLang="en-US" dirty="0"/>
              <a:t>을 처음 스택에 넣고 시작한 경우</a:t>
            </a: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57BCADD8-7943-47EA-9665-753CB3858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6" y="1200592"/>
            <a:ext cx="3654475" cy="506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32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52905F38-4F42-418E-923C-46B2BCD28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78" y="643466"/>
            <a:ext cx="5170340" cy="5571067"/>
          </a:xfrm>
          <a:prstGeom prst="rect">
            <a:avLst/>
          </a:prstGeom>
        </p:spPr>
      </p:pic>
      <p:pic>
        <p:nvPicPr>
          <p:cNvPr id="13" name="그림 12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C22E09ED-77B5-4738-AF1D-532AA87FE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44" y="613968"/>
            <a:ext cx="5048955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3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0ADAEB56-65EC-4375-9B90-0B1A61C74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97" y="681619"/>
            <a:ext cx="2919170" cy="208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D534302-D3EE-46DA-8A13-CC11E4974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052" y="670479"/>
            <a:ext cx="2950351" cy="21081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B41553-0354-4E0D-A53F-E0C4FE895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288" y="685195"/>
            <a:ext cx="2950351" cy="2104584"/>
          </a:xfrm>
          <a:prstGeom prst="rect">
            <a:avLst/>
          </a:prstGeom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44F6D0C5-4892-4538-8D2C-75E5175CE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67" y="4090502"/>
            <a:ext cx="28575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5B31E837-9236-4600-8A91-EBBA0F57B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477" y="4079362"/>
            <a:ext cx="28575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21C5D9-3061-4FD4-B0D5-CBFF626041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9139" y="4068222"/>
            <a:ext cx="28575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7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89DD5-C947-4D20-B1E6-7E88462A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백준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0ADBBB-4203-4D70-8949-88542DEC6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1708</a:t>
            </a:r>
          </a:p>
          <a:p>
            <a:r>
              <a:rPr lang="en-US" altLang="ko-KR" dirty="0"/>
              <a:t>6850</a:t>
            </a:r>
          </a:p>
          <a:p>
            <a:r>
              <a:rPr lang="en-US" altLang="ko-KR" dirty="0"/>
              <a:t>17403</a:t>
            </a:r>
          </a:p>
          <a:p>
            <a:r>
              <a:rPr lang="en-US" altLang="ko-KR" dirty="0"/>
              <a:t>2254</a:t>
            </a:r>
          </a:p>
          <a:p>
            <a:r>
              <a:rPr lang="en-US" altLang="ko-KR" dirty="0"/>
              <a:t>7420</a:t>
            </a:r>
          </a:p>
          <a:p>
            <a:r>
              <a:rPr lang="en-US" altLang="ko-KR" dirty="0"/>
              <a:t>3878</a:t>
            </a:r>
          </a:p>
          <a:p>
            <a:r>
              <a:rPr lang="en-US" altLang="ko-KR" dirty="0"/>
              <a:t>9420</a:t>
            </a:r>
          </a:p>
          <a:p>
            <a:r>
              <a:rPr lang="en-US" altLang="ko-KR" dirty="0"/>
              <a:t>10254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09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163</Words>
  <Application>Microsoft Office PowerPoint</Application>
  <PresentationFormat>와이드스크린</PresentationFormat>
  <Paragraphs>25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Ubuntu Condensed, Noto Sans Korean</vt:lpstr>
      <vt:lpstr>맑은 고딕</vt:lpstr>
      <vt:lpstr>Arial</vt:lpstr>
      <vt:lpstr>Office 테마</vt:lpstr>
      <vt:lpstr>Convex Hull Algorithm</vt:lpstr>
      <vt:lpstr>Convex Hull?</vt:lpstr>
      <vt:lpstr>Convex Hull</vt:lpstr>
      <vt:lpstr>How?</vt:lpstr>
      <vt:lpstr>Graham’s scan</vt:lpstr>
      <vt:lpstr>PowerPoint 프레젠테이션</vt:lpstr>
      <vt:lpstr>PowerPoint 프레젠테이션</vt:lpstr>
      <vt:lpstr>PowerPoint 프레젠테이션</vt:lpstr>
      <vt:lpstr>백준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Convex Hull Alogorithm</dc:title>
  <dc:creator>김 병찬</dc:creator>
  <cp:lastModifiedBy>김 병찬</cp:lastModifiedBy>
  <cp:revision>6</cp:revision>
  <dcterms:created xsi:type="dcterms:W3CDTF">2020-08-27T07:51:16Z</dcterms:created>
  <dcterms:modified xsi:type="dcterms:W3CDTF">2020-08-27T08:51:03Z</dcterms:modified>
</cp:coreProperties>
</file>