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9A4F1-8A54-4EBC-8EDA-CAAA827FC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128214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MST</a:t>
            </a:r>
            <a:br>
              <a:rPr lang="en-US" altLang="ko-KR" sz="6000" dirty="0"/>
            </a:br>
            <a:r>
              <a:rPr lang="en-US" altLang="ko-KR" sz="4900" dirty="0"/>
              <a:t>(Minimum spanning tree)</a:t>
            </a:r>
            <a:endParaRPr lang="ko-KR" altLang="en-US" sz="49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91998-8755-44B2-AD27-C50FA04E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오성준</a:t>
            </a:r>
          </a:p>
        </p:txBody>
      </p:sp>
    </p:spTree>
    <p:extLst>
      <p:ext uri="{BB962C8B-B14F-4D97-AF65-F5344CB8AC3E}">
        <p14:creationId xmlns:p14="http://schemas.microsoft.com/office/powerpoint/2010/main" val="360646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C56D9-2FB8-4912-9191-24BC15DE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34" y="90167"/>
            <a:ext cx="8017903" cy="1129034"/>
          </a:xfrm>
        </p:spPr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1197</a:t>
            </a:r>
            <a:r>
              <a:rPr lang="ko-KR" altLang="en-US" dirty="0"/>
              <a:t>번 </a:t>
            </a:r>
            <a:r>
              <a:rPr lang="en-US" altLang="ko-KR" dirty="0"/>
              <a:t>“</a:t>
            </a:r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r>
              <a:rPr lang="en-US" altLang="ko-KR" dirty="0"/>
              <a:t>”</a:t>
            </a:r>
            <a:r>
              <a:rPr lang="ko-KR" altLang="en-US" dirty="0"/>
              <a:t> 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21C367-5672-4139-B6B9-C273A07F65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326777"/>
            <a:ext cx="3664963" cy="5710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A91D33-55DA-4287-93FD-DB6D29E2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63" y="1326778"/>
            <a:ext cx="4048550" cy="5710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98929B-254E-41EC-9564-EB2ED941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513" y="2484432"/>
            <a:ext cx="4504972" cy="3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4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FA39-16F8-42D9-9508-B6FFD929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 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AE39-55E0-4ECD-A08C-8714590135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간선의 개수 </a:t>
            </a:r>
            <a:r>
              <a:rPr lang="en-US" altLang="ko-KR" dirty="0">
                <a:latin typeface="+mn-ea"/>
              </a:rPr>
              <a:t>E, </a:t>
            </a:r>
            <a:r>
              <a:rPr lang="ko-KR" altLang="en-US" dirty="0">
                <a:latin typeface="+mn-ea"/>
              </a:rPr>
              <a:t>저점의 수 </a:t>
            </a:r>
            <a:r>
              <a:rPr lang="en-US" altLang="ko-KR" dirty="0">
                <a:latin typeface="+mn-ea"/>
              </a:rPr>
              <a:t>V</a:t>
            </a:r>
          </a:p>
          <a:p>
            <a:r>
              <a:rPr lang="ko-KR" altLang="en-US" dirty="0">
                <a:latin typeface="+mn-ea"/>
              </a:rPr>
              <a:t>간선을 가중치별로 정렬하는 시간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O(E*LOG(E))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루프를 도는 시간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o(E)*O(1)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(union Find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시간복잡도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O(E*LOG(E))+O(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O(E*LOG(E))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095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BFA9E7-6A50-448B-A9FD-5D228A24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B09A5-F72D-47AE-BCBB-3F98096B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Mininmum</a:t>
            </a:r>
            <a:r>
              <a:rPr lang="en-US" altLang="ko-KR" dirty="0"/>
              <a:t> spanning Tree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3C8CC-35B3-4C52-8FF4-2C56C59800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&lt;spanning tree&gt; </a:t>
            </a:r>
          </a:p>
          <a:p>
            <a:pPr marL="0" indent="0">
              <a:buNone/>
            </a:pPr>
            <a:r>
              <a:rPr lang="ko-KR" altLang="en-US" dirty="0" err="1"/>
              <a:t>무향</a:t>
            </a:r>
            <a:r>
              <a:rPr lang="ko-KR" altLang="en-US" dirty="0"/>
              <a:t> 연결 그래프에서 그래프의 모든 정점을 연결하되</a:t>
            </a:r>
            <a:r>
              <a:rPr lang="en-US" altLang="ko-KR" dirty="0"/>
              <a:t>, </a:t>
            </a:r>
            <a:r>
              <a:rPr lang="ko-KR" altLang="en-US" dirty="0"/>
              <a:t>사이클이 생기지 않도록 모든 정점을 간선으로 연결하는 것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&lt;minimum spanning tree&gt;</a:t>
            </a:r>
          </a:p>
          <a:p>
            <a:pPr marL="0" indent="0">
              <a:buNone/>
            </a:pPr>
            <a:r>
              <a:rPr lang="en-US" altLang="ko-KR" dirty="0"/>
              <a:t>Spanning tree</a:t>
            </a:r>
            <a:r>
              <a:rPr lang="ko-KR" altLang="en-US" dirty="0"/>
              <a:t>중에서 간선의 가중치 합이 최소인 것</a:t>
            </a:r>
          </a:p>
        </p:txBody>
      </p:sp>
    </p:spTree>
    <p:extLst>
      <p:ext uri="{BB962C8B-B14F-4D97-AF65-F5344CB8AC3E}">
        <p14:creationId xmlns:p14="http://schemas.microsoft.com/office/powerpoint/2010/main" val="36540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02DE-92D7-43DA-AE0D-0048FE9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Mininmum</a:t>
            </a:r>
            <a:r>
              <a:rPr lang="en-US" altLang="ko-KR" dirty="0"/>
              <a:t> spanning Tree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9C239-3E23-4E04-81EB-37A002705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059026" cy="3424107"/>
          </a:xfrm>
        </p:spPr>
        <p:txBody>
          <a:bodyPr/>
          <a:lstStyle/>
          <a:p>
            <a:r>
              <a:rPr lang="ko-KR" altLang="en-US" dirty="0"/>
              <a:t>애초에 </a:t>
            </a:r>
            <a:r>
              <a:rPr lang="en-US" altLang="ko-KR" dirty="0"/>
              <a:t>spanning tree</a:t>
            </a:r>
            <a:r>
              <a:rPr lang="ko-KR" altLang="en-US" dirty="0"/>
              <a:t>도 유일하지 않을 수 있기 때문에 </a:t>
            </a:r>
            <a:r>
              <a:rPr lang="en-US" altLang="ko-KR" dirty="0" err="1"/>
              <a:t>mst</a:t>
            </a:r>
            <a:r>
              <a:rPr lang="en-US" altLang="ko-KR" dirty="0"/>
              <a:t> </a:t>
            </a:r>
            <a:r>
              <a:rPr lang="ko-KR" altLang="en-US" dirty="0"/>
              <a:t>또한 여러 개 일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5F0FB-150F-43D0-9B16-EAAC4304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003490"/>
            <a:ext cx="7439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ADFB-087D-4D35-AE60-1828D19B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공부 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0464B-BCF1-47EE-8B2C-AA76530C2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가중치가 없는 경우</a:t>
            </a:r>
            <a:r>
              <a:rPr lang="en-US" altLang="ko-KR" dirty="0"/>
              <a:t>: </a:t>
            </a:r>
            <a:r>
              <a:rPr lang="ko-KR" altLang="en-US" dirty="0"/>
              <a:t>전체지점을 연결하는 최소한의 간선의 수를 구할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가중치가 있는 경우</a:t>
            </a:r>
            <a:r>
              <a:rPr lang="en-US" altLang="ko-KR" dirty="0"/>
              <a:t>: </a:t>
            </a:r>
            <a:r>
              <a:rPr lang="ko-KR" altLang="en-US" dirty="0"/>
              <a:t>전체지점을 연결하는 가장 적은 비용을 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24298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9DDC-A22E-4981-A3AF-355A2AC6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2DA87-773D-4811-84D8-BDA9419318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/>
              </a:rPr>
              <a:t>크루스칼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/>
              </a:rPr>
              <a:t> 알고리즘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/>
              </a:rPr>
              <a:t>(Kruskal's Algorithm)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Ubuntu Condensed"/>
              </a:rPr>
              <a:t>프림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/>
              </a:rPr>
              <a:t> 알고리즘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/>
              </a:rPr>
              <a:t>(Prim's Algorithm)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솔린</a:t>
            </a:r>
            <a:r>
              <a:rPr lang="ko-KR" altLang="en-US" b="1" dirty="0"/>
              <a:t> 알고리즘</a:t>
            </a:r>
            <a:r>
              <a:rPr lang="en-US" altLang="ko-KR" b="1" dirty="0"/>
              <a:t>(</a:t>
            </a:r>
            <a:r>
              <a:rPr lang="en-US" altLang="ko-KR" b="1" dirty="0" err="1"/>
              <a:t>Sollin’s</a:t>
            </a:r>
            <a:r>
              <a:rPr lang="ko-KR" altLang="en-US" b="1" dirty="0"/>
              <a:t> </a:t>
            </a:r>
            <a:r>
              <a:rPr lang="en-US" altLang="ko-KR" b="1" dirty="0"/>
              <a:t>algorithm)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1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7FF1C-73DF-46DF-AAAF-4D5D1C51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4037F-8FD3-4053-8587-0504CA867F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모든 간선에 대해 가장 가중치가 작은 간선부터 연결해주면서 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트리를 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연결하는 도중에 사이클이 생기게 된다면 가중치가 작은 </a:t>
            </a:r>
            <a:r>
              <a:rPr lang="ko-KR" altLang="en-US" dirty="0" err="1"/>
              <a:t>간선이어도</a:t>
            </a:r>
            <a:r>
              <a:rPr lang="ko-KR" altLang="en-US" dirty="0"/>
              <a:t> 무시함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Greedy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0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7FF1C-73DF-46DF-AAAF-4D5D1C51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크루스칼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4037F-8FD3-4053-8587-0504CA867F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모든 간선에 대해 가장 가중치가 작은 간선부터 연결해주면서 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트리를 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연결하는 도중에 사이클이 생기게 된다면 가중치가 작은 </a:t>
            </a:r>
            <a:r>
              <a:rPr lang="ko-KR" altLang="en-US" dirty="0" err="1"/>
              <a:t>간선이어도</a:t>
            </a:r>
            <a:r>
              <a:rPr lang="ko-KR" altLang="en-US" dirty="0"/>
              <a:t> 무시함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75C07-A1C2-4ABC-A37C-6CC281DD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6" y="2030784"/>
            <a:ext cx="2537830" cy="26788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FD7916-4D88-43D8-BCBF-D585E2C2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06" y="850418"/>
            <a:ext cx="2580828" cy="27775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386A4E-7ADD-447D-A78A-36B18EB58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169" y="798225"/>
            <a:ext cx="2478760" cy="2783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130612-C5E2-4500-B6A1-37A452CF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323" y="726216"/>
            <a:ext cx="2710521" cy="306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9E81F2-7C7A-4B80-81F0-6ADC1414D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661" y="657689"/>
            <a:ext cx="2476154" cy="2986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3EF62F-19FA-480F-9615-110F26CE5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943" y="3549921"/>
            <a:ext cx="2458989" cy="2913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A47267-7AD2-47E5-A74E-AFDE6E568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510" y="3549921"/>
            <a:ext cx="2599767" cy="3039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4BCC53-5F45-4DEC-9C4C-B387D6CB0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118" y="3628011"/>
            <a:ext cx="2467288" cy="2986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68571-3899-41F9-A93D-8E6F44F9A3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8661" y="3653204"/>
            <a:ext cx="2534607" cy="29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5F27D-E821-4F1B-9834-F437CB4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1197</a:t>
            </a:r>
            <a:r>
              <a:rPr lang="ko-KR" altLang="en-US" dirty="0"/>
              <a:t>번 </a:t>
            </a:r>
            <a:r>
              <a:rPr lang="en-US" altLang="ko-KR" dirty="0"/>
              <a:t>“</a:t>
            </a:r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B4EFF0-DAEF-4C1A-B8A9-3941DF4838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21746" y="1981544"/>
            <a:ext cx="7548508" cy="4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CB8B-E416-4D3A-9A4F-8C34DC98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1197</a:t>
            </a:r>
            <a:r>
              <a:rPr lang="ko-KR" altLang="en-US" dirty="0"/>
              <a:t>번 </a:t>
            </a:r>
            <a:r>
              <a:rPr lang="en-US" altLang="ko-KR" dirty="0"/>
              <a:t>“</a:t>
            </a:r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D4051-7295-4BE5-86B0-7C43E9A090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8379"/>
            <a:ext cx="10363826" cy="5021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sort</a:t>
            </a:r>
            <a:r>
              <a:rPr lang="ko-KR" altLang="en-US" b="1" dirty="0">
                <a:solidFill>
                  <a:srgbClr val="0070C0"/>
                </a:solidFill>
              </a:rPr>
              <a:t>를 이용해서 가중치가 작은 게 앞에 오도록 입력 값들을 정렬함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ko-KR" altLang="en-US" b="1" dirty="0">
                <a:solidFill>
                  <a:srgbClr val="0070C0"/>
                </a:solidFill>
              </a:rPr>
              <a:t>정렬한 값들을 </a:t>
            </a:r>
            <a:r>
              <a:rPr lang="en-US" altLang="ko-KR" b="1" dirty="0">
                <a:solidFill>
                  <a:srgbClr val="0070C0"/>
                </a:solidFill>
              </a:rPr>
              <a:t>union find</a:t>
            </a:r>
            <a:r>
              <a:rPr lang="ko-KR" altLang="en-US" b="1" dirty="0">
                <a:solidFill>
                  <a:srgbClr val="0070C0"/>
                </a:solidFill>
              </a:rPr>
              <a:t>를 이용해서 사이클 여부를 확인함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Merge</a:t>
            </a:r>
            <a:r>
              <a:rPr lang="ko-KR" altLang="en-US" dirty="0"/>
              <a:t>를 할 때</a:t>
            </a:r>
            <a:r>
              <a:rPr lang="en-US" altLang="ko-KR" dirty="0"/>
              <a:t>, </a:t>
            </a:r>
            <a:r>
              <a:rPr lang="ko-KR" altLang="en-US" dirty="0"/>
              <a:t>각 지점의 </a:t>
            </a:r>
            <a:r>
              <a:rPr lang="en-US" altLang="ko-KR" dirty="0"/>
              <a:t>parent</a:t>
            </a:r>
            <a:r>
              <a:rPr lang="ko-KR" altLang="en-US" dirty="0"/>
              <a:t>가 똑같으면 두 지점을 연결했을 때 사이클이 생길 것이므로</a:t>
            </a:r>
            <a:r>
              <a:rPr lang="en-US" altLang="ko-KR" dirty="0"/>
              <a:t>, </a:t>
            </a:r>
            <a:r>
              <a:rPr lang="ko-KR" altLang="en-US" dirty="0"/>
              <a:t>가중치를 취급하지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3. </a:t>
            </a:r>
            <a:r>
              <a:rPr lang="ko-KR" altLang="en-US" b="1" dirty="0">
                <a:solidFill>
                  <a:srgbClr val="0070C0"/>
                </a:solidFill>
              </a:rPr>
              <a:t>전체 간선을 다 봐서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따로 모든 지점이 연결되어 있는지 확인하지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연결되지 않은 지점은 </a:t>
            </a:r>
            <a:r>
              <a:rPr lang="en-US" altLang="ko-KR" dirty="0"/>
              <a:t>merge</a:t>
            </a:r>
            <a:r>
              <a:rPr lang="ko-KR" altLang="en-US" dirty="0"/>
              <a:t>과정에서 사이클이 생기지 않았을 것이므로 이미 연결됐을 거라 판단함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이미 다 연결되어 있다면 그 이후에 들어오는 것들은 계속 사이클이 생길 것이므로 가중치를 취급하지 않을 것임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4. V</a:t>
            </a:r>
            <a:r>
              <a:rPr lang="ko-KR" altLang="en-US" b="1" dirty="0">
                <a:solidFill>
                  <a:srgbClr val="0070C0"/>
                </a:solidFill>
              </a:rPr>
              <a:t>개의 지점을 연결하기 위해선 </a:t>
            </a:r>
            <a:r>
              <a:rPr lang="en-US" altLang="ko-KR" b="1" dirty="0">
                <a:solidFill>
                  <a:srgbClr val="0070C0"/>
                </a:solidFill>
              </a:rPr>
              <a:t>V-1</a:t>
            </a:r>
            <a:r>
              <a:rPr lang="ko-KR" altLang="en-US" b="1" dirty="0">
                <a:solidFill>
                  <a:srgbClr val="0070C0"/>
                </a:solidFill>
              </a:rPr>
              <a:t>개의 간선이 필요하므로 </a:t>
            </a:r>
            <a:r>
              <a:rPr lang="en-US" altLang="ko-KR" b="1" dirty="0">
                <a:solidFill>
                  <a:srgbClr val="0070C0"/>
                </a:solidFill>
              </a:rPr>
              <a:t>V-1</a:t>
            </a:r>
            <a:r>
              <a:rPr lang="ko-KR" altLang="en-US" b="1" dirty="0">
                <a:solidFill>
                  <a:srgbClr val="0070C0"/>
                </a:solidFill>
              </a:rPr>
              <a:t>개의 간선을 모두 뽑았다면 종료해버려도 됨</a:t>
            </a:r>
          </a:p>
        </p:txBody>
      </p:sp>
    </p:spTree>
    <p:extLst>
      <p:ext uri="{BB962C8B-B14F-4D97-AF65-F5344CB8AC3E}">
        <p14:creationId xmlns:p14="http://schemas.microsoft.com/office/powerpoint/2010/main" val="305265655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130</TotalTime>
  <Words>361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Ubuntu Condensed</vt:lpstr>
      <vt:lpstr>맑은 고딕</vt:lpstr>
      <vt:lpstr>Arial</vt:lpstr>
      <vt:lpstr>Symbol</vt:lpstr>
      <vt:lpstr>Tw Cen MT</vt:lpstr>
      <vt:lpstr>물방울</vt:lpstr>
      <vt:lpstr>MST (Minimum spanning tree)</vt:lpstr>
      <vt:lpstr>Mininmum spanning Tree란 ?</vt:lpstr>
      <vt:lpstr>Mininmum spanning Tree란 ?</vt:lpstr>
      <vt:lpstr>MST공부 의 필요성</vt:lpstr>
      <vt:lpstr>Mst 알고리즘</vt:lpstr>
      <vt:lpstr>크루스칼 알고리즘</vt:lpstr>
      <vt:lpstr>크루스칼 알고리즘</vt:lpstr>
      <vt:lpstr>백준 1197번 “최소 스패닝 트리” </vt:lpstr>
      <vt:lpstr>백준 1197번 “최소 스패닝 트리” </vt:lpstr>
      <vt:lpstr>백준 1197번 “최소 스패닝 트리” 코드</vt:lpstr>
      <vt:lpstr>크루스칼 알고리즘 시간 복잡도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Mask</dc:title>
  <dc:creator>오 성준</dc:creator>
  <cp:lastModifiedBy>오 성준</cp:lastModifiedBy>
  <cp:revision>12</cp:revision>
  <dcterms:created xsi:type="dcterms:W3CDTF">2020-08-06T03:59:00Z</dcterms:created>
  <dcterms:modified xsi:type="dcterms:W3CDTF">2020-08-06T08:35:31Z</dcterms:modified>
</cp:coreProperties>
</file>