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16AED-76DB-4721-9647-0C883CC1B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71B3C5-18DC-4711-BDBF-E9362B784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6F25AE-C020-4B33-BB99-337FAAAB8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1A1E-ADF1-41BD-973A-A4BD82E41468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9EEDCA-1C77-4760-8C82-3A4581A3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CB706E-7FF3-44AD-926D-322CCE1B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622C-475E-48AC-9FDD-9B54B9CAD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14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94CC8-E568-4BA3-B96D-9629B8C2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BEDD01-B0EE-4555-865D-21F9FA66C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5E3771-02BF-406C-A519-D258285BF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1A1E-ADF1-41BD-973A-A4BD82E41468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399F8-5D5A-4D37-9AFF-9254703CA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F47A12-8FBF-4840-9389-0FFB2A7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622C-475E-48AC-9FDD-9B54B9CAD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05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6E0369-6535-4E1E-9A58-3DBF44D56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635EF1-DBCD-4F50-BDD0-80838B50B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034C7E-26EE-4AE8-A81E-B582BFAC1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1A1E-ADF1-41BD-973A-A4BD82E41468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19DBA-3504-4FFC-A5D5-F63D5C250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D2A139-F3DD-4536-806E-DE39C235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622C-475E-48AC-9FDD-9B54B9CAD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43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9749A-FCA4-445D-A36A-2536300F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1DB33D-0264-4275-8E2F-1E7EA9B4E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785A63-92AD-47C2-89F3-EB232F02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1A1E-ADF1-41BD-973A-A4BD82E41468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FD6F2-5D03-4679-B9B6-DE0AC3C4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2649D-28F3-4141-A3CC-A28C732B1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622C-475E-48AC-9FDD-9B54B9CAD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895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5CB3B-3D9B-4645-A9CB-F961C9FC5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597857-CDC2-4DA2-BF28-7C686FFBB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1B31B2-3690-4A8C-B528-C77759AA3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1A1E-ADF1-41BD-973A-A4BD82E41468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143F9F-BE76-4932-B534-21ADC90EF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C269E8-A892-4EF5-9B93-CF53DE326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622C-475E-48AC-9FDD-9B54B9CAD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3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DD99B-3983-4841-BD06-66646FE0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96909-8B26-475E-9FA4-6936C700C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033631-B2AE-4ECE-9CFD-E7292CFF3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1951B-75F8-4949-8EE1-710BA6435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1A1E-ADF1-41BD-973A-A4BD82E41468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530315-045A-48BC-B0CB-BB5DB2EE2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21FB21-AD4B-485D-B829-12F2424B9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622C-475E-48AC-9FDD-9B54B9CAD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86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8E44A-8D85-440C-9F1A-1BCDE18DE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8C049E-5088-4C2F-9013-166FA2998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18DAA5-C206-4C0C-B012-6D0DA63E9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FA95C9-9DFD-4E13-BC1E-1DEDEEF85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CA8512-3F23-4109-A5F7-F48046D6D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623F98-75AC-45DC-8524-77269B3ED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1A1E-ADF1-41BD-973A-A4BD82E41468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1A0E4E-0CA4-424B-99FB-5DF0DCD3D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3C6CA6-AF09-4A0B-9598-C107B963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622C-475E-48AC-9FDD-9B54B9CAD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3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D995B-0D96-4897-93BE-87DE0D829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B494A0-E411-4812-B0C6-8432D840E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1A1E-ADF1-41BD-973A-A4BD82E41468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A8E89-41A2-4F74-92C0-68C21783F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EE2522-F744-4943-BFE3-439D256D7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622C-475E-48AC-9FDD-9B54B9CAD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24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AA02BC-DFF2-4A30-9377-61D45984E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1A1E-ADF1-41BD-973A-A4BD82E41468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241BAA-F3CA-4808-9803-7ED41A4A7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60CC75-8D88-4892-9DF7-9B5A3510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622C-475E-48AC-9FDD-9B54B9CAD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48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2C31D-91E3-486B-B15C-6A57E485B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C488-3186-4365-B1D4-712DDA192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DC66DD-F469-437E-915F-CB4C97A10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A8F751-30B5-42B1-9709-2CDA5013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1A1E-ADF1-41BD-973A-A4BD82E41468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5ED90B-6A96-4864-8EB4-546C9BEC9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F7FBA5-D674-4A34-A3D9-E72B4C07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622C-475E-48AC-9FDD-9B54B9CAD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957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C0936-1E95-43FE-A2C4-75911E7BF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B1AC04-E3BD-4B2F-BC02-EDF9F7E76D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A25D94-63B6-4FFB-8E49-4DB644727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017E06-4923-48E0-B696-1571FE22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1A1E-ADF1-41BD-973A-A4BD82E41468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070E4E-A9CD-4881-AF4D-4F29F2A61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E95B82-6624-4B18-BA2A-52BCF5A3C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622C-475E-48AC-9FDD-9B54B9CAD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6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F4D796-FE34-4C55-BD5B-B22D6CF8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5C1387-C216-4226-A333-61414F88A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CF44EB-0211-4F8F-825E-7F89D3210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E1A1E-ADF1-41BD-973A-A4BD82E41468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A5A13B-C0C7-40F1-AC5F-881C5E1F1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A8BB99-5031-41A6-AA54-08937497B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4622C-475E-48AC-9FDD-9B54B9CAD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34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280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F0AF-50B1-44D7-B922-78D73CAE1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altLang="ko-KR" dirty="0"/>
              <a:t>Binary Search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B68150-CD4A-4CA8-9C66-EFF619791D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오성준</a:t>
            </a:r>
          </a:p>
        </p:txBody>
      </p:sp>
    </p:spTree>
    <p:extLst>
      <p:ext uri="{BB962C8B-B14F-4D97-AF65-F5344CB8AC3E}">
        <p14:creationId xmlns:p14="http://schemas.microsoft.com/office/powerpoint/2010/main" val="3512986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F125F-B967-44CE-BDBF-14B9F419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정리 하자면</a:t>
            </a:r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387F22-14B5-4456-B738-104CF04D2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prametric</a:t>
            </a:r>
            <a:r>
              <a:rPr lang="en-US" altLang="ko-KR" dirty="0"/>
              <a:t> search</a:t>
            </a:r>
            <a:r>
              <a:rPr lang="ko-KR" altLang="en-US" dirty="0"/>
              <a:t>는 </a:t>
            </a:r>
            <a:r>
              <a:rPr lang="en-US" altLang="ko-KR" dirty="0"/>
              <a:t>binary search</a:t>
            </a:r>
            <a:r>
              <a:rPr lang="ko-KR" altLang="en-US" dirty="0"/>
              <a:t>의 형태를 가져옴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하지만</a:t>
            </a:r>
            <a:r>
              <a:rPr lang="en-US" altLang="ko-KR" dirty="0"/>
              <a:t>, mid</a:t>
            </a:r>
            <a:r>
              <a:rPr lang="ko-KR" altLang="en-US" dirty="0"/>
              <a:t>값을 통해서 비교해야 할 대상이 달라짐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조건을 만족시키는 최대</a:t>
            </a:r>
            <a:r>
              <a:rPr lang="en-US" altLang="ko-KR" dirty="0"/>
              <a:t>/</a:t>
            </a:r>
            <a:r>
              <a:rPr lang="ko-KR" altLang="en-US" dirty="0"/>
              <a:t>최소 값과 불만족 시키는 최소</a:t>
            </a:r>
            <a:r>
              <a:rPr lang="en-US" altLang="ko-KR" dirty="0"/>
              <a:t>/</a:t>
            </a:r>
            <a:r>
              <a:rPr lang="ko-KR" altLang="en-US" dirty="0"/>
              <a:t>최대의 값의 격차를 줄여서 원하는 값을 찾음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숫자가 너무 커서 하나하나 보기 힘들 때</a:t>
            </a:r>
            <a:r>
              <a:rPr lang="en-US" altLang="ko-KR" dirty="0"/>
              <a:t>, </a:t>
            </a:r>
            <a:r>
              <a:rPr lang="ko-KR" altLang="en-US" dirty="0"/>
              <a:t>시간 복잡도를 줄이기 용이함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4541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2F8F21EA-8BAF-4F97-9166-D4FA405FF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179" y="510599"/>
            <a:ext cx="7860631" cy="55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706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BE394-1FCC-462F-B0C2-75DBA988A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Binary Search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4731EF-7828-4BFD-B57E-BF6C5FDF3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1859"/>
            <a:ext cx="10515600" cy="3855104"/>
          </a:xfrm>
        </p:spPr>
        <p:txBody>
          <a:bodyPr/>
          <a:lstStyle/>
          <a:p>
            <a:r>
              <a:rPr lang="ko-KR" altLang="en-US" dirty="0"/>
              <a:t> 탐색 기법 중에 하나로 원하는 탐색범위를 두 부분으로 분할해서 찾는 방식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388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C1803-B116-4E0E-B4AD-C6E9F062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Binary Search</a:t>
            </a:r>
            <a:r>
              <a:rPr lang="ko-KR" altLang="en-US" dirty="0"/>
              <a:t>의 구현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8339E6-2A42-4416-96ED-4455B6B05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구하고자 하는 값</a:t>
            </a:r>
            <a:r>
              <a:rPr lang="en-US" altLang="ko-KR" dirty="0"/>
              <a:t>: t</a:t>
            </a:r>
          </a:p>
          <a:p>
            <a:r>
              <a:rPr lang="ko-KR" altLang="en-US" dirty="0"/>
              <a:t>배열 크기 정렬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초기 </a:t>
            </a:r>
            <a:r>
              <a:rPr lang="en-US" altLang="ko-KR" dirty="0"/>
              <a:t>left right</a:t>
            </a:r>
            <a:r>
              <a:rPr lang="ko-KR" altLang="en-US" dirty="0"/>
              <a:t>값을 설정 </a:t>
            </a:r>
            <a:r>
              <a:rPr lang="en-US" altLang="ko-KR" dirty="0"/>
              <a:t>(left=0,</a:t>
            </a:r>
            <a:r>
              <a:rPr lang="ko-KR" altLang="en-US" dirty="0"/>
              <a:t> </a:t>
            </a:r>
            <a:r>
              <a:rPr lang="en-US" altLang="ko-KR" dirty="0"/>
              <a:t>right=</a:t>
            </a:r>
            <a:r>
              <a:rPr lang="ko-KR" altLang="en-US" dirty="0"/>
              <a:t>배열 끝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mid=(</a:t>
            </a:r>
            <a:r>
              <a:rPr lang="en-US" altLang="ko-KR" dirty="0" err="1"/>
              <a:t>left+right</a:t>
            </a:r>
            <a:r>
              <a:rPr lang="en-US" altLang="ko-KR" dirty="0"/>
              <a:t>)/2,</a:t>
            </a:r>
            <a:r>
              <a:rPr lang="ko-KR" altLang="en-US" dirty="0"/>
              <a:t> </a:t>
            </a:r>
            <a:r>
              <a:rPr lang="en-US" altLang="ko-KR" dirty="0"/>
              <a:t>mid</a:t>
            </a:r>
            <a:r>
              <a:rPr lang="ko-KR" altLang="en-US" dirty="0"/>
              <a:t>값을 </a:t>
            </a:r>
            <a:r>
              <a:rPr lang="en-US" altLang="ko-KR" dirty="0"/>
              <a:t>t</a:t>
            </a:r>
            <a:r>
              <a:rPr lang="ko-KR" altLang="en-US" dirty="0"/>
              <a:t>와 비교</a:t>
            </a:r>
            <a:endParaRPr lang="en-US" altLang="ko-KR" dirty="0"/>
          </a:p>
          <a:p>
            <a:r>
              <a:rPr lang="en-US" altLang="ko-KR" dirty="0"/>
              <a:t>If (mid&lt;t) left=mid+1 // if (mid&gt;t) right=mid-1</a:t>
            </a:r>
          </a:p>
          <a:p>
            <a:r>
              <a:rPr lang="en-US" altLang="ko-KR" dirty="0"/>
              <a:t>t=mid</a:t>
            </a:r>
            <a:r>
              <a:rPr lang="ko-KR" altLang="en-US" dirty="0"/>
              <a:t>일때까지 위의 과정 반복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9175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DB3C7C5-00B1-48CF-8440-6E2711F05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836" y="123106"/>
            <a:ext cx="7356046" cy="661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35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72CCF-E319-4D19-95EB-4B503A28F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Binary Search</a:t>
            </a:r>
            <a:r>
              <a:rPr lang="ko-KR" altLang="en-US" dirty="0"/>
              <a:t>의 </a:t>
            </a:r>
            <a:r>
              <a:rPr lang="ko-KR" altLang="en-US" dirty="0" err="1"/>
              <a:t>시간복잡도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870993-E926-4A29-9E40-7E103E1BA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694" y="2617694"/>
            <a:ext cx="7978588" cy="1622612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O(log(n))</a:t>
            </a:r>
          </a:p>
          <a:p>
            <a:pPr marL="0" indent="0">
              <a:buNone/>
            </a:pPr>
            <a:r>
              <a:rPr lang="en-US" altLang="ko-KR" sz="3200" dirty="0"/>
              <a:t>=&gt; </a:t>
            </a:r>
            <a:r>
              <a:rPr lang="ko-KR" altLang="en-US" sz="3200" dirty="0"/>
              <a:t>하나하나 보는 것보다 빠르다</a:t>
            </a:r>
          </a:p>
        </p:txBody>
      </p:sp>
    </p:spTree>
    <p:extLst>
      <p:ext uri="{BB962C8B-B14F-4D97-AF65-F5344CB8AC3E}">
        <p14:creationId xmlns:p14="http://schemas.microsoft.com/office/powerpoint/2010/main" val="1154883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551BD-47B7-4440-AE86-2A9AB00F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Parametric Search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8F5A1D-1AA4-4ABA-85A7-F60CBC3EA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Binary search</a:t>
            </a:r>
            <a:r>
              <a:rPr lang="ko-KR" altLang="en-US" dirty="0"/>
              <a:t>를 응용한 문제 해결 기법</a:t>
            </a:r>
            <a:endParaRPr lang="en-US" altLang="ko-KR" dirty="0"/>
          </a:p>
          <a:p>
            <a:r>
              <a:rPr lang="ko-KR" altLang="en-US" dirty="0"/>
              <a:t>최적화 문제를 결정 문제로 바꾸어 푸는 것</a:t>
            </a:r>
            <a:endParaRPr lang="en-US" altLang="ko-KR" dirty="0"/>
          </a:p>
          <a:p>
            <a:r>
              <a:rPr lang="en-US" altLang="ko-KR" dirty="0"/>
              <a:t>Binary search</a:t>
            </a:r>
            <a:r>
              <a:rPr lang="ko-KR" altLang="en-US" dirty="0"/>
              <a:t>에서 </a:t>
            </a:r>
            <a:r>
              <a:rPr lang="en-US" altLang="ko-KR" dirty="0"/>
              <a:t>mid</a:t>
            </a:r>
            <a:r>
              <a:rPr lang="ko-KR" altLang="en-US" dirty="0"/>
              <a:t>값을 구하는 것 까지 같으나</a:t>
            </a:r>
            <a:r>
              <a:rPr lang="en-US" altLang="ko-KR" dirty="0"/>
              <a:t>, </a:t>
            </a:r>
            <a:r>
              <a:rPr lang="ko-KR" altLang="en-US" dirty="0"/>
              <a:t>그 이후가 달라짐 </a:t>
            </a:r>
          </a:p>
        </p:txBody>
      </p:sp>
    </p:spTree>
    <p:extLst>
      <p:ext uri="{BB962C8B-B14F-4D97-AF65-F5344CB8AC3E}">
        <p14:creationId xmlns:p14="http://schemas.microsoft.com/office/powerpoint/2010/main" val="1339211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384FC-CF38-4496-9DD5-BA31A8AF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Boj</a:t>
            </a:r>
            <a:r>
              <a:rPr lang="en-US" altLang="ko-KR" dirty="0"/>
              <a:t> 2805 </a:t>
            </a:r>
            <a:r>
              <a:rPr lang="ko-KR" altLang="en-US" dirty="0" err="1"/>
              <a:t>나무자르기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41D0D5-9236-4ECE-84C7-F0FC6AC14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158" y="3069975"/>
            <a:ext cx="6882063" cy="1325563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https://www.acmicpc.net/problem/2805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7185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3FDE5AE-A365-4950-B330-13C12B53C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문제 풀이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F67EB9-98A0-4D4C-BC22-D7240EC55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초기 구간을 </a:t>
            </a:r>
            <a:r>
              <a:rPr lang="en-US" altLang="ko-KR" dirty="0"/>
              <a:t>[0,20]</a:t>
            </a:r>
            <a:r>
              <a:rPr lang="ko-KR" altLang="en-US" dirty="0"/>
              <a:t>으로 잡습니다</a:t>
            </a:r>
            <a:r>
              <a:rPr lang="en-US" altLang="ko-KR" dirty="0"/>
              <a:t>. </a:t>
            </a:r>
            <a:r>
              <a:rPr lang="ko-KR" altLang="en-US" dirty="0"/>
              <a:t>이때</a:t>
            </a:r>
            <a:r>
              <a:rPr lang="en-US" altLang="ko-KR" dirty="0"/>
              <a:t>, left</a:t>
            </a:r>
            <a:r>
              <a:rPr lang="ko-KR" altLang="en-US" dirty="0"/>
              <a:t>값은 조건을 만족시키고</a:t>
            </a:r>
            <a:r>
              <a:rPr lang="en-US" altLang="ko-KR" dirty="0"/>
              <a:t>, right</a:t>
            </a:r>
            <a:r>
              <a:rPr lang="ko-KR" altLang="en-US" dirty="0"/>
              <a:t>값은 조건을 만족시키지 못합니다</a:t>
            </a:r>
            <a:r>
              <a:rPr lang="en-US" altLang="ko-KR" dirty="0"/>
              <a:t>. </a:t>
            </a:r>
            <a:r>
              <a:rPr lang="ko-KR" altLang="en-US" dirty="0"/>
              <a:t>이 범위를 최대한 좁게</a:t>
            </a:r>
            <a:r>
              <a:rPr lang="en-US" altLang="ko-KR" dirty="0"/>
              <a:t>, 1</a:t>
            </a:r>
            <a:r>
              <a:rPr lang="ko-KR" altLang="en-US" dirty="0"/>
              <a:t>차이 나게 좁히는게 목표입니다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Binary search</a:t>
            </a:r>
            <a:r>
              <a:rPr lang="ko-KR" altLang="en-US" dirty="0"/>
              <a:t>를 진행합니다</a:t>
            </a:r>
            <a:r>
              <a:rPr lang="en-US" altLang="ko-KR" dirty="0"/>
              <a:t>. </a:t>
            </a:r>
            <a:r>
              <a:rPr lang="ko-KR" altLang="en-US" dirty="0"/>
              <a:t>이 때</a:t>
            </a:r>
            <a:r>
              <a:rPr lang="en-US" altLang="ko-KR" dirty="0"/>
              <a:t>, h=mid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/>
              <a:t>자른 나무들이 </a:t>
            </a:r>
            <a:r>
              <a:rPr lang="en-US" altLang="ko-KR" dirty="0"/>
              <a:t>M</a:t>
            </a:r>
            <a:r>
              <a:rPr lang="ko-KR" altLang="en-US" dirty="0"/>
              <a:t>값보다 크면 </a:t>
            </a:r>
            <a:r>
              <a:rPr lang="en-US" altLang="ko-KR" dirty="0"/>
              <a:t>left</a:t>
            </a:r>
            <a:r>
              <a:rPr lang="ko-KR" altLang="en-US" dirty="0"/>
              <a:t>에 </a:t>
            </a:r>
            <a:r>
              <a:rPr lang="en-US" altLang="ko-KR" dirty="0"/>
              <a:t>mid</a:t>
            </a:r>
            <a:r>
              <a:rPr lang="ko-KR" altLang="en-US" dirty="0"/>
              <a:t>값을 넣고</a:t>
            </a:r>
            <a:r>
              <a:rPr lang="en-US" altLang="ko-KR" dirty="0"/>
              <a:t>, </a:t>
            </a:r>
            <a:r>
              <a:rPr lang="ko-KR" altLang="en-US" dirty="0"/>
              <a:t>아니라면 </a:t>
            </a:r>
            <a:r>
              <a:rPr lang="en-US" altLang="ko-KR" dirty="0"/>
              <a:t>right</a:t>
            </a:r>
            <a:r>
              <a:rPr lang="ko-KR" altLang="en-US" dirty="0"/>
              <a:t>에 넣습니다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위의 과정을 반복하면</a:t>
            </a:r>
            <a:r>
              <a:rPr lang="en-US" altLang="ko-KR" dirty="0"/>
              <a:t>, left, right</a:t>
            </a:r>
            <a:r>
              <a:rPr lang="ko-KR" altLang="en-US" dirty="0"/>
              <a:t>값의 격차가 줄어들게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결과적으로 </a:t>
            </a:r>
            <a:r>
              <a:rPr lang="en-US" altLang="ko-KR" dirty="0"/>
              <a:t>[15,16]</a:t>
            </a:r>
            <a:r>
              <a:rPr lang="ko-KR" altLang="en-US" dirty="0"/>
              <a:t>이 결과로 나오고</a:t>
            </a:r>
            <a:r>
              <a:rPr lang="en-US" altLang="ko-KR" dirty="0"/>
              <a:t>, </a:t>
            </a:r>
            <a:r>
              <a:rPr lang="ko-KR" altLang="en-US" dirty="0"/>
              <a:t>이 때</a:t>
            </a:r>
            <a:r>
              <a:rPr lang="en-US" altLang="ko-KR" dirty="0"/>
              <a:t>, 15</a:t>
            </a:r>
            <a:r>
              <a:rPr lang="ko-KR" altLang="en-US" dirty="0"/>
              <a:t>는 조건을 만족하는 최댓값이고</a:t>
            </a:r>
            <a:r>
              <a:rPr lang="en-US" altLang="ko-KR" dirty="0"/>
              <a:t>, 16</a:t>
            </a:r>
            <a:r>
              <a:rPr lang="ko-KR" altLang="en-US" dirty="0"/>
              <a:t>은 조건을 불만족하는 최솟값입니다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시간 복잡도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O(</a:t>
            </a:r>
            <a:r>
              <a:rPr lang="en-US" altLang="ko-KR" dirty="0" err="1"/>
              <a:t>nlogn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3190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D4745EB-646D-430E-B0E2-A88021E67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936" y="336885"/>
            <a:ext cx="7523747" cy="619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96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307</Words>
  <Application>Microsoft Office PowerPoint</Application>
  <PresentationFormat>와이드스크린</PresentationFormat>
  <Paragraphs>31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Binary Search </vt:lpstr>
      <vt:lpstr>Binary Search란?</vt:lpstr>
      <vt:lpstr>Binary Search의 구현 </vt:lpstr>
      <vt:lpstr>PowerPoint 프레젠테이션</vt:lpstr>
      <vt:lpstr>Binary Search의 시간복잡도</vt:lpstr>
      <vt:lpstr>Parametric Search란?</vt:lpstr>
      <vt:lpstr>Boj 2805 나무자르기</vt:lpstr>
      <vt:lpstr>문제 풀이</vt:lpstr>
      <vt:lpstr>PowerPoint 프레젠테이션</vt:lpstr>
      <vt:lpstr>정리 하자면….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</dc:title>
  <dc:creator>오 성준</dc:creator>
  <cp:lastModifiedBy>오 성준</cp:lastModifiedBy>
  <cp:revision>13</cp:revision>
  <dcterms:created xsi:type="dcterms:W3CDTF">2020-05-11T03:30:12Z</dcterms:created>
  <dcterms:modified xsi:type="dcterms:W3CDTF">2020-05-11T05:19:56Z</dcterms:modified>
</cp:coreProperties>
</file>