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4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병찬" initials="김" lastIdx="1" clrIdx="0">
    <p:extLst>
      <p:ext uri="{19B8F6BF-5375-455C-9EA6-DF929625EA0E}">
        <p15:presenceInfo xmlns:p15="http://schemas.microsoft.com/office/powerpoint/2012/main" userId="김병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2" y="19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B7130-5B5D-46BD-AE67-426A2B5AA278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AA1F1-8957-4BD4-A9CE-5A72C2C5E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06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9C590-923A-4354-B17E-8ED122FE0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85FA79-38C8-476D-A3A2-1B56B3DA7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576EBD-BF48-4A92-94EC-7BF2A9273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0C40-7DDA-422B-9CEF-74614B5E7EC5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C0711-A3A7-445C-B660-447D8391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641EB7-40A0-453E-AA40-1795AADC2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008B-702D-4565-87CE-96CBB21AF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09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A3060-ECBF-48C4-83DE-BFBB3AC9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7A9573-CD49-4897-9482-1CD139FB8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3D5C-EEA0-437D-88DC-B7BF9E8B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0C40-7DDA-422B-9CEF-74614B5E7EC5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FFF8BB-6F8F-4E82-ACAD-E9B969B0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82CDE1-337E-4842-AA99-57E3BCDC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008B-702D-4565-87CE-96CBB21AF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42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401A57-1276-4473-9EB6-88C2574E1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02D78F-6E3F-4995-ACDB-F8F4AEE43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0D253-B1D6-41F4-B946-FD1BD55F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0C40-7DDA-422B-9CEF-74614B5E7EC5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6900D3-3A5B-4F30-8D92-E1C5CA923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EA8DA-2631-4C65-987C-A24BC8F0D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008B-702D-4565-87CE-96CBB21AF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39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FDEFB-2D43-4AF2-BDB5-2C8177AE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0458E-6ECA-4A64-B6B7-D5D73E2CF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27951-885F-4E05-82F7-C0638CFE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0C40-7DDA-422B-9CEF-74614B5E7EC5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8445F-6F29-4408-969E-136065B9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77355-3544-42B4-9D34-71BA51BD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008B-702D-4565-87CE-96CBB21AF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30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4008C-8343-40B2-8376-F4A7E0EE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52D877-AFE3-4424-A528-EF19E0D97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AEFC9B-0382-4960-A91B-D200155A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0C40-7DDA-422B-9CEF-74614B5E7EC5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AD3FE-F5F5-42B2-94CF-E4A3FFB7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EC98AD-C9A6-41DB-AA67-311756AF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008B-702D-4565-87CE-96CBB21AF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31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7C35E-87B9-424A-B294-744E2C52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CD22A3-C0C5-49E6-992B-A597B56B6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DBD4B9-851A-40EA-9924-082CA7181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B4F8F1-DAF6-4A32-A533-E91EF803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0C40-7DDA-422B-9CEF-74614B5E7EC5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74E3A4-ED70-4FBF-BDC4-69F1C27B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3ED8D4-16B0-4A1C-8747-67C74737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008B-702D-4565-87CE-96CBB21AF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BB391-559B-439C-968E-5F6753C4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37E62A-FC92-456D-9A0D-A4098A2AD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64C74D-48BA-4ED9-B3AC-F193927E8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93F00-B531-4F1B-88E1-8DE520CD5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54798B-34B0-4219-9E74-60AA6B86D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95A242-3985-46EC-A20D-5AD23B3C0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0C40-7DDA-422B-9CEF-74614B5E7EC5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B12CA7-5137-4225-91FD-9CAF7AF8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B3DBAF-53A5-49BA-BB56-6211CE73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008B-702D-4565-87CE-96CBB21AF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78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D527D-1596-41B2-AFF7-46C5F051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946827-F688-4D63-BF5A-10D0F7F0B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0C40-7DDA-422B-9CEF-74614B5E7EC5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8DF1A1-1E91-4329-B37C-CCE508B1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9A415D-FEF3-4C93-9F32-EB50BD0AE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008B-702D-4565-87CE-96CBB21AF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01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EA44D1-9ADC-445E-96CA-65B696B7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0C40-7DDA-422B-9CEF-74614B5E7EC5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18F59B-98B3-4C79-903B-9D51C098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48717D-45CC-4954-8FA6-3803DA17E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008B-702D-4565-87CE-96CBB21AF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88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68A35-C9D4-4DAF-9195-AEB5C259F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83B0D1-EF22-466D-B348-DEA5C356D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554A5A-A111-4498-AD0F-764E793C9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EFD22D-0D92-4AE1-B6BC-4A5D0072E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0C40-7DDA-422B-9CEF-74614B5E7EC5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572354-3257-4124-AA29-4BD7FCBC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8796D8-9079-4627-B16B-A91C2C81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008B-702D-4565-87CE-96CBB21AF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1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05953-6A9D-4B97-9BB2-E04947887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5659D2-EA99-4A0B-9E1D-58C947E25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1B816F-9463-47FE-A7E0-00B5E4CA0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79457F-72EF-48FB-ADDE-CD8FCD0FA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0C40-7DDA-422B-9CEF-74614B5E7EC5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099FCD-6A8D-4B0F-8D77-0720344BA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E33324-70FA-4BBD-9A4E-0F62E082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008B-702D-4565-87CE-96CBB21AF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4C9CBF-1E36-4382-B915-2188D4D8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E50E43-CAC5-4938-A842-0F24A532A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C4621-0568-43A9-982E-CD661DC62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80C40-7DDA-422B-9CEF-74614B5E7EC5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5E55E-A096-4076-9DE8-F311A0840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98524-D178-4977-A5B8-CB83F0B53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1008B-702D-4565-87CE-96CBB21AF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08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24C3C-D541-42E2-94DA-B36CA7578F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Trie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683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B36B5-C533-442E-B792-5A4DDBC4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0CE7B-23AD-4BAB-AB35-8B708378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Trie</a:t>
            </a:r>
            <a:endParaRPr lang="en-US" altLang="ko-KR" dirty="0"/>
          </a:p>
          <a:p>
            <a:r>
              <a:rPr lang="en-US" altLang="ko-KR" dirty="0"/>
              <a:t>Z algorithm</a:t>
            </a:r>
          </a:p>
          <a:p>
            <a:r>
              <a:rPr lang="en-US" altLang="ko-KR" dirty="0" err="1"/>
              <a:t>Manacher</a:t>
            </a:r>
            <a:endParaRPr lang="en-US" altLang="ko-KR" dirty="0"/>
          </a:p>
          <a:p>
            <a:r>
              <a:rPr lang="en-US" altLang="ko-KR" dirty="0"/>
              <a:t>Suffix Array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753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B6308-E87A-4F53-A902-7766BD39B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Trie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89CE13-FB1A-407A-9B71-837AB5ECF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문자열의 집합을 관리하는 루트 트리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공통 접두사 </a:t>
            </a:r>
            <a:r>
              <a:rPr lang="en-US" altLang="ko-KR" dirty="0"/>
              <a:t>-&gt; </a:t>
            </a:r>
            <a:r>
              <a:rPr lang="ko-KR" altLang="en-US" dirty="0"/>
              <a:t>트리에서 경로가 겹침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72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3F5B2-F98B-4D4A-B92E-9CC3AB2C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공간 복잡도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2F4AF-3CCE-4A63-891E-1D9FFCFA2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 시간 복잡도 </a:t>
            </a:r>
            <a:r>
              <a:rPr lang="en-US" altLang="ko-KR" dirty="0"/>
              <a:t>: O(L*M)</a:t>
            </a:r>
          </a:p>
          <a:p>
            <a:endParaRPr lang="en-US" altLang="ko-KR" dirty="0"/>
          </a:p>
          <a:p>
            <a:r>
              <a:rPr lang="ko-KR" altLang="en-US" dirty="0"/>
              <a:t>검색 시간 복잡도 </a:t>
            </a:r>
            <a:r>
              <a:rPr lang="en-US" altLang="ko-KR" dirty="0"/>
              <a:t>: O(L)</a:t>
            </a:r>
          </a:p>
          <a:p>
            <a:r>
              <a:rPr lang="ko-KR" altLang="en-US" dirty="0"/>
              <a:t>삽입 시간 복잡도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O(L)</a:t>
            </a:r>
          </a:p>
          <a:p>
            <a:endParaRPr lang="en-US" altLang="ko-KR" dirty="0"/>
          </a:p>
          <a:p>
            <a:r>
              <a:rPr lang="ko-KR" altLang="en-US" dirty="0"/>
              <a:t>공간 복잡도 </a:t>
            </a:r>
            <a:r>
              <a:rPr lang="en-US" altLang="ko-KR" dirty="0"/>
              <a:t>: O(L^2*M)</a:t>
            </a:r>
          </a:p>
        </p:txBody>
      </p:sp>
    </p:spTree>
    <p:extLst>
      <p:ext uri="{BB962C8B-B14F-4D97-AF65-F5344CB8AC3E}">
        <p14:creationId xmlns:p14="http://schemas.microsoft.com/office/powerpoint/2010/main" val="277878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89964-3B4D-479C-AE8A-E2D90719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8C40DA-2994-4EB9-97F7-EF8F10016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 int </a:t>
            </a:r>
            <a:r>
              <a:rPr lang="en-US" altLang="ko-KR" dirty="0" err="1"/>
              <a:t>trie</a:t>
            </a:r>
            <a:r>
              <a:rPr lang="en-US" altLang="ko-KR" dirty="0"/>
              <a:t>[N][A] </a:t>
            </a:r>
          </a:p>
          <a:p>
            <a:r>
              <a:rPr lang="en-US" altLang="ko-KR" dirty="0"/>
              <a:t>N:</a:t>
            </a:r>
            <a:r>
              <a:rPr lang="ko-KR" altLang="en-US" dirty="0"/>
              <a:t>노드 최대 개수 </a:t>
            </a:r>
            <a:endParaRPr lang="en-US" altLang="ko-KR" dirty="0"/>
          </a:p>
          <a:p>
            <a:r>
              <a:rPr lang="en-US" altLang="ko-KR" dirty="0"/>
              <a:t>A:</a:t>
            </a:r>
            <a:r>
              <a:rPr lang="ko-KR" altLang="en-US" dirty="0"/>
              <a:t>가능한 자식 개수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trie</a:t>
            </a:r>
            <a:r>
              <a:rPr lang="en-US" altLang="ko-KR" dirty="0"/>
              <a:t>[s][c] = </a:t>
            </a:r>
            <a:r>
              <a:rPr lang="ko-KR" altLang="en-US" dirty="0"/>
              <a:t>노드</a:t>
            </a:r>
            <a:r>
              <a:rPr lang="en-US" altLang="ko-KR" dirty="0"/>
              <a:t>s</a:t>
            </a:r>
            <a:r>
              <a:rPr lang="ko-KR" altLang="en-US" dirty="0"/>
              <a:t>에서 </a:t>
            </a:r>
            <a:r>
              <a:rPr lang="en-US" altLang="ko-KR" dirty="0"/>
              <a:t>c</a:t>
            </a:r>
            <a:r>
              <a:rPr lang="ko-KR" altLang="en-US" dirty="0"/>
              <a:t>를 따라가면 어떤 노드로 이동하게 되는지 저장</a:t>
            </a:r>
          </a:p>
        </p:txBody>
      </p:sp>
    </p:spTree>
    <p:extLst>
      <p:ext uri="{BB962C8B-B14F-4D97-AF65-F5344CB8AC3E}">
        <p14:creationId xmlns:p14="http://schemas.microsoft.com/office/powerpoint/2010/main" val="1173129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BDF174F-01FF-42F6-B449-65DA59DAD8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52" y="1074211"/>
            <a:ext cx="6833505" cy="470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3685B1-C4CF-4343-BA83-215D0F1BEDB2}"/>
              </a:ext>
            </a:extLst>
          </p:cNvPr>
          <p:cNvSpPr txBox="1"/>
          <p:nvPr/>
        </p:nvSpPr>
        <p:spPr>
          <a:xfrm>
            <a:off x="8193974" y="1074211"/>
            <a:ext cx="346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be, bee, can, cat, cd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536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EF078-1273-4F95-A043-718C4CFCE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34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백준 </a:t>
            </a:r>
            <a:r>
              <a:rPr lang="en-US" altLang="ko-KR" dirty="0"/>
              <a:t>5052 </a:t>
            </a:r>
            <a:r>
              <a:rPr lang="ko-KR" altLang="en-US" dirty="0"/>
              <a:t>전화번호 목록</a:t>
            </a:r>
          </a:p>
        </p:txBody>
      </p:sp>
    </p:spTree>
    <p:extLst>
      <p:ext uri="{BB962C8B-B14F-4D97-AF65-F5344CB8AC3E}">
        <p14:creationId xmlns:p14="http://schemas.microsoft.com/office/powerpoint/2010/main" val="2569025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2BE218C2-E216-481B-9DCE-9502A51E6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4" y="294605"/>
            <a:ext cx="3298931" cy="598032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A8FC0F-514B-427D-8958-5827A732BB0B}"/>
              </a:ext>
            </a:extLst>
          </p:cNvPr>
          <p:cNvSpPr txBox="1"/>
          <p:nvPr/>
        </p:nvSpPr>
        <p:spPr>
          <a:xfrm>
            <a:off x="5573523" y="602281"/>
            <a:ext cx="55473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Trie</a:t>
            </a:r>
            <a:r>
              <a:rPr lang="ko-KR" altLang="en-US" sz="2800" dirty="0"/>
              <a:t> </a:t>
            </a:r>
            <a:r>
              <a:rPr lang="en-US" altLang="ko-KR" sz="2800" dirty="0"/>
              <a:t>+</a:t>
            </a:r>
            <a:r>
              <a:rPr lang="ko-KR" altLang="en-US" sz="2800" dirty="0"/>
              <a:t> 일관성</a:t>
            </a:r>
            <a:r>
              <a:rPr lang="en-US" altLang="ko-KR" sz="2800" dirty="0"/>
              <a:t>(consistent) </a:t>
            </a:r>
            <a:r>
              <a:rPr lang="ko-KR" altLang="en-US" sz="2800" dirty="0"/>
              <a:t>개념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집합내의 어떤 문자열이 다른 문자열의 접두사</a:t>
            </a:r>
            <a:r>
              <a:rPr lang="en-US" altLang="ko-KR" sz="2800" dirty="0"/>
              <a:t>(prefix)</a:t>
            </a:r>
            <a:r>
              <a:rPr lang="ko-KR" altLang="en-US" sz="2800" dirty="0"/>
              <a:t>가 된다면 일관성이 없음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26229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135</Words>
  <Application>Microsoft Office PowerPoint</Application>
  <PresentationFormat>와이드스크린</PresentationFormat>
  <Paragraphs>29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Trie</vt:lpstr>
      <vt:lpstr>문자열 알고리즘</vt:lpstr>
      <vt:lpstr>Trie</vt:lpstr>
      <vt:lpstr>시간, 공간 복잡도</vt:lpstr>
      <vt:lpstr>간단한 구현</vt:lpstr>
      <vt:lpstr>PowerPoint 프레젠테이션</vt:lpstr>
      <vt:lpstr>백준 5052 전화번호 목록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Trie</dc:title>
  <dc:creator>김병찬</dc:creator>
  <cp:lastModifiedBy>김병찬</cp:lastModifiedBy>
  <cp:revision>5</cp:revision>
  <dcterms:created xsi:type="dcterms:W3CDTF">2020-05-19T09:13:42Z</dcterms:created>
  <dcterms:modified xsi:type="dcterms:W3CDTF">2020-05-19T09:55:15Z</dcterms:modified>
</cp:coreProperties>
</file>