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14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4" r:id="rId10"/>
    <p:sldId id="482" r:id="rId11"/>
    <p:sldId id="483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4" r:id="rId20"/>
    <p:sldId id="492" r:id="rId21"/>
    <p:sldId id="493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6" r:id="rId33"/>
    <p:sldId id="505" r:id="rId34"/>
    <p:sldId id="507" r:id="rId35"/>
    <p:sldId id="508" r:id="rId36"/>
    <p:sldId id="511" r:id="rId37"/>
    <p:sldId id="512" r:id="rId38"/>
    <p:sldId id="513" r:id="rId39"/>
    <p:sldId id="509" r:id="rId40"/>
    <p:sldId id="510" r:id="rId41"/>
    <p:sldId id="474" r:id="rId42"/>
    <p:sldId id="516" r:id="rId43"/>
    <p:sldId id="518" r:id="rId44"/>
    <p:sldId id="515" r:id="rId45"/>
    <p:sldId id="517" r:id="rId46"/>
    <p:sldId id="519" r:id="rId47"/>
    <p:sldId id="520" r:id="rId48"/>
    <p:sldId id="522" r:id="rId49"/>
    <p:sldId id="521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3" r:id="rId59"/>
    <p:sldId id="534" r:id="rId60"/>
    <p:sldId id="531" r:id="rId61"/>
    <p:sldId id="53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284" autoAdjust="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0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45532" y="1721796"/>
            <a:ext cx="826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Centos7 +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2.7.7 + JDK1.8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7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245" y="961292"/>
            <a:ext cx="116175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NAT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(Network </a:t>
            </a:r>
            <a:r>
              <a:rPr lang="en-US" altLang="ko-KR" dirty="0"/>
              <a:t>Address </a:t>
            </a:r>
            <a:r>
              <a:rPr lang="en-US" altLang="ko-KR" dirty="0" smtClean="0"/>
              <a:t>Translation)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NAT </a:t>
            </a:r>
            <a:r>
              <a:rPr lang="ko-KR" altLang="en-US" dirty="0"/>
              <a:t>는 사설 </a:t>
            </a:r>
            <a:r>
              <a:rPr lang="en-US" altLang="ko-KR" dirty="0"/>
              <a:t>IP </a:t>
            </a:r>
            <a:r>
              <a:rPr lang="ko-KR" altLang="en-US" dirty="0"/>
              <a:t>주소와 공인 </a:t>
            </a:r>
            <a:r>
              <a:rPr lang="en-US" altLang="ko-KR" dirty="0"/>
              <a:t>IP </a:t>
            </a:r>
            <a:r>
              <a:rPr lang="ko-KR" altLang="en-US" dirty="0"/>
              <a:t>주소를 변환해 주는 일종의 변환기 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192.168.xx</a:t>
            </a:r>
            <a:r>
              <a:rPr lang="ko-KR" altLang="en-US" dirty="0"/>
              <a:t>와 같은 사설</a:t>
            </a:r>
            <a:r>
              <a:rPr lang="en-US" altLang="ko-KR" dirty="0"/>
              <a:t>(Private) IP </a:t>
            </a:r>
            <a:r>
              <a:rPr lang="ko-KR" altLang="en-US" dirty="0"/>
              <a:t>주소로는 외부와 통신</a:t>
            </a:r>
            <a:r>
              <a:rPr lang="en-US" altLang="ko-KR" dirty="0"/>
              <a:t>(</a:t>
            </a:r>
            <a:r>
              <a:rPr lang="ko-KR" altLang="en-US" dirty="0"/>
              <a:t>인터넷 연결 등</a:t>
            </a:r>
            <a:r>
              <a:rPr lang="en-US" altLang="ko-KR" dirty="0"/>
              <a:t>) </a:t>
            </a:r>
            <a:r>
              <a:rPr lang="ko-KR" altLang="en-US" dirty="0"/>
              <a:t>할 수 없습니다</a:t>
            </a:r>
            <a:r>
              <a:rPr lang="en-US" altLang="ko-KR" dirty="0"/>
              <a:t>. </a:t>
            </a:r>
            <a:r>
              <a:rPr lang="ko-KR" altLang="en-US" dirty="0"/>
              <a:t>외부와 통신할 수 있는 </a:t>
            </a:r>
            <a:r>
              <a:rPr lang="en-US" altLang="ko-KR" dirty="0"/>
              <a:t>IP</a:t>
            </a:r>
            <a:r>
              <a:rPr lang="ko-KR" altLang="en-US" dirty="0"/>
              <a:t>주소는 오직 인터넷 </a:t>
            </a:r>
            <a:r>
              <a:rPr lang="en-US" altLang="ko-KR" dirty="0"/>
              <a:t>IP </a:t>
            </a:r>
            <a:r>
              <a:rPr lang="ko-KR" altLang="en-US" dirty="0"/>
              <a:t>주소 관리 기관에서 공식적으로 발급한 공인</a:t>
            </a:r>
            <a:r>
              <a:rPr lang="en-US" altLang="ko-KR" dirty="0"/>
              <a:t>(Public) IP </a:t>
            </a:r>
            <a:r>
              <a:rPr lang="ko-KR" altLang="en-US" dirty="0"/>
              <a:t>주소 뿐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192.168.0.2</a:t>
            </a:r>
            <a:r>
              <a:rPr lang="ko-KR" altLang="en-US" dirty="0"/>
              <a:t>와 같은 사설 </a:t>
            </a:r>
            <a:r>
              <a:rPr lang="en-US" altLang="ko-KR" dirty="0"/>
              <a:t>IP </a:t>
            </a:r>
            <a:r>
              <a:rPr lang="ko-KR" altLang="en-US" dirty="0"/>
              <a:t>주소를 통해 외부로 네트워크 </a:t>
            </a:r>
            <a:r>
              <a:rPr lang="ko-KR" altLang="en-US" dirty="0" err="1"/>
              <a:t>패킷을</a:t>
            </a:r>
            <a:r>
              <a:rPr lang="ko-KR" altLang="en-US" dirty="0"/>
              <a:t> 보내게 되면 </a:t>
            </a:r>
            <a:r>
              <a:rPr lang="en-US" altLang="ko-KR" dirty="0"/>
              <a:t>NAT </a:t>
            </a:r>
            <a:r>
              <a:rPr lang="ko-KR" altLang="en-US" dirty="0"/>
              <a:t>는 이를 </a:t>
            </a:r>
            <a:r>
              <a:rPr lang="en-US" altLang="ko-KR" dirty="0"/>
              <a:t>119.200.124.81 </a:t>
            </a:r>
            <a:r>
              <a:rPr lang="ko-KR" altLang="en-US" dirty="0"/>
              <a:t>와 같은 공인 </a:t>
            </a:r>
            <a:r>
              <a:rPr lang="en-US" altLang="ko-KR" dirty="0"/>
              <a:t>IP </a:t>
            </a:r>
            <a:r>
              <a:rPr lang="ko-KR" altLang="en-US" dirty="0"/>
              <a:t>주소로</a:t>
            </a:r>
            <a:r>
              <a:rPr lang="en-US" altLang="ko-KR" dirty="0"/>
              <a:t>(</a:t>
            </a:r>
            <a:r>
              <a:rPr lang="ko-KR" altLang="en-US" dirty="0"/>
              <a:t>현재 연결된 공인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변환하여 </a:t>
            </a:r>
            <a:r>
              <a:rPr lang="ko-KR" altLang="en-US" dirty="0" err="1"/>
              <a:t>패킷을</a:t>
            </a:r>
            <a:r>
              <a:rPr lang="ko-KR" altLang="en-US" dirty="0"/>
              <a:t> 내 보냄으로써 외부에선 마치 공인 </a:t>
            </a:r>
            <a:r>
              <a:rPr lang="en-US" altLang="ko-KR" dirty="0"/>
              <a:t>IP</a:t>
            </a:r>
            <a:r>
              <a:rPr lang="ko-KR" altLang="en-US" dirty="0"/>
              <a:t>에서 </a:t>
            </a:r>
            <a:r>
              <a:rPr lang="ko-KR" altLang="en-US" dirty="0" err="1"/>
              <a:t>패킷을</a:t>
            </a:r>
            <a:r>
              <a:rPr lang="ko-KR" altLang="en-US" dirty="0"/>
              <a:t> 보낸 것처럼 보이게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외부에서 </a:t>
            </a:r>
            <a:r>
              <a:rPr lang="ko-KR" altLang="en-US" dirty="0"/>
              <a:t>내부로 네트워크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들어게</a:t>
            </a:r>
            <a:r>
              <a:rPr lang="ko-KR" altLang="en-US" dirty="0"/>
              <a:t> 되면 </a:t>
            </a:r>
            <a:r>
              <a:rPr lang="en-US" altLang="ko-KR" dirty="0"/>
              <a:t>NAT </a:t>
            </a:r>
            <a:r>
              <a:rPr lang="ko-KR" altLang="en-US" dirty="0"/>
              <a:t>에선 이를 어떤 사설 </a:t>
            </a:r>
            <a:r>
              <a:rPr lang="en-US" altLang="ko-KR" dirty="0"/>
              <a:t>IP </a:t>
            </a:r>
            <a:r>
              <a:rPr lang="ko-KR" altLang="en-US" dirty="0"/>
              <a:t>에게 들어온 </a:t>
            </a:r>
            <a:r>
              <a:rPr lang="ko-KR" altLang="en-US" dirty="0" err="1"/>
              <a:t>패킷인지</a:t>
            </a:r>
            <a:r>
              <a:rPr lang="ko-KR" altLang="en-US" dirty="0"/>
              <a:t> 판단하여 해당 사설 </a:t>
            </a:r>
            <a:r>
              <a:rPr lang="en-US" altLang="ko-KR" dirty="0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패킷을</a:t>
            </a:r>
            <a:r>
              <a:rPr lang="ko-KR" altLang="en-US" dirty="0"/>
              <a:t> 보내주게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Bridged </a:t>
            </a:r>
            <a:r>
              <a:rPr lang="en-US" altLang="ko-KR" dirty="0" smtClean="0"/>
              <a:t>Networking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호스트의 네트워크와 게스트의 네트워크를 </a:t>
            </a:r>
            <a:r>
              <a:rPr lang="ko-KR" altLang="en-US" dirty="0" err="1"/>
              <a:t>브릿지하여</a:t>
            </a:r>
            <a:r>
              <a:rPr lang="en-US" altLang="ko-KR" dirty="0"/>
              <a:t>(</a:t>
            </a:r>
            <a:r>
              <a:rPr lang="ko-KR" altLang="en-US" dirty="0"/>
              <a:t>연결하여</a:t>
            </a:r>
            <a:r>
              <a:rPr lang="en-US" altLang="ko-KR" dirty="0"/>
              <a:t>) </a:t>
            </a:r>
            <a:r>
              <a:rPr lang="ko-KR" altLang="en-US" dirty="0"/>
              <a:t>게스트 컴퓨터가 네트워킹 하는 방식입니다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호스트와 게스트를 하나로 연결하여 두 개의 네트워크를 마치 하나의 네트워크처럼 쓰는 것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브릿지</a:t>
            </a:r>
            <a:r>
              <a:rPr lang="ko-KR" altLang="en-US" dirty="0"/>
              <a:t> 네트워킹은 </a:t>
            </a:r>
            <a:r>
              <a:rPr lang="en-US" altLang="ko-KR" dirty="0"/>
              <a:t>VMnet0 </a:t>
            </a:r>
            <a:r>
              <a:rPr lang="ko-KR" altLang="en-US" dirty="0"/>
              <a:t>스위치에 게스트 컴퓨터의 네트워크 어댑터와 호스트 컴퓨터의 네트워크 어댑터가 연결되어 서로 </a:t>
            </a:r>
            <a:r>
              <a:rPr lang="ko-KR" altLang="en-US" dirty="0" err="1"/>
              <a:t>브릿지된</a:t>
            </a:r>
            <a:r>
              <a:rPr lang="ko-KR" altLang="en-US" dirty="0"/>
              <a:t> 상태입니다</a:t>
            </a:r>
            <a:r>
              <a:rPr lang="en-US" altLang="ko-KR" dirty="0"/>
              <a:t>. </a:t>
            </a:r>
            <a:r>
              <a:rPr lang="ko-KR" altLang="en-US" dirty="0"/>
              <a:t>이렇게 게스트와 호스트의 네트워크가 </a:t>
            </a:r>
            <a:r>
              <a:rPr lang="ko-KR" altLang="en-US" dirty="0" err="1"/>
              <a:t>브릿지</a:t>
            </a:r>
            <a:r>
              <a:rPr lang="ko-KR" altLang="en-US" dirty="0"/>
              <a:t> 됨으로써 호스트 네트워크와 게스트 네트워크가 서로 동등한 수준의 네트워크를 제공받게 됩니다</a:t>
            </a:r>
            <a:r>
              <a:rPr lang="en-US" altLang="ko-KR" dirty="0" smtClean="0"/>
              <a:t>.</a:t>
            </a:r>
            <a:r>
              <a:rPr lang="ko-KR" altLang="en-US" dirty="0"/>
              <a:t> 게스트 컴퓨터에도 호스트 컴퓨터와 같이 공인</a:t>
            </a:r>
            <a:r>
              <a:rPr lang="en-US" altLang="ko-KR" dirty="0"/>
              <a:t>(Public) IP</a:t>
            </a:r>
            <a:r>
              <a:rPr lang="ko-KR" altLang="en-US" dirty="0"/>
              <a:t>를 할당하거나 호스트 컴퓨터가 </a:t>
            </a:r>
            <a:r>
              <a:rPr lang="ko-KR" altLang="en-US" dirty="0" err="1"/>
              <a:t>사설망에</a:t>
            </a:r>
            <a:r>
              <a:rPr lang="ko-KR" altLang="en-US" dirty="0"/>
              <a:t> 연결된 경우 호스트와 동일한 </a:t>
            </a:r>
            <a:r>
              <a:rPr lang="en-US" altLang="ko-KR" dirty="0"/>
              <a:t>IP </a:t>
            </a:r>
            <a:r>
              <a:rPr lang="ko-KR" altLang="en-US" dirty="0"/>
              <a:t>대역을 할당할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43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31" y="1204912"/>
            <a:ext cx="4772381" cy="5008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477" y="1204912"/>
            <a:ext cx="554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I/O Controller </a:t>
            </a:r>
            <a:r>
              <a:rPr lang="ko-KR" altLang="en-US" dirty="0" smtClean="0"/>
              <a:t>타입 선택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smtClean="0"/>
              <a:t>스토리지 컨트롤러 선택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03478" y="2922010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7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25" y="1200150"/>
            <a:ext cx="5167313" cy="54343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3540" y="2828226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80" y="1209674"/>
            <a:ext cx="4923711" cy="51676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81448" y="2557995"/>
            <a:ext cx="4372706" cy="747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9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3" y="1200149"/>
            <a:ext cx="4900315" cy="5142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585" y="1200149"/>
            <a:ext cx="634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 </a:t>
            </a:r>
            <a:r>
              <a:rPr lang="en-US" altLang="ko-KR" dirty="0" err="1"/>
              <a:t>virutal</a:t>
            </a:r>
            <a:r>
              <a:rPr lang="en-US" altLang="ko-KR" dirty="0"/>
              <a:t> disk as a single file</a:t>
            </a:r>
          </a:p>
          <a:p>
            <a:r>
              <a:rPr lang="ko-KR" altLang="en-US" dirty="0"/>
              <a:t>하드 디스크를 파일 하나에 모두 저장</a:t>
            </a:r>
          </a:p>
          <a:p>
            <a:r>
              <a:rPr lang="en-US" altLang="ko-KR" dirty="0"/>
              <a:t>Split virtual disk into multiple files </a:t>
            </a:r>
          </a:p>
          <a:p>
            <a:r>
              <a:rPr lang="ko-KR" altLang="en-US" dirty="0"/>
              <a:t>파일을 여러 개 분할해서 저장</a:t>
            </a:r>
          </a:p>
          <a:p>
            <a:r>
              <a:rPr lang="ko-KR" altLang="en-US" dirty="0"/>
              <a:t>파일을 </a:t>
            </a:r>
            <a:r>
              <a:rPr lang="en-US" altLang="ko-KR" dirty="0"/>
              <a:t>1</a:t>
            </a:r>
            <a:r>
              <a:rPr lang="ko-KR" altLang="en-US" dirty="0"/>
              <a:t>개로 관리하면 이동할 때 쉽고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파일을 여러 개로 분할해서 저장하면 처리 속도가 비교적 빠른 편입니다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15201" y="2215811"/>
            <a:ext cx="2860430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3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35" y="1195387"/>
            <a:ext cx="4881196" cy="51560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57292" y="2922010"/>
            <a:ext cx="2602524" cy="5245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4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1315182"/>
            <a:ext cx="5012356" cy="52488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17723" y="6052072"/>
            <a:ext cx="1125415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2" y="1031630"/>
            <a:ext cx="6481249" cy="56358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13232" y="1315948"/>
            <a:ext cx="410307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0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36" y="984738"/>
            <a:ext cx="6353427" cy="5697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7755" y="2206903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13049" y="2828825"/>
            <a:ext cx="2857628" cy="5474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6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22" y="1172307"/>
            <a:ext cx="6315206" cy="54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75" y="1289148"/>
            <a:ext cx="7028456" cy="52640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82862" y="2672862"/>
            <a:ext cx="1207477" cy="124831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415" y="1289148"/>
            <a:ext cx="397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설치해놓은 </a:t>
            </a:r>
            <a:r>
              <a:rPr lang="en-US" altLang="ko-KR" dirty="0" err="1"/>
              <a:t>VMWare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Create a New Virtual Machine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0157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8" y="901212"/>
            <a:ext cx="6324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9" y="973014"/>
            <a:ext cx="6036526" cy="57504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75232" y="2924974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6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39" y="906240"/>
            <a:ext cx="6363899" cy="5638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839" y="1726256"/>
            <a:ext cx="2356338" cy="5480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20154" y="2557995"/>
            <a:ext cx="2692633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7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66" y="1137138"/>
            <a:ext cx="6067896" cy="53691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3866" y="1937272"/>
            <a:ext cx="2356338" cy="53629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86" y="995495"/>
            <a:ext cx="6465430" cy="5721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91909" y="1855210"/>
            <a:ext cx="2356338" cy="60663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1909" y="5594872"/>
            <a:ext cx="3094892" cy="594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3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33" y="1103846"/>
            <a:ext cx="6134244" cy="54493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1233" y="1902103"/>
            <a:ext cx="2356338" cy="64180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51123" y="2557995"/>
            <a:ext cx="1178169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3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70" y="1043354"/>
            <a:ext cx="6273895" cy="5580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74678" y="1831763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95248" y="5196287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97" y="1055076"/>
            <a:ext cx="6246593" cy="5556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67047" y="2640655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21" y="1008182"/>
            <a:ext cx="6480263" cy="57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62" y="996462"/>
            <a:ext cx="6444287" cy="570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398369" y="5251937"/>
            <a:ext cx="1254369" cy="45720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462820"/>
            <a:ext cx="4672378" cy="49366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57492" y="3857583"/>
            <a:ext cx="2127739" cy="6241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092" y="1113692"/>
            <a:ext cx="590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Welcome to the New Virtual Machine Wizard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I will install the operating system later </a:t>
            </a:r>
            <a:r>
              <a:rPr lang="ko-KR" altLang="en-US" dirty="0" err="1"/>
              <a:t>체크후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92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2" y="1195752"/>
            <a:ext cx="5918026" cy="52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59" y="1117918"/>
            <a:ext cx="6262611" cy="5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96" y="1101968"/>
            <a:ext cx="6242883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63" y="1078523"/>
            <a:ext cx="6150494" cy="5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84" y="984738"/>
            <a:ext cx="6160563" cy="57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12" y="1254369"/>
            <a:ext cx="6881660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6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46" y="984739"/>
            <a:ext cx="6772184" cy="5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2" y="1101969"/>
            <a:ext cx="6510791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4" y="1547079"/>
            <a:ext cx="4238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6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99" y="1043353"/>
            <a:ext cx="68533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/Downloads/jdk-8u221-linux-x64.tar.gz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 smtClean="0">
                <a:solidFill>
                  <a:srgbClr val="C00000"/>
                </a:solidFill>
              </a:rPr>
              <a:t>ls</a:t>
            </a:r>
            <a:r>
              <a:rPr lang="en-US" altLang="ko-KR" dirty="0" smtClean="0">
                <a:solidFill>
                  <a:srgbClr val="C00000"/>
                </a:solidFill>
              </a:rPr>
              <a:t> -l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-al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tar -</a:t>
            </a:r>
            <a:r>
              <a:rPr lang="en-US" altLang="ko-KR" dirty="0" err="1"/>
              <a:t>xvf</a:t>
            </a:r>
            <a:r>
              <a:rPr lang="en-US" altLang="ko-KR" dirty="0"/>
              <a:t> /home/</a:t>
            </a:r>
            <a:r>
              <a:rPr lang="en-US" altLang="ko-KR" dirty="0" err="1"/>
              <a:t>hadoop</a:t>
            </a:r>
            <a:r>
              <a:rPr lang="en-US" altLang="ko-KR" dirty="0"/>
              <a:t>/Downloads/eclipse-jee-photon-R-linux-gtk-x86_64.tar.gz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-al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hadoop:hadoop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/local/eclipse/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en-US" altLang="ko-KR" dirty="0" smtClean="0"/>
              <a:t>–al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/home/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r>
              <a:rPr lang="en-US" altLang="ko-KR" dirty="0">
                <a:solidFill>
                  <a:srgbClr val="C00000"/>
                </a:solidFill>
              </a:rPr>
              <a:t>/Downloads/hadoop-2.7.7.tar.gz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–</a:t>
            </a:r>
            <a:r>
              <a:rPr lang="en-US" altLang="ko-KR" dirty="0" smtClean="0">
                <a:solidFill>
                  <a:srgbClr val="C00000"/>
                </a:solidFill>
              </a:rPr>
              <a:t>al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37847"/>
            <a:ext cx="1072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.</a:t>
            </a:r>
            <a:r>
              <a:rPr lang="en-US" altLang="ko-KR" b="1" dirty="0" err="1">
                <a:solidFill>
                  <a:srgbClr val="0070C0"/>
                </a:solidFill>
              </a:rPr>
              <a:t>bashrc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환경설정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local]$ cd ~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vi 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4" y="2267129"/>
            <a:ext cx="68103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91" y="3429000"/>
            <a:ext cx="6800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25415"/>
            <a:ext cx="102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master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노드를</a:t>
            </a:r>
            <a:r>
              <a:rPr lang="ko-KR" altLang="en-US" b="1" dirty="0" smtClean="0">
                <a:solidFill>
                  <a:srgbClr val="0070C0"/>
                </a:solidFill>
              </a:rPr>
              <a:t> 복사해서 </a:t>
            </a:r>
            <a:r>
              <a:rPr lang="en-US" altLang="ko-KR" b="1" dirty="0" smtClean="0">
                <a:solidFill>
                  <a:srgbClr val="0070C0"/>
                </a:solidFill>
              </a:rPr>
              <a:t>slave node </a:t>
            </a:r>
            <a:r>
              <a:rPr lang="ko-KR" altLang="en-US" b="1" dirty="0" smtClean="0">
                <a:solidFill>
                  <a:srgbClr val="0070C0"/>
                </a:solidFill>
              </a:rPr>
              <a:t>구성하고 </a:t>
            </a:r>
            <a:r>
              <a:rPr lang="en-US" altLang="ko-KR" b="1" dirty="0" smtClean="0">
                <a:solidFill>
                  <a:srgbClr val="0070C0"/>
                </a:solidFill>
              </a:rPr>
              <a:t>hostname</a:t>
            </a:r>
            <a:r>
              <a:rPr lang="ko-KR" altLang="en-US" b="1" dirty="0" smtClean="0">
                <a:solidFill>
                  <a:srgbClr val="0070C0"/>
                </a:solidFill>
              </a:rPr>
              <a:t>을 </a:t>
            </a:r>
            <a:r>
              <a:rPr lang="en-US" altLang="ko-KR" b="1" dirty="0" smtClean="0">
                <a:solidFill>
                  <a:srgbClr val="0070C0"/>
                </a:solidFill>
              </a:rPr>
              <a:t>slave1</a:t>
            </a:r>
            <a:r>
              <a:rPr lang="ko-KR" altLang="en-US" b="1" dirty="0" smtClean="0">
                <a:solidFill>
                  <a:srgbClr val="0070C0"/>
                </a:solidFill>
              </a:rPr>
              <a:t>으로 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영구 변경합니다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#Hostname </a:t>
            </a:r>
            <a:r>
              <a:rPr lang="ko-KR" altLang="en-US" b="1" dirty="0" smtClean="0">
                <a:solidFill>
                  <a:srgbClr val="0070C0"/>
                </a:solidFill>
              </a:rPr>
              <a:t>변경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/>
              <a:t>CentOS</a:t>
            </a:r>
            <a:r>
              <a:rPr lang="ko-KR" altLang="en-US" dirty="0"/>
              <a:t>를 처음 시작하면 다음과 같이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en-US" altLang="ko-KR" dirty="0" err="1"/>
              <a:t>localhost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관리해야될</a:t>
            </a:r>
            <a:r>
              <a:rPr lang="ko-KR" altLang="en-US" dirty="0"/>
              <a:t> 서버가 한대라면 모르지만 </a:t>
            </a:r>
            <a:r>
              <a:rPr lang="ko-KR" altLang="en-US" dirty="0" err="1"/>
              <a:t>여러대를</a:t>
            </a:r>
            <a:r>
              <a:rPr lang="ko-KR" altLang="en-US" dirty="0"/>
              <a:t> 관리한다면 </a:t>
            </a:r>
            <a:r>
              <a:rPr lang="ko-KR" altLang="en-US" dirty="0" err="1"/>
              <a:t>서버별로</a:t>
            </a:r>
            <a:r>
              <a:rPr lang="ko-KR" altLang="en-US" dirty="0"/>
              <a:t> </a:t>
            </a:r>
            <a:r>
              <a:rPr lang="en-US" altLang="ko-KR" dirty="0"/>
              <a:t>hostname</a:t>
            </a:r>
            <a:r>
              <a:rPr lang="ko-KR" altLang="en-US" dirty="0"/>
              <a:t>을 지정해 </a:t>
            </a:r>
            <a:r>
              <a:rPr lang="ko-KR" altLang="en-US" dirty="0" err="1"/>
              <a:t>주는것이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smtClean="0">
                <a:solidFill>
                  <a:srgbClr val="C00000"/>
                </a:solidFill>
              </a:rPr>
              <a:t>hostname</a:t>
            </a:r>
          </a:p>
          <a:p>
            <a:r>
              <a:rPr lang="ko-KR" altLang="en-US" dirty="0" smtClean="0"/>
              <a:t>을 </a:t>
            </a:r>
            <a:r>
              <a:rPr lang="ko-KR" altLang="en-US" dirty="0"/>
              <a:t>실행하면 현재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hostname</a:t>
            </a:r>
            <a:r>
              <a:rPr lang="ko-KR" altLang="en-US" dirty="0"/>
              <a:t>변경 방법은 일회성 변경과 영구적 변경 방법이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hostname </a:t>
            </a:r>
            <a:r>
              <a:rPr lang="ko-KR" altLang="en-US" dirty="0"/>
              <a:t>호스트네임 을 실행하고 </a:t>
            </a:r>
            <a:r>
              <a:rPr lang="en-US" altLang="ko-KR" dirty="0"/>
              <a:t>hostname</a:t>
            </a:r>
            <a:r>
              <a:rPr lang="ko-KR" altLang="en-US" dirty="0"/>
              <a:t>을 실행하면 변경된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하는 경우 </a:t>
            </a:r>
            <a:r>
              <a:rPr lang="en-US" altLang="ko-KR" dirty="0"/>
              <a:t>hostname</a:t>
            </a:r>
            <a:r>
              <a:rPr lang="ko-KR" altLang="en-US" dirty="0"/>
              <a:t>이 기존 </a:t>
            </a:r>
            <a:r>
              <a:rPr lang="en-US" altLang="ko-KR" dirty="0" err="1"/>
              <a:t>localhost</a:t>
            </a:r>
            <a:r>
              <a:rPr lang="ko-KR" altLang="en-US" dirty="0"/>
              <a:t>로 변경될 것입니다</a:t>
            </a:r>
          </a:p>
          <a:p>
            <a:r>
              <a:rPr lang="ko-KR" altLang="en-US" dirty="0"/>
              <a:t>영구적으로  </a:t>
            </a:r>
            <a:r>
              <a:rPr lang="en-US" altLang="ko-KR" dirty="0"/>
              <a:t>hostname</a:t>
            </a:r>
            <a:r>
              <a:rPr lang="ko-KR" altLang="en-US" dirty="0"/>
              <a:t>을 변경하기 위해서는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 err="1">
                <a:solidFill>
                  <a:srgbClr val="C00000"/>
                </a:solidFill>
              </a:rPr>
              <a:t>hostnamectl</a:t>
            </a:r>
            <a:r>
              <a:rPr lang="en-US" altLang="ko-KR" dirty="0">
                <a:solidFill>
                  <a:srgbClr val="C00000"/>
                </a:solidFill>
              </a:rPr>
              <a:t> set-hostname </a:t>
            </a:r>
            <a:r>
              <a:rPr lang="en-US" altLang="ko-KR" dirty="0" smtClean="0">
                <a:solidFill>
                  <a:srgbClr val="C00000"/>
                </a:solidFill>
              </a:rPr>
              <a:t> slave1</a:t>
            </a:r>
          </a:p>
          <a:p>
            <a:r>
              <a:rPr lang="ko-KR" altLang="en-US" dirty="0"/>
              <a:t>실행하면 서버가 </a:t>
            </a:r>
            <a:r>
              <a:rPr lang="ko-KR" altLang="en-US" dirty="0" err="1"/>
              <a:t>재시장</a:t>
            </a:r>
            <a:r>
              <a:rPr lang="ko-KR" altLang="en-US" dirty="0"/>
              <a:t> 되어도 변경된  </a:t>
            </a:r>
            <a:r>
              <a:rPr lang="en-US" altLang="ko-KR" dirty="0"/>
              <a:t>hostname</a:t>
            </a:r>
            <a:r>
              <a:rPr lang="ko-KR" altLang="en-US" dirty="0"/>
              <a:t>을 유지합니다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하지 않아도 아래의 명령을 실행하고 실행중인 터미널을 닫고 다시 열면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ko-KR" altLang="en-US" dirty="0" err="1"/>
              <a:t>변경된것을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/bin/hostname -F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/hostname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2" y="1386620"/>
            <a:ext cx="68770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#master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2" y="3853595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152" y="2110154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62" y="4595446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25508" y="1386620"/>
            <a:ext cx="3892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root@master</a:t>
            </a:r>
            <a:r>
              <a:rPr lang="en-US" altLang="ko-KR" dirty="0"/>
              <a:t> ~]#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r>
              <a:rPr lang="en-US" altLang="ko-KR" dirty="0" smtClean="0"/>
              <a:t>192.168.50.128  </a:t>
            </a:r>
            <a:r>
              <a:rPr lang="en-US" altLang="ko-KR" dirty="0"/>
              <a:t>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523" y="5033742"/>
            <a:ext cx="413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[root@slave1 ~]#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</a:t>
            </a:r>
          </a:p>
          <a:p>
            <a:r>
              <a:rPr lang="en-US" altLang="ko-KR" dirty="0" smtClean="0"/>
              <a:t>192.168.50.128  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631" y="1496671"/>
            <a:ext cx="458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smtClean="0"/>
              <a:t>서버에서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공개키 비밀키 생성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/>
              <a:t> </a:t>
            </a:r>
            <a:r>
              <a:rPr lang="ko-KR" altLang="en-US" dirty="0" smtClean="0"/>
              <a:t>생성 암호화 알고리즘 </a:t>
            </a:r>
            <a:r>
              <a:rPr lang="ko-KR" altLang="en-US" dirty="0"/>
              <a:t> </a:t>
            </a:r>
            <a:r>
              <a:rPr lang="en-US" altLang="ko-KR" dirty="0" err="1" smtClean="0"/>
              <a:t>rsa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slave</a:t>
            </a:r>
            <a:r>
              <a:rPr lang="ko-KR" altLang="en-US" dirty="0"/>
              <a:t> </a:t>
            </a:r>
            <a:r>
              <a:rPr lang="ko-KR" altLang="en-US" dirty="0" err="1" smtClean="0"/>
              <a:t>노드간의</a:t>
            </a:r>
            <a:r>
              <a:rPr lang="ko-KR" altLang="en-US" dirty="0" smtClean="0"/>
              <a:t> 데이터 전송에 사용됨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4" y="1515575"/>
            <a:ext cx="57626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47333" y="1735017"/>
            <a:ext cx="3279897" cy="36927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334" y="5573112"/>
            <a:ext cx="2641356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60" y="4885592"/>
            <a:ext cx="5429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08063" y="4783015"/>
            <a:ext cx="5322643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13560" y="4308176"/>
            <a:ext cx="53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slave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배포할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인증키로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slave</a:t>
            </a:r>
            <a:r>
              <a:rPr lang="ko-KR" altLang="en-US" b="1" dirty="0" smtClean="0">
                <a:solidFill>
                  <a:srgbClr val="0070C0"/>
                </a:solidFill>
              </a:rPr>
              <a:t>에서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23" y="1496671"/>
            <a:ext cx="10316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 home </a:t>
            </a:r>
            <a:r>
              <a:rPr lang="ko-KR" altLang="en-US" dirty="0" err="1" smtClean="0"/>
              <a:t>디렉토리아래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접근 권한 변경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~/.</a:t>
            </a:r>
            <a:r>
              <a:rPr lang="en-US" altLang="ko-KR" dirty="0" err="1" smtClean="0">
                <a:solidFill>
                  <a:srgbClr val="C00000"/>
                </a:solidFill>
              </a:rPr>
              <a:t>ssh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/>
              <a:t>서버에서 공개 키 </a:t>
            </a:r>
            <a:r>
              <a:rPr lang="ko-KR" altLang="en-US" dirty="0" smtClean="0"/>
              <a:t>분배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scp</a:t>
            </a:r>
            <a:r>
              <a:rPr lang="en-US" altLang="ko-KR" dirty="0">
                <a:solidFill>
                  <a:srgbClr val="C00000"/>
                </a:solidFill>
              </a:rPr>
              <a:t> ~/.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authorized_keys</a:t>
            </a:r>
            <a:r>
              <a:rPr lang="en-US" altLang="ko-KR" dirty="0">
                <a:solidFill>
                  <a:srgbClr val="C00000"/>
                </a:solidFill>
              </a:rPr>
              <a:t> hadoop@192.168.50.129:./.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slave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인증 키 복제 되었는지 확인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 smtClean="0"/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err="1"/>
              <a:t>노드에서</a:t>
            </a:r>
            <a:r>
              <a:rPr lang="ko-KR" altLang="en-US" dirty="0"/>
              <a:t> 테스트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hadoop@master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hadoop@secondary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hadoop@slave1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hadoop@slave2 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맵리듀스에서</a:t>
            </a:r>
            <a:r>
              <a:rPr lang="ko-KR" altLang="en-US" dirty="0"/>
              <a:t> 공통적으로 사용할 환경정보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 smtClean="0"/>
              <a:t>파일에 </a:t>
            </a:r>
            <a:r>
              <a:rPr lang="ko-KR" altLang="en-US" dirty="0"/>
              <a:t>포함되어 있는 </a:t>
            </a:r>
            <a:r>
              <a:rPr lang="en-US" altLang="ko-KR" dirty="0"/>
              <a:t>core-default.xml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core-site.xml</a:t>
            </a:r>
            <a:r>
              <a:rPr lang="ko-KR" altLang="en-US" dirty="0"/>
              <a:t>에 설정 </a:t>
            </a:r>
            <a:r>
              <a:rPr lang="ko-KR" altLang="en-US" dirty="0" err="1" smtClean="0"/>
              <a:t>값이없을</a:t>
            </a:r>
            <a:r>
              <a:rPr lang="ko-KR" altLang="en-US" dirty="0" smtClean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core-default.xml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hdfs-default.xml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hdfs-site.xml</a:t>
            </a:r>
            <a:r>
              <a:rPr lang="ko-KR" altLang="en-US" dirty="0"/>
              <a:t>에 설정 값이 없을 경우 </a:t>
            </a:r>
            <a:r>
              <a:rPr lang="en-US" altLang="ko-KR" dirty="0" smtClean="0"/>
              <a:t>hdfsdefault.xml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4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6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2" y="1594338"/>
            <a:ext cx="4710833" cy="49119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29818" y="3012460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58579" y="4312087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985" y="1301262"/>
            <a:ext cx="587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Select a Guest Operating System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어떤 운영체제를 선택할 것인지 물어보는 부분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Linux </a:t>
            </a:r>
            <a:r>
              <a:rPr lang="ko-KR" altLang="en-US" dirty="0"/>
              <a:t>체크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Version</a:t>
            </a:r>
            <a:r>
              <a:rPr lang="ko-KR" altLang="en-US" dirty="0"/>
              <a:t>은 </a:t>
            </a:r>
            <a:r>
              <a:rPr lang="en-US" altLang="ko-KR" dirty="0"/>
              <a:t>Centos 7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세팅후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3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5446" y="27783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hadoop-env.sh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r>
              <a:rPr lang="ko-KR" altLang="en-US" dirty="0">
                <a:solidFill>
                  <a:schemeClr val="tx1"/>
                </a:solidFill>
              </a:rPr>
              <a:t>설치된 경로 확인 후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export JAVA_HOME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85446" y="21687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</a:t>
            </a:r>
            <a:r>
              <a:rPr lang="en-US" altLang="ko-KR" dirty="0" smtClean="0">
                <a:solidFill>
                  <a:schemeClr val="tx1"/>
                </a:solidFill>
              </a:rPr>
              <a:t>slaves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#slave </a:t>
            </a:r>
            <a:r>
              <a:rPr lang="ko-KR" altLang="en-US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host</a:t>
            </a:r>
            <a:r>
              <a:rPr lang="ko-KR" altLang="en-US" dirty="0" smtClean="0">
                <a:solidFill>
                  <a:schemeClr val="tx1"/>
                </a:solidFill>
              </a:rPr>
              <a:t>명 등록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slave1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slave2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</a:t>
            </a:r>
            <a:r>
              <a:rPr lang="ko-KR" altLang="en-US" dirty="0"/>
              <a:t> 공통적으로 사용되는 </a:t>
            </a:r>
            <a:r>
              <a:rPr lang="en-US" altLang="ko-KR" dirty="0"/>
              <a:t>IO</a:t>
            </a:r>
            <a:r>
              <a:rPr lang="ko-KR" altLang="en-US" dirty="0"/>
              <a:t>와 같은 </a:t>
            </a:r>
            <a:r>
              <a:rPr lang="ko-KR" altLang="en-US" dirty="0" err="1"/>
              <a:t>하둡</a:t>
            </a:r>
            <a:r>
              <a:rPr lang="ko-KR" altLang="en-US" dirty="0"/>
              <a:t> 코어를 위한 </a:t>
            </a:r>
            <a:r>
              <a:rPr lang="ko-KR" altLang="en-US" dirty="0" smtClean="0"/>
              <a:t>환경을 </a:t>
            </a:r>
            <a:r>
              <a:rPr lang="ko-KR" altLang="en-US" dirty="0"/>
              <a:t>설정하는 파일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로그파일</a:t>
            </a:r>
            <a:r>
              <a:rPr lang="en-US" altLang="ko-KR" dirty="0"/>
              <a:t>, </a:t>
            </a:r>
            <a:r>
              <a:rPr lang="ko-KR" altLang="en-US" dirty="0"/>
              <a:t>네트워크 튜닝</a:t>
            </a:r>
            <a:r>
              <a:rPr lang="en-US" altLang="ko-KR" dirty="0"/>
              <a:t>, I/O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파일 시스템 튜닝</a:t>
            </a:r>
            <a:r>
              <a:rPr lang="en-US" altLang="ko-KR" dirty="0"/>
              <a:t>, </a:t>
            </a:r>
            <a:r>
              <a:rPr lang="ko-KR" altLang="en-US" dirty="0"/>
              <a:t>압축 등 하부 </a:t>
            </a:r>
            <a:r>
              <a:rPr lang="ko-KR" altLang="en-US" dirty="0" smtClean="0"/>
              <a:t>시스템 설정파일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fs.default.name </a:t>
            </a:r>
            <a:r>
              <a:rPr lang="ko-KR" altLang="en-US" dirty="0"/>
              <a:t>속성 값으로 </a:t>
            </a:r>
            <a:r>
              <a:rPr lang="en-US" altLang="ko-KR" dirty="0"/>
              <a:t>hdfs://master:9000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hadoop.tmp.dir</a:t>
            </a:r>
            <a:r>
              <a:rPr lang="en-US" altLang="ko-KR" dirty="0"/>
              <a:t> </a:t>
            </a:r>
            <a:r>
              <a:rPr lang="ko-KR" altLang="en-US" dirty="0"/>
              <a:t>속성 값으로 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 </a:t>
            </a:r>
            <a:r>
              <a:rPr lang="ko-KR" altLang="en-US" dirty="0"/>
              <a:t>경로 아래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7" y="3429000"/>
            <a:ext cx="6364692" cy="258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dfs.replication</a:t>
            </a:r>
            <a:r>
              <a:rPr lang="en-US" altLang="ko-KR" dirty="0"/>
              <a:t> - </a:t>
            </a:r>
            <a:r>
              <a:rPr lang="ko-KR" altLang="en-US" dirty="0"/>
              <a:t>데이터 복제 수를 결정함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/>
              <a:t>3, </a:t>
            </a:r>
            <a:r>
              <a:rPr lang="ko-KR" altLang="en-US" dirty="0"/>
              <a:t>실습환경에서 데이터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개이므로 복제 수는 </a:t>
            </a:r>
            <a:r>
              <a:rPr lang="en-US" altLang="ko-KR" dirty="0"/>
              <a:t>1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dfs.permissions.enabled</a:t>
            </a:r>
            <a:r>
              <a:rPr lang="en-US" altLang="ko-KR" dirty="0"/>
              <a:t> - true</a:t>
            </a:r>
            <a:r>
              <a:rPr lang="ko-KR" altLang="en-US" dirty="0"/>
              <a:t>로 하면 </a:t>
            </a:r>
            <a:r>
              <a:rPr lang="en-US" altLang="ko-KR" dirty="0"/>
              <a:t>HDFS</a:t>
            </a:r>
            <a:r>
              <a:rPr lang="ko-KR" altLang="en-US" dirty="0"/>
              <a:t>에서 권한을 </a:t>
            </a:r>
            <a:r>
              <a:rPr lang="ko-KR" altLang="en-US" dirty="0" smtClean="0"/>
              <a:t>체크하며</a:t>
            </a:r>
            <a:r>
              <a:rPr lang="en-US" altLang="ko-KR" dirty="0" smtClean="0"/>
              <a:t>, </a:t>
            </a:r>
            <a:r>
              <a:rPr lang="en-US" altLang="ko-KR" dirty="0"/>
              <a:t>false</a:t>
            </a:r>
            <a:r>
              <a:rPr lang="ko-KR" altLang="en-US" dirty="0"/>
              <a:t>로 하면 권한 체크를 해제 한다</a:t>
            </a:r>
            <a:r>
              <a:rPr lang="en-US" altLang="ko-KR" dirty="0"/>
              <a:t>. </a:t>
            </a:r>
            <a:r>
              <a:rPr lang="ko-KR" altLang="en-US" dirty="0"/>
              <a:t>디폴트는 </a:t>
            </a:r>
            <a:r>
              <a:rPr lang="en-US" altLang="ko-KR" dirty="0"/>
              <a:t>true, false</a:t>
            </a:r>
            <a:r>
              <a:rPr lang="ko-KR" altLang="en-US" dirty="0"/>
              <a:t>로 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dfs.secondary.http.address</a:t>
            </a:r>
            <a:r>
              <a:rPr lang="en-US" altLang="ko-KR" dirty="0"/>
              <a:t> - </a:t>
            </a:r>
            <a:r>
              <a:rPr lang="ko-KR" altLang="en-US" dirty="0"/>
              <a:t>보조 </a:t>
            </a:r>
            <a:r>
              <a:rPr lang="ko-KR" altLang="en-US" dirty="0" err="1"/>
              <a:t>네임노드의</a:t>
            </a:r>
            <a:r>
              <a:rPr lang="ko-KR" altLang="en-US" dirty="0"/>
              <a:t> 주소와 포트 번호 지정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 smtClean="0"/>
              <a:t> </a:t>
            </a:r>
            <a:r>
              <a:rPr lang="en-US" altLang="ko-KR" dirty="0"/>
              <a:t>0.0.0.0:50090, secondary:50090</a:t>
            </a:r>
            <a:r>
              <a:rPr lang="ko-KR" altLang="en-US" dirty="0"/>
              <a:t>로 설정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264854"/>
            <a:ext cx="5229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446" y="2391508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</a:t>
            </a:r>
            <a:r>
              <a:rPr lang="en-US" altLang="ko-KR" dirty="0" err="1">
                <a:solidFill>
                  <a:schemeClr val="tx1"/>
                </a:solidFill>
              </a:rPr>
              <a:t>cp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mapred-site.xml.template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mapred-site.xml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94" y="3553924"/>
            <a:ext cx="6583413" cy="215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8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26123" y="1699846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yarn-site.xml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0" y="2834785"/>
            <a:ext cx="7657295" cy="29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0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다른 </a:t>
            </a:r>
            <a:r>
              <a:rPr lang="ko-KR" altLang="en-US" dirty="0" err="1"/>
              <a:t>노드</a:t>
            </a:r>
            <a:r>
              <a:rPr lang="ko-KR" altLang="en-US" dirty="0"/>
              <a:t> 설정파일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는 </a:t>
            </a:r>
            <a:r>
              <a:rPr lang="en-US" altLang="ko-KR" dirty="0" err="1"/>
              <a:t>rcp</a:t>
            </a:r>
            <a:r>
              <a:rPr lang="en-US" altLang="ko-KR" dirty="0"/>
              <a:t>(remote file copy)</a:t>
            </a:r>
            <a:r>
              <a:rPr lang="ko-KR" altLang="en-US" dirty="0"/>
              <a:t>의 </a:t>
            </a:r>
            <a:r>
              <a:rPr lang="ko-KR" altLang="en-US" dirty="0" err="1"/>
              <a:t>강화형으로</a:t>
            </a:r>
            <a:r>
              <a:rPr lang="ko-KR" altLang="en-US" dirty="0"/>
              <a:t> “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ko-KR" altLang="en-US" dirty="0"/>
              <a:t>알고리즘” 이라는 원격상의 파일의 </a:t>
            </a:r>
            <a:r>
              <a:rPr lang="ko-KR" altLang="en-US" dirty="0" smtClean="0"/>
              <a:t>전송이나 </a:t>
            </a:r>
            <a:r>
              <a:rPr lang="ko-KR" altLang="en-US" dirty="0"/>
              <a:t>동기화를 가장 빠른 속도로 구현하는 방법을 사용하는 오픈 소스 유틸리티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 err="1"/>
              <a:t>트리나</a:t>
            </a:r>
            <a:r>
              <a:rPr lang="ko-KR" altLang="en-US" dirty="0"/>
              <a:t> 파일시스템 전체를 갱신할 수 있습니다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옵션에 </a:t>
            </a:r>
            <a:r>
              <a:rPr lang="ko-KR" altLang="en-US" dirty="0"/>
              <a:t>따라 소프트 링크나 파일 소유자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타임스태프 유지가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내부 </a:t>
            </a:r>
            <a:r>
              <a:rPr lang="ko-KR" altLang="en-US" dirty="0"/>
              <a:t>파이프라인이 복잡한 파일의 </a:t>
            </a:r>
            <a:r>
              <a:rPr lang="ko-KR" altLang="en-US" dirty="0" err="1"/>
              <a:t>레이턴시를</a:t>
            </a:r>
            <a:r>
              <a:rPr lang="ko-KR" altLang="en-US" dirty="0"/>
              <a:t> 줄입니다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전송에 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다이렉트</a:t>
            </a:r>
            <a:r>
              <a:rPr lang="ko-KR" altLang="en-US" dirty="0"/>
              <a:t> 소켓을 쓰는 것이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이상적 </a:t>
            </a:r>
            <a:r>
              <a:rPr lang="ko-KR" altLang="en-US" dirty="0" err="1"/>
              <a:t>미러링을</a:t>
            </a:r>
            <a:r>
              <a:rPr lang="ko-KR" altLang="en-US" dirty="0"/>
              <a:t> 가능케 하는 </a:t>
            </a:r>
            <a:r>
              <a:rPr lang="en-US" altLang="ko-KR" dirty="0"/>
              <a:t>anonymous </a:t>
            </a:r>
            <a:r>
              <a:rPr lang="en-US" altLang="ko-KR" dirty="0" err="1"/>
              <a:t>rsync</a:t>
            </a:r>
            <a:r>
              <a:rPr lang="ko-KR" altLang="en-US" dirty="0"/>
              <a:t>를 지원합니다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특별한 </a:t>
            </a:r>
            <a:r>
              <a:rPr lang="ko-KR" altLang="en-US" dirty="0"/>
              <a:t>권한 없이도 실행이 가능합니다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의 주요 옵션은 </a:t>
            </a:r>
            <a:r>
              <a:rPr lang="en-US" altLang="ko-KR" dirty="0"/>
              <a:t>-</a:t>
            </a:r>
            <a:r>
              <a:rPr lang="en-US" altLang="ko-KR" dirty="0" err="1"/>
              <a:t>avz</a:t>
            </a:r>
            <a:r>
              <a:rPr lang="en-US" altLang="ko-KR" dirty="0"/>
              <a:t> </a:t>
            </a:r>
            <a:r>
              <a:rPr lang="ko-KR" altLang="en-US" dirty="0"/>
              <a:t>옵션입니다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-a</a:t>
            </a:r>
            <a:r>
              <a:rPr lang="ko-KR" altLang="en-US" dirty="0"/>
              <a:t>는 </a:t>
            </a:r>
            <a:r>
              <a:rPr lang="en-US" altLang="ko-KR" dirty="0"/>
              <a:t>archive mode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소유권 등을 보존합니다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-v</a:t>
            </a:r>
            <a:r>
              <a:rPr lang="ko-KR" altLang="en-US" dirty="0"/>
              <a:t>는 </a:t>
            </a:r>
            <a:r>
              <a:rPr lang="en-US" altLang="ko-KR" dirty="0"/>
              <a:t>verbose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실행 시 상세하게 보여줍니다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-z</a:t>
            </a:r>
            <a:r>
              <a:rPr lang="ko-KR" altLang="en-US" dirty="0"/>
              <a:t>는 </a:t>
            </a:r>
            <a:r>
              <a:rPr lang="ko-KR" altLang="en-US" dirty="0" err="1"/>
              <a:t>전송시</a:t>
            </a:r>
            <a:r>
              <a:rPr lang="ko-KR" altLang="en-US" dirty="0"/>
              <a:t> 압축을 수행하여 전송합니다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03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설정파일 동기화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dfs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/name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/data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mapred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/system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smtClean="0">
                <a:solidFill>
                  <a:srgbClr val="C00000"/>
                </a:solidFill>
              </a:rPr>
              <a:t>cd 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hadoop-2.7.7]$ </a:t>
            </a:r>
            <a:r>
              <a:rPr lang="en-US" altLang="ko-KR" dirty="0" err="1" smtClean="0">
                <a:solidFill>
                  <a:srgbClr val="C00000"/>
                </a:solidFill>
              </a:rPr>
              <a:t>rsync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]$ </a:t>
            </a:r>
            <a:r>
              <a:rPr lang="en-US" altLang="ko-KR" dirty="0" err="1">
                <a:solidFill>
                  <a:srgbClr val="C00000"/>
                </a:solidFill>
              </a:rPr>
              <a:t>rsync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538" y="10668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mask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# 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데몬 상태 확인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# </a:t>
            </a:r>
            <a:r>
              <a:rPr lang="en-US" altLang="ko-KR" dirty="0">
                <a:solidFill>
                  <a:srgbClr val="C00000"/>
                </a:solidFill>
              </a:rPr>
              <a:t>yum install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-services -y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데몬 </a:t>
            </a:r>
            <a:r>
              <a:rPr lang="ko-KR" altLang="en-US" dirty="0"/>
              <a:t>상태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iptables</a:t>
            </a:r>
            <a:r>
              <a:rPr lang="en-US" altLang="ko-KR" dirty="0"/>
              <a:t> -L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기본 룰 확인</a:t>
            </a:r>
          </a:p>
          <a:p>
            <a:endParaRPr lang="ko-KR" altLang="en-US" dirty="0"/>
          </a:p>
          <a:p>
            <a:r>
              <a:rPr lang="en-US" altLang="ko-KR" dirty="0"/>
              <a:t># cat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룰 설정파일 확인</a:t>
            </a:r>
          </a:p>
        </p:txBody>
      </p:sp>
    </p:spTree>
    <p:extLst>
      <p:ext uri="{BB962C8B-B14F-4D97-AF65-F5344CB8AC3E}">
        <p14:creationId xmlns:p14="http://schemas.microsoft.com/office/powerpoint/2010/main" val="11140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방화벽 설정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676" y="1325862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root@master</a:t>
            </a:r>
            <a:r>
              <a:rPr lang="en-US" altLang="ko-KR" dirty="0">
                <a:solidFill>
                  <a:srgbClr val="C00000"/>
                </a:solidFill>
              </a:rPr>
              <a:t> local]#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vi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sysconfig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endParaRPr lang="ko-KR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8088 -j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50070 -j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5432 -j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3306 -j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12000 -j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OUTPUT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FORWARD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COMMIT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root@master</a:t>
            </a:r>
            <a:r>
              <a:rPr lang="en-US" altLang="ko-KR" dirty="0">
                <a:solidFill>
                  <a:schemeClr val="tx1"/>
                </a:solidFill>
              </a:rPr>
              <a:t> local]#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service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 restart</a:t>
            </a:r>
            <a:endParaRPr lang="ko-KR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3" y="1556605"/>
            <a:ext cx="4602407" cy="48083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22895" y="2554432"/>
            <a:ext cx="2127739" cy="13259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2031" y="1078523"/>
            <a:ext cx="61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Name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표시되는 </a:t>
            </a:r>
            <a:r>
              <a:rPr lang="en-US" altLang="ko-KR" dirty="0"/>
              <a:t>Virtual Machine</a:t>
            </a:r>
            <a:r>
              <a:rPr lang="ko-KR" altLang="en-US" dirty="0"/>
              <a:t>이름 설정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저장할 </a:t>
            </a:r>
            <a:r>
              <a:rPr lang="ko-KR" altLang="en-US" dirty="0" err="1"/>
              <a:t>디렉토리</a:t>
            </a:r>
            <a:r>
              <a:rPr lang="ko-KR" altLang="en-US" dirty="0"/>
              <a:t> 설정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410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750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 smtClean="0">
                <a:solidFill>
                  <a:schemeClr val="tx1"/>
                </a:solidFill>
              </a:rPr>
              <a:t>hadoop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namenode</a:t>
            </a:r>
            <a:r>
              <a:rPr lang="en-US" altLang="ko-KR" dirty="0" smtClean="0">
                <a:solidFill>
                  <a:schemeClr val="tx1"/>
                </a:solidFill>
              </a:rPr>
              <a:t>  -format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969" y="2410192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0615" y="3036276"/>
            <a:ext cx="10515600" cy="1336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smtClean="0">
                <a:solidFill>
                  <a:schemeClr val="tx1"/>
                </a:solidFill>
              </a:rPr>
              <a:t>cd /</a:t>
            </a:r>
            <a:r>
              <a:rPr lang="en-US" altLang="ko-KR" dirty="0" err="1" smtClean="0">
                <a:solidFill>
                  <a:schemeClr val="tx1"/>
                </a:solidFill>
              </a:rPr>
              <a:t>usr</a:t>
            </a:r>
            <a:r>
              <a:rPr lang="en-US" altLang="ko-KR" dirty="0" smtClean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 smtClean="0">
                <a:solidFill>
                  <a:schemeClr val="tx1"/>
                </a:solidFill>
              </a:rPr>
              <a:t>sbin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~]$ </a:t>
            </a:r>
            <a:r>
              <a:rPr lang="en-US" altLang="ko-KR" smtClean="0">
                <a:solidFill>
                  <a:schemeClr val="tx1"/>
                </a:solidFill>
              </a:rPr>
              <a:t>ls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 ./start-all.sh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" y="4873503"/>
            <a:ext cx="2495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4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spark.apache.org</a:t>
            </a:r>
            <a:r>
              <a:rPr lang="ko-KR" altLang="en-US" dirty="0" smtClean="0"/>
              <a:t>에서 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</a:t>
            </a:r>
            <a:r>
              <a:rPr lang="ko-KR" altLang="en-US" dirty="0" smtClean="0"/>
              <a:t>이상에서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spark 2.4.3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/Downloads/spark-2.4.3-bin-hadoop2.7.tgz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/local/spark-2.4.3-bin-hadoop2.7/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</a:t>
            </a:r>
            <a:r>
              <a:rPr lang="en-US" altLang="ko-KR" dirty="0" smtClean="0"/>
              <a:t>]# </a:t>
            </a:r>
            <a:r>
              <a:rPr lang="en-US" altLang="ko-KR" dirty="0" err="1">
                <a:solidFill>
                  <a:srgbClr val="C00000"/>
                </a:solidFill>
              </a:rPr>
              <a:t>ln</a:t>
            </a:r>
            <a:r>
              <a:rPr lang="en-US" altLang="ko-KR" dirty="0">
                <a:solidFill>
                  <a:srgbClr val="C00000"/>
                </a:solidFill>
              </a:rPr>
              <a:t> -s spark-2.4.3-bin-hadoop2.7  </a:t>
            </a:r>
            <a:r>
              <a:rPr lang="en-US" altLang="ko-KR" dirty="0" smtClean="0">
                <a:solidFill>
                  <a:srgbClr val="C00000"/>
                </a:solidFill>
              </a:rPr>
              <a:t>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 smtClean="0">
                <a:solidFill>
                  <a:srgbClr val="C00000"/>
                </a:solidFill>
              </a:rPr>
              <a:t>usr</a:t>
            </a:r>
            <a:r>
              <a:rPr lang="en-US" altLang="ko-KR" dirty="0" smtClean="0">
                <a:solidFill>
                  <a:srgbClr val="C00000"/>
                </a:solidFill>
              </a:rPr>
              <a:t>/local/spark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</a:t>
            </a:r>
            <a:r>
              <a:rPr lang="en-US" altLang="ko-KR" dirty="0" smtClean="0"/>
              <a:t>]#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>
                <a:solidFill>
                  <a:srgbClr val="C00000"/>
                </a:solidFill>
              </a:rPr>
              <a:t>vi .</a:t>
            </a:r>
            <a:r>
              <a:rPr lang="en-US" altLang="ko-KR" dirty="0" err="1">
                <a:solidFill>
                  <a:srgbClr val="C00000"/>
                </a:solidFill>
              </a:rPr>
              <a:t>bash_profile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69" y="4272696"/>
            <a:ext cx="5638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18" y="1241180"/>
            <a:ext cx="4861461" cy="5112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41180"/>
            <a:ext cx="603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Process </a:t>
            </a:r>
            <a:r>
              <a:rPr lang="ko-KR" altLang="en-US" dirty="0"/>
              <a:t>구성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가상머신의</a:t>
            </a:r>
            <a:r>
              <a:rPr lang="ko-KR" altLang="en-US" dirty="0"/>
              <a:t> 프로세스 개수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26062" y="2308247"/>
            <a:ext cx="1606061" cy="11266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7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33" y="1204911"/>
            <a:ext cx="4794302" cy="52193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04911"/>
            <a:ext cx="614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Memory for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가상머신을</a:t>
            </a:r>
            <a:r>
              <a:rPr lang="ko-KR" altLang="en-US" dirty="0"/>
              <a:t> 위한 메모리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53600" y="2530987"/>
            <a:ext cx="1606061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78" y="1326905"/>
            <a:ext cx="4766371" cy="4980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262" y="109024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Network 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VM</a:t>
            </a:r>
            <a:r>
              <a:rPr lang="ko-KR" altLang="en-US" dirty="0"/>
              <a:t>에 할당할 네트워크 타입을 선택한 후 </a:t>
            </a:r>
            <a:r>
              <a:rPr lang="en-US" altLang="ko-KR" dirty="0"/>
              <a:t>"Next"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5908" y="3076009"/>
            <a:ext cx="3341077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6917</TotalTime>
  <Words>1974</Words>
  <Application>Microsoft Office PowerPoint</Application>
  <PresentationFormat>와이드스크린</PresentationFormat>
  <Paragraphs>317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@산돌퍼즐Bk</vt:lpstr>
      <vt:lpstr>맑은 고딕</vt:lpstr>
      <vt:lpstr>Arial</vt:lpstr>
      <vt:lpstr>Wingdings</vt:lpstr>
      <vt:lpstr>Office 테마</vt:lpstr>
      <vt:lpstr>PowerPoint 프레젠테이션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Spark Install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student</cp:lastModifiedBy>
  <cp:revision>579</cp:revision>
  <dcterms:created xsi:type="dcterms:W3CDTF">2018-09-21T05:40:41Z</dcterms:created>
  <dcterms:modified xsi:type="dcterms:W3CDTF">2020-01-31T08:50:22Z</dcterms:modified>
</cp:coreProperties>
</file>