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9" autoAdjust="0"/>
    <p:restoredTop sz="94716" autoAdjust="0"/>
  </p:normalViewPr>
  <p:slideViewPr>
    <p:cSldViewPr>
      <p:cViewPr>
        <p:scale>
          <a:sx n="66" d="100"/>
          <a:sy n="66" d="100"/>
        </p:scale>
        <p:origin x="-2304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DC202-1303-4D71-A0D2-552377F156AE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04C3F-141E-4197-93E3-B0F5C7A8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0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04C3F-141E-4197-93E3-B0F5C7A85E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8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game is a </a:t>
            </a:r>
            <a:r>
              <a:rPr lang="en-US" b="1" baseline="0" dirty="0" smtClean="0"/>
              <a:t>running game</a:t>
            </a:r>
            <a:r>
              <a:rPr lang="en-US" baseline="0" dirty="0" smtClean="0"/>
              <a:t>. Player should to get candy. Different candy will get different points for score. When the player get candy, the game has some </a:t>
            </a:r>
            <a:r>
              <a:rPr lang="en-US" b="1" baseline="0" dirty="0" smtClean="0"/>
              <a:t>dragon</a:t>
            </a:r>
            <a:r>
              <a:rPr lang="en-US" baseline="0" dirty="0" smtClean="0"/>
              <a:t>, </a:t>
            </a:r>
            <a:r>
              <a:rPr lang="en-US" b="1" baseline="0" dirty="0" smtClean="0"/>
              <a:t>nai</a:t>
            </a:r>
            <a:r>
              <a:rPr lang="en-US" baseline="0" dirty="0" smtClean="0"/>
              <a:t>l, </a:t>
            </a:r>
            <a:r>
              <a:rPr lang="en-US" b="1" baseline="0" dirty="0" smtClean="0"/>
              <a:t>knife</a:t>
            </a:r>
            <a:r>
              <a:rPr lang="en-US" baseline="0" dirty="0" smtClean="0"/>
              <a:t>, and </a:t>
            </a:r>
            <a:r>
              <a:rPr lang="en-US" sz="1400" b="1" baseline="0" dirty="0" smtClean="0"/>
              <a:t>monster</a:t>
            </a:r>
            <a:r>
              <a:rPr lang="en-US" baseline="0" dirty="0" smtClean="0"/>
              <a:t>. Be sure player don’t tough for them, player will always lose </a:t>
            </a:r>
            <a:r>
              <a:rPr lang="en-US" sz="1400" b="1" baseline="0" dirty="0" smtClean="0">
                <a:solidFill>
                  <a:schemeClr val="accent6"/>
                </a:solidFill>
              </a:rPr>
              <a:t>ten</a:t>
            </a:r>
            <a:r>
              <a:rPr lang="en-US" baseline="0" dirty="0" smtClean="0"/>
              <a:t> points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04C3F-141E-4197-93E3-B0F5C7A85E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17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get the score that is great than 25, you are win for the game become a winner.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04C3F-141E-4197-93E3-B0F5C7A85E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get the score that is less than 0 for negative, the game will over, you are lose this game.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04C3F-141E-4197-93E3-B0F5C7A85E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0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9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5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1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3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7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3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6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51AF8-FF96-4EF0-B105-CAB9F68CE46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9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t="-3000" r="-10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66850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CANDY</a:t>
            </a:r>
            <a:r>
              <a:rPr lang="en-US" sz="5400" dirty="0" smtClean="0">
                <a:latin typeface="Arial Black" panose="020B0A04020102020204" pitchFamily="34" charset="0"/>
              </a:rPr>
              <a:t> </a:t>
            </a:r>
            <a:r>
              <a:rPr lang="en-US" sz="5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RUN</a:t>
            </a:r>
            <a:endParaRPr lang="en-US" sz="5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895600"/>
          </a:xfrm>
        </p:spPr>
        <p:txBody>
          <a:bodyPr>
            <a:normAutofit fontScale="85000" lnSpcReduction="20000"/>
          </a:bodyPr>
          <a:lstStyle/>
          <a:p>
            <a:r>
              <a:rPr lang="en-US" sz="63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Company : C&amp;H</a:t>
            </a:r>
            <a:endParaRPr lang="en-US" sz="6300" b="1" dirty="0">
              <a:solidFill>
                <a:srgbClr val="7030A0"/>
              </a:solidFill>
              <a:latin typeface="Arial Black" panose="020B0A04020102020204" pitchFamily="34" charset="0"/>
            </a:endParaRPr>
          </a:p>
          <a:p>
            <a:endParaRPr lang="en-US" sz="4400" b="1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sz="8500" b="1" dirty="0" err="1" smtClean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Candycandy</a:t>
            </a:r>
            <a:r>
              <a:rPr lang="en-US" sz="4400" b="1" dirty="0" smtClean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b="1" dirty="0" err="1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C</a:t>
            </a:r>
            <a:r>
              <a:rPr lang="en-US" sz="4400" b="1" dirty="0" err="1" smtClean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andycandy</a:t>
            </a:r>
            <a:r>
              <a:rPr lang="en-US" sz="4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endParaRPr lang="en-US" sz="4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29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944914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Adobe Caslon Pro Bold" pitchFamily="18" charset="0"/>
              </a:rPr>
              <a:t>LOSSER</a:t>
            </a:r>
            <a:endParaRPr lang="en-US" sz="8000" dirty="0">
              <a:latin typeface="Adobe Caslon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3276600" cy="685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1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Game</a:t>
            </a:r>
            <a:r>
              <a:rPr lang="en-US" sz="6600" dirty="0" smtClean="0">
                <a:latin typeface="Arial Black" panose="020B0A04020102020204" pitchFamily="34" charset="0"/>
              </a:rPr>
              <a:t> </a:t>
            </a:r>
            <a:r>
              <a:rPr lang="en-US" sz="5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Play</a:t>
            </a:r>
            <a:endParaRPr lang="en-US" sz="5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2286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***Game player will needs to get candy***</a:t>
            </a:r>
          </a:p>
          <a:p>
            <a:r>
              <a:rPr lang="en-US" sz="4000" dirty="0" smtClean="0">
                <a:solidFill>
                  <a:srgbClr val="7030A0"/>
                </a:solidFill>
              </a:rPr>
              <a:t>**Be careful for </a:t>
            </a:r>
            <a:r>
              <a:rPr lang="en-US" sz="4000" dirty="0" err="1" smtClean="0">
                <a:solidFill>
                  <a:srgbClr val="7030A0"/>
                </a:solidFill>
              </a:rPr>
              <a:t>dragon,nail,knife,monster</a:t>
            </a:r>
            <a:r>
              <a:rPr lang="en-US" sz="4000" dirty="0" smtClean="0">
                <a:solidFill>
                  <a:srgbClr val="7030A0"/>
                </a:solidFill>
              </a:rPr>
              <a:t>** 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39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67000" y="381000"/>
            <a:ext cx="8229600" cy="1143000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4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2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4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8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4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153400" cy="2209800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Adobe Caslon Pro Bold" pitchFamily="18" charset="0"/>
              </a:rPr>
              <a:t>WINNER</a:t>
            </a:r>
            <a:endParaRPr lang="en-US" sz="8000" dirty="0">
              <a:latin typeface="Adobe Caslon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6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130</Words>
  <Application>Microsoft Office PowerPoint</Application>
  <PresentationFormat>On-screen Show (4:3)</PresentationFormat>
  <Paragraphs>17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CANDY RUN</vt:lpstr>
      <vt:lpstr>Game Play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WINNER</vt:lpstr>
      <vt:lpstr>LOSSER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CANDY RUN</dc:title>
  <dc:creator>admin</dc:creator>
  <cp:lastModifiedBy>admin</cp:lastModifiedBy>
  <cp:revision>7</cp:revision>
  <dcterms:created xsi:type="dcterms:W3CDTF">2017-03-08T17:31:23Z</dcterms:created>
  <dcterms:modified xsi:type="dcterms:W3CDTF">2017-03-23T16:34:09Z</dcterms:modified>
</cp:coreProperties>
</file>