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1" r:id="rId6"/>
    <p:sldId id="301" r:id="rId7"/>
    <p:sldId id="302" r:id="rId8"/>
    <p:sldId id="259" r:id="rId9"/>
    <p:sldId id="303" r:id="rId10"/>
    <p:sldId id="260" r:id="rId11"/>
    <p:sldId id="279" r:id="rId1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4"/>
      <p:bold r:id="rId15"/>
    </p:embeddedFont>
    <p:embeddedFont>
      <p:font typeface="Inter" panose="02010600030101010101" charset="0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Rubik Light" panose="02010600030101010101" charset="-79"/>
      <p:bold r:id="rId20"/>
      <p:boldItalic r:id="rId21"/>
    </p:embeddedFont>
    <p:embeddedFont>
      <p:font typeface="ZCOOL KuaiLe" panose="000005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8DCDF937-A9B2-4AB9-9489-1C0344C9B486}">
          <p14:sldIdLst>
            <p14:sldId id="256"/>
            <p14:sldId id="257"/>
            <p14:sldId id="258"/>
            <p14:sldId id="264"/>
            <p14:sldId id="261"/>
            <p14:sldId id="301"/>
            <p14:sldId id="302"/>
            <p14:sldId id="259"/>
            <p14:sldId id="303"/>
            <p14:sldId id="260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30574-F1D6-4E34-B68D-AD32C0473DA8}">
  <a:tblStyle styleId="{81230574-F1D6-4E34-B68D-AD32C0473D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d4afe11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d4afe11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bd4afe119d_0_5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bd4afe119d_0_5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d4afe119d_0_20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d4afe119d_0_20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a63fda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a63fda8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d4afe119d_0_4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d4afe119d_0_4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d4afe119d_0_4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d4afe119d_0_4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4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d4afe119d_0_4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d4afe119d_0_4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0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a63fda8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a63fda8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d4afe119d_0_4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d4afe119d_0_4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1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1511925" y="1981500"/>
            <a:ext cx="3366000" cy="750600"/>
            <a:chOff x="708950" y="-197625"/>
            <a:chExt cx="3366000" cy="750600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825750" y="2418100"/>
            <a:ext cx="3366000" cy="750600"/>
            <a:chOff x="708950" y="-197625"/>
            <a:chExt cx="3366000" cy="750600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Google Shape;9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39575" y="2854700"/>
            <a:ext cx="3366000" cy="750600"/>
            <a:chOff x="708950" y="-197625"/>
            <a:chExt cx="3366000" cy="7506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268775" y="1067100"/>
            <a:ext cx="3366000" cy="750600"/>
            <a:chOff x="708950" y="-197625"/>
            <a:chExt cx="3366000" cy="750600"/>
          </a:xfrm>
        </p:grpSpPr>
        <p:grpSp>
          <p:nvGrpSpPr>
            <p:cNvPr id="102" name="Google Shape;102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" name="Google Shape;105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5582600" y="1503700"/>
            <a:ext cx="3366000" cy="750600"/>
            <a:chOff x="708950" y="-197625"/>
            <a:chExt cx="3366000" cy="750600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4896425" y="1940300"/>
            <a:ext cx="3366000" cy="750600"/>
            <a:chOff x="708950" y="-197625"/>
            <a:chExt cx="3366000" cy="75060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4210250" y="2376900"/>
            <a:ext cx="3366000" cy="750600"/>
            <a:chOff x="708950" y="-197625"/>
            <a:chExt cx="3366000" cy="750600"/>
          </a:xfrm>
        </p:grpSpPr>
        <p:grpSp>
          <p:nvGrpSpPr>
            <p:cNvPr id="120" name="Google Shape;12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-546600" y="3291300"/>
            <a:ext cx="3366000" cy="750600"/>
            <a:chOff x="708950" y="-197625"/>
            <a:chExt cx="3366000" cy="750600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2046900" y="557250"/>
            <a:ext cx="5050200" cy="4029000"/>
            <a:chOff x="3846500" y="1285975"/>
            <a:chExt cx="5050200" cy="4029000"/>
          </a:xfrm>
        </p:grpSpPr>
        <p:sp>
          <p:nvSpPr>
            <p:cNvPr id="132" name="Google Shape;132;p3"/>
            <p:cNvSpPr/>
            <p:nvPr/>
          </p:nvSpPr>
          <p:spPr>
            <a:xfrm>
              <a:off x="3846500" y="1285975"/>
              <a:ext cx="5050200" cy="40290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3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3131325" y="3452585"/>
            <a:ext cx="28971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330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1690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5044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rgbClr val="FCF4E6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7200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9472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33201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35473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59202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61474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7200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9472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33201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35473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59202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61474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6268775" y="-490200"/>
            <a:ext cx="3366000" cy="7506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5582600" y="-53600"/>
            <a:ext cx="3366000" cy="7506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4896425" y="383000"/>
            <a:ext cx="3366000" cy="7506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210250" y="819600"/>
            <a:ext cx="3366000" cy="7506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1511925" y="3818100"/>
            <a:ext cx="3366000" cy="7506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825750" y="4254700"/>
            <a:ext cx="3366000" cy="7506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39575" y="4691300"/>
            <a:ext cx="3366000" cy="7506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546600" y="5127900"/>
            <a:ext cx="3366000" cy="7506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6881600" y="3997750"/>
            <a:ext cx="3366000" cy="7506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6195425" y="4434350"/>
            <a:ext cx="3366000" cy="7506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5509250" y="4870950"/>
            <a:ext cx="3366000" cy="7506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059675" y="12068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059475" y="1984475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>
                <a:solidFill>
                  <a:srgbClr val="2D2E27"/>
                </a:solidFill>
                <a:highlight>
                  <a:schemeClr val="lt2"/>
                </a:highlight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1869075" y="2433800"/>
            <a:ext cx="5405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2462700" y="3534775"/>
            <a:ext cx="421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3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ctrTitle"/>
          </p:nvPr>
        </p:nvSpPr>
        <p:spPr>
          <a:xfrm>
            <a:off x="987300" y="2085886"/>
            <a:ext cx="7169400" cy="971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D2E27"/>
                </a:solidFill>
              </a:rPr>
              <a:t>Game</a:t>
            </a:r>
            <a:r>
              <a:rPr lang="en" dirty="0">
                <a:solidFill>
                  <a:srgbClr val="2D2E27"/>
                </a:solidFill>
              </a:rPr>
              <a:t> </a:t>
            </a:r>
            <a:r>
              <a:rPr lang="en" dirty="0">
                <a:solidFill>
                  <a:srgbClr val="2D2E27"/>
                </a:solidFill>
                <a:highlight>
                  <a:srgbClr val="9FF1B7"/>
                </a:highlight>
              </a:rPr>
              <a:t>Hunter</a:t>
            </a:r>
            <a:endParaRPr dirty="0">
              <a:solidFill>
                <a:srgbClr val="2D2E27"/>
              </a:solidFill>
              <a:highlight>
                <a:srgbClr val="9FF1B7"/>
              </a:highlight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895250" y="724175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// FEBRUARY 2021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423" name="Google Shape;423;p27"/>
          <p:cNvGrpSpPr/>
          <p:nvPr/>
        </p:nvGrpSpPr>
        <p:grpSpPr>
          <a:xfrm>
            <a:off x="490750" y="3845200"/>
            <a:ext cx="3366000" cy="750600"/>
            <a:chOff x="708950" y="-197625"/>
            <a:chExt cx="3366000" cy="750600"/>
          </a:xfrm>
        </p:grpSpPr>
        <p:grpSp>
          <p:nvGrpSpPr>
            <p:cNvPr id="424" name="Google Shape;424;p27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7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MEETING DATE &amp; TIME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Main subject to discuss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页面结构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0AEA16-4C3B-4601-B136-28A0A2EBF8C6}"/>
              </a:ext>
            </a:extLst>
          </p:cNvPr>
          <p:cNvSpPr/>
          <p:nvPr/>
        </p:nvSpPr>
        <p:spPr>
          <a:xfrm>
            <a:off x="347072" y="1742032"/>
            <a:ext cx="8496578" cy="38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8F81F8A-BC6B-4557-B2DD-C51F8B976202}"/>
              </a:ext>
            </a:extLst>
          </p:cNvPr>
          <p:cNvSpPr/>
          <p:nvPr/>
        </p:nvSpPr>
        <p:spPr>
          <a:xfrm>
            <a:off x="347072" y="2213454"/>
            <a:ext cx="8496578" cy="201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Container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740BE3E-3511-4B6E-AF74-73E4DF38E9BB}"/>
              </a:ext>
            </a:extLst>
          </p:cNvPr>
          <p:cNvSpPr/>
          <p:nvPr/>
        </p:nvSpPr>
        <p:spPr>
          <a:xfrm>
            <a:off x="347072" y="4318031"/>
            <a:ext cx="8496578" cy="38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30EFBEE-4D93-4EC6-A23E-0D2ACFE73445}"/>
              </a:ext>
            </a:extLst>
          </p:cNvPr>
          <p:cNvSpPr/>
          <p:nvPr/>
        </p:nvSpPr>
        <p:spPr>
          <a:xfrm>
            <a:off x="433839" y="1822126"/>
            <a:ext cx="987819" cy="233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4BA0125-A07C-4E5C-8A48-D9F3431A04E5}"/>
              </a:ext>
            </a:extLst>
          </p:cNvPr>
          <p:cNvSpPr/>
          <p:nvPr/>
        </p:nvSpPr>
        <p:spPr>
          <a:xfrm>
            <a:off x="1561822" y="1822126"/>
            <a:ext cx="2396128" cy="233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C742A53-FB2B-4511-A01F-B5D26FC66503}"/>
              </a:ext>
            </a:extLst>
          </p:cNvPr>
          <p:cNvSpPr/>
          <p:nvPr/>
        </p:nvSpPr>
        <p:spPr>
          <a:xfrm>
            <a:off x="7601089" y="1822126"/>
            <a:ext cx="1109072" cy="233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0"/>
          <p:cNvSpPr txBox="1">
            <a:spLocks noGrp="1"/>
          </p:cNvSpPr>
          <p:nvPr>
            <p:ph type="ctrTitle"/>
          </p:nvPr>
        </p:nvSpPr>
        <p:spPr>
          <a:xfrm>
            <a:off x="2059649" y="214035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7" name="Google Shape;1317;p50"/>
          <p:cNvSpPr txBox="1"/>
          <p:nvPr/>
        </p:nvSpPr>
        <p:spPr>
          <a:xfrm>
            <a:off x="2646006" y="3974825"/>
            <a:ext cx="38520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8" name="Google Shape;1318;p50"/>
          <p:cNvSpPr txBox="1"/>
          <p:nvPr/>
        </p:nvSpPr>
        <p:spPr>
          <a:xfrm>
            <a:off x="872400" y="71950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// </a:t>
            </a:r>
            <a:r>
              <a:rPr lang="en-US" altLang="zh-C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Game Hunter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7B641A-7C67-436C-9E83-9B67DB4BD245}"/>
              </a:ext>
            </a:extLst>
          </p:cNvPr>
          <p:cNvSpPr/>
          <p:nvPr/>
        </p:nvSpPr>
        <p:spPr>
          <a:xfrm>
            <a:off x="2268940" y="3280836"/>
            <a:ext cx="4606119" cy="1013480"/>
          </a:xfrm>
          <a:prstGeom prst="rect">
            <a:avLst/>
          </a:prstGeom>
          <a:solidFill>
            <a:srgbClr val="FC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2791041" y="440057"/>
            <a:ext cx="33406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小组成员</a:t>
            </a:r>
            <a:endParaRPr dirty="0">
              <a:solidFill>
                <a:schemeClr val="tx1"/>
              </a:solidFill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AD0458-8395-41E2-A75B-0B166FC5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80" y="1282711"/>
            <a:ext cx="720000" cy="72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877DE7-5A4A-4194-B6D7-513584DD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65" y="1282711"/>
            <a:ext cx="720000" cy="7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4DE3FD-CF72-4B42-B351-7E4F3C391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651" y="1282711"/>
            <a:ext cx="720000" cy="7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ACD494-8A2D-4D56-8A16-2156FE796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480" y="3033365"/>
            <a:ext cx="720000" cy="715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FA40AF-01B1-4303-96BE-F4ED531D3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565" y="3030187"/>
            <a:ext cx="720000" cy="7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2ED890-C4B6-41A9-BB69-CAEE0ABC4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5651" y="3030187"/>
            <a:ext cx="720000" cy="7200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C13D0A3-9A5C-45CC-89E1-638BE19D58B9}"/>
              </a:ext>
            </a:extLst>
          </p:cNvPr>
          <p:cNvSpPr/>
          <p:nvPr/>
        </p:nvSpPr>
        <p:spPr>
          <a:xfrm>
            <a:off x="2129582" y="2323436"/>
            <a:ext cx="967796" cy="38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赵力行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51CA30B-B0BA-4F52-A1B2-C63C179BC36D}"/>
              </a:ext>
            </a:extLst>
          </p:cNvPr>
          <p:cNvSpPr/>
          <p:nvPr/>
        </p:nvSpPr>
        <p:spPr>
          <a:xfrm>
            <a:off x="5731753" y="4069322"/>
            <a:ext cx="967796" cy="38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赵国廷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AB14BF5-3ADE-43D4-A6D5-707047F71254}"/>
              </a:ext>
            </a:extLst>
          </p:cNvPr>
          <p:cNvSpPr/>
          <p:nvPr/>
        </p:nvSpPr>
        <p:spPr>
          <a:xfrm>
            <a:off x="3930667" y="4069322"/>
            <a:ext cx="967796" cy="38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郑伊龙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09BEBB5-D182-4C76-B482-3DC291AE3E03}"/>
              </a:ext>
            </a:extLst>
          </p:cNvPr>
          <p:cNvSpPr/>
          <p:nvPr/>
        </p:nvSpPr>
        <p:spPr>
          <a:xfrm>
            <a:off x="2129582" y="4069322"/>
            <a:ext cx="967796" cy="38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张培祥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379EA44-5FA4-41C7-96DB-0BF73DFE5E70}"/>
              </a:ext>
            </a:extLst>
          </p:cNvPr>
          <p:cNvSpPr/>
          <p:nvPr/>
        </p:nvSpPr>
        <p:spPr>
          <a:xfrm>
            <a:off x="5731753" y="2321847"/>
            <a:ext cx="967796" cy="38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张恒锐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47000E-7078-4741-828A-3F0D58484460}"/>
              </a:ext>
            </a:extLst>
          </p:cNvPr>
          <p:cNvSpPr/>
          <p:nvPr/>
        </p:nvSpPr>
        <p:spPr>
          <a:xfrm>
            <a:off x="3930667" y="2321847"/>
            <a:ext cx="967796" cy="38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ZCOOL KuaiLe" panose="00000500000000000000" pitchFamily="2" charset="0"/>
                <a:ea typeface="ZCOOL KuaiLe" panose="00000500000000000000" pitchFamily="2" charset="0"/>
              </a:rPr>
              <a:t>易金鹏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60055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0055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17104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17104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 idx="2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项目介绍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 idx="4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zh-CN" altLang="zh-CN" sz="1800" b="0" i="0" dirty="0">
                <a:solidFill>
                  <a:srgbClr val="2D2E27"/>
                </a:solidFill>
                <a:effectLst/>
                <a:latin typeface="ZCOOL KuaiLe" panose="00000500000000000000" pitchFamily="2" charset="0"/>
                <a:ea typeface="ZCOOL KuaiLe" panose="00000500000000000000" pitchFamily="2" charset="0"/>
                <a:cs typeface="Rubik Light" panose="02010600030101010101" charset="-79"/>
              </a:rPr>
              <a:t>项目展示</a:t>
            </a:r>
            <a:endParaRPr lang="zh-CN" altLang="zh-CN" dirty="0">
              <a:effectLst/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 idx="7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zh-CN" altLang="zh-CN" sz="1800" b="0" i="0" dirty="0">
                <a:solidFill>
                  <a:srgbClr val="2D2E27"/>
                </a:solidFill>
                <a:effectLst/>
                <a:latin typeface="ZCOOL KuaiLe" panose="00000500000000000000" pitchFamily="2" charset="0"/>
                <a:ea typeface="ZCOOL KuaiLe" panose="00000500000000000000" pitchFamily="2" charset="0"/>
                <a:cs typeface="Rubik Light" panose="02010600030101010101" charset="-79"/>
              </a:rPr>
              <a:t>项目结构</a:t>
            </a:r>
            <a:endParaRPr lang="zh-CN" altLang="zh-CN" dirty="0">
              <a:effectLst/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  <p:sp>
        <p:nvSpPr>
          <p:cNvPr id="453" name="Google Shape;453;p29"/>
          <p:cNvSpPr txBox="1">
            <a:spLocks noGrp="1"/>
          </p:cNvSpPr>
          <p:nvPr>
            <p:ph type="title" idx="13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zh-CN" altLang="zh-CN" sz="1800" b="0" i="0" dirty="0">
                <a:solidFill>
                  <a:srgbClr val="2D2E27"/>
                </a:solidFill>
                <a:effectLst/>
                <a:latin typeface="ZCOOL KuaiLe" panose="00000500000000000000" pitchFamily="2" charset="0"/>
                <a:ea typeface="ZCOOL KuaiLe" panose="00000500000000000000" pitchFamily="2" charset="0"/>
                <a:cs typeface="Rubik Light" panose="02010600030101010101" charset="-79"/>
              </a:rPr>
              <a:t>页面结构</a:t>
            </a:r>
            <a:endParaRPr lang="zh-CN" altLang="zh-CN" dirty="0">
              <a:effectLst/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>
            <a:spLocks noGrp="1"/>
          </p:cNvSpPr>
          <p:nvPr>
            <p:ph type="title" idx="2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6" name="Google Shape;586;p35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项目介绍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32"/>
          <p:cNvPicPr preferRelativeResize="0"/>
          <p:nvPr/>
        </p:nvPicPr>
        <p:blipFill>
          <a:blip r:embed="rId3"/>
          <a:srcRect l="23866" r="23866"/>
          <a:stretch/>
        </p:blipFill>
        <p:spPr>
          <a:xfrm>
            <a:off x="1071825" y="1233175"/>
            <a:ext cx="2795700" cy="3008700"/>
          </a:xfrm>
          <a:prstGeom prst="roundRect">
            <a:avLst>
              <a:gd name="adj" fmla="val 461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300000" algn="bl" rotWithShape="0">
              <a:srgbClr val="000000"/>
            </a:outerShdw>
          </a:effectLst>
        </p:spPr>
      </p:pic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// </a:t>
            </a:r>
            <a:r>
              <a:rPr lang="en-US" altLang="zh-C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Game Hunter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" name="Google Shape;560;p32">
            <a:extLst>
              <a:ext uri="{FF2B5EF4-FFF2-40B4-BE49-F238E27FC236}">
                <a16:creationId xmlns:a16="http://schemas.microsoft.com/office/drawing/2014/main" id="{D1CB7140-7DC9-4C95-B96B-A273ABD680DB}"/>
              </a:ext>
            </a:extLst>
          </p:cNvPr>
          <p:cNvPicPr preferRelativeResize="0"/>
          <p:nvPr/>
        </p:nvPicPr>
        <p:blipFill>
          <a:blip r:embed="rId4"/>
          <a:srcRect l="10894" r="10894"/>
          <a:stretch/>
        </p:blipFill>
        <p:spPr>
          <a:xfrm>
            <a:off x="4204906" y="1233175"/>
            <a:ext cx="4210199" cy="3008700"/>
          </a:xfrm>
          <a:prstGeom prst="roundRect">
            <a:avLst>
              <a:gd name="adj" fmla="val 461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3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>
            <a:spLocks noGrp="1"/>
          </p:cNvSpPr>
          <p:nvPr>
            <p:ph type="title" idx="2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35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项目展示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3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>
            <a:spLocks noGrp="1"/>
          </p:cNvSpPr>
          <p:nvPr>
            <p:ph type="title" idx="2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35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项目结构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3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项目结构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CF0653C-4886-478E-A838-173E30CE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10" y="1708291"/>
            <a:ext cx="7154980" cy="30892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>
            <a:spLocks noGrp="1"/>
          </p:cNvSpPr>
          <p:nvPr>
            <p:ph type="title" idx="2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35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ZCOOL KuaiLe" panose="00000500000000000000" pitchFamily="2" charset="0"/>
                <a:ea typeface="ZCOOL KuaiLe" panose="00000500000000000000" pitchFamily="2" charset="0"/>
              </a:rPr>
              <a:t>页面结构</a:t>
            </a:r>
            <a:endParaRPr dirty="0">
              <a:latin typeface="ZCOOL KuaiLe" panose="00000500000000000000" pitchFamily="2" charset="0"/>
              <a:ea typeface="ZCOOL KuaiL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5960"/>
      </p:ext>
    </p:extLst>
  </p:cSld>
  <p:clrMapOvr>
    <a:masterClrMapping/>
  </p:clrMapOvr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Office PowerPoint</Application>
  <PresentationFormat>全屏显示(16:9)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Rubik Light</vt:lpstr>
      <vt:lpstr>Roboto Condensed Light</vt:lpstr>
      <vt:lpstr>Inter</vt:lpstr>
      <vt:lpstr>ZCOOL KuaiLe</vt:lpstr>
      <vt:lpstr>Arial</vt:lpstr>
      <vt:lpstr>Little Pop-Up Windows Meeting by Slidesgo</vt:lpstr>
      <vt:lpstr>Game Hunter</vt:lpstr>
      <vt:lpstr>小组成员</vt:lpstr>
      <vt:lpstr>TABLE OF CONTENTS</vt:lpstr>
      <vt:lpstr>01</vt:lpstr>
      <vt:lpstr>PowerPoint 演示文稿</vt:lpstr>
      <vt:lpstr>02</vt:lpstr>
      <vt:lpstr>03</vt:lpstr>
      <vt:lpstr>项目结构</vt:lpstr>
      <vt:lpstr>04</vt:lpstr>
      <vt:lpstr>页面结构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Hunter</dc:title>
  <cp:lastModifiedBy>nick zhao</cp:lastModifiedBy>
  <cp:revision>12</cp:revision>
  <dcterms:modified xsi:type="dcterms:W3CDTF">2021-05-17T17:23:10Z</dcterms:modified>
</cp:coreProperties>
</file>