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  <p:sldMasterId id="2147483776" r:id="rId2"/>
    <p:sldMasterId id="2147483764" r:id="rId3"/>
    <p:sldMasterId id="2147483740" r:id="rId4"/>
    <p:sldMasterId id="2147483706" r:id="rId5"/>
  </p:sldMasterIdLst>
  <p:notesMasterIdLst>
    <p:notesMasterId r:id="rId41"/>
  </p:notesMasterIdLst>
  <p:sldIdLst>
    <p:sldId id="256" r:id="rId6"/>
    <p:sldId id="593" r:id="rId7"/>
    <p:sldId id="566" r:id="rId8"/>
    <p:sldId id="570" r:id="rId9"/>
    <p:sldId id="569" r:id="rId10"/>
    <p:sldId id="586" r:id="rId11"/>
    <p:sldId id="567" r:id="rId12"/>
    <p:sldId id="568" r:id="rId13"/>
    <p:sldId id="588" r:id="rId14"/>
    <p:sldId id="587" r:id="rId15"/>
    <p:sldId id="590" r:id="rId16"/>
    <p:sldId id="592" r:id="rId17"/>
    <p:sldId id="578" r:id="rId18"/>
    <p:sldId id="589" r:id="rId19"/>
    <p:sldId id="596" r:id="rId20"/>
    <p:sldId id="595" r:id="rId21"/>
    <p:sldId id="597" r:id="rId22"/>
    <p:sldId id="559" r:id="rId23"/>
    <p:sldId id="572" r:id="rId24"/>
    <p:sldId id="561" r:id="rId25"/>
    <p:sldId id="563" r:id="rId26"/>
    <p:sldId id="562" r:id="rId27"/>
    <p:sldId id="584" r:id="rId28"/>
    <p:sldId id="580" r:id="rId29"/>
    <p:sldId id="583" r:id="rId30"/>
    <p:sldId id="585" r:id="rId31"/>
    <p:sldId id="582" r:id="rId32"/>
    <p:sldId id="581" r:id="rId33"/>
    <p:sldId id="591" r:id="rId34"/>
    <p:sldId id="560" r:id="rId35"/>
    <p:sldId id="573" r:id="rId36"/>
    <p:sldId id="574" r:id="rId37"/>
    <p:sldId id="575" r:id="rId38"/>
    <p:sldId id="576" r:id="rId39"/>
    <p:sldId id="577" r:id="rId4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7B8B"/>
    <a:srgbClr val="000000"/>
    <a:srgbClr val="FC0000"/>
    <a:srgbClr val="8FEA81"/>
    <a:srgbClr val="009B00"/>
    <a:srgbClr val="0A5003"/>
    <a:srgbClr val="40AEFF"/>
    <a:srgbClr val="0093FF"/>
    <a:srgbClr val="0A5303"/>
    <a:srgbClr val="00A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9" autoAdjust="0"/>
    <p:restoredTop sz="94660" autoAdjust="0"/>
  </p:normalViewPr>
  <p:slideViewPr>
    <p:cSldViewPr>
      <p:cViewPr varScale="1">
        <p:scale>
          <a:sx n="94" d="100"/>
          <a:sy n="94" d="100"/>
        </p:scale>
        <p:origin x="8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5AF17D-DCD2-4612-A17B-D5AC72974D88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H"/>
        </a:p>
      </dgm:t>
    </dgm:pt>
    <dgm:pt modelId="{AFA5007A-C200-4C9D-AC9B-B5575D49DBA5}">
      <dgm:prSet phldrT="[Text]"/>
      <dgm:spPr/>
      <dgm:t>
        <a:bodyPr/>
        <a:lstStyle/>
        <a:p>
          <a:r>
            <a:rPr lang="fr-CH" dirty="0" err="1"/>
            <a:t>CallCenter</a:t>
          </a:r>
          <a:r>
            <a:rPr lang="fr-CH" dirty="0"/>
            <a:t> ABC</a:t>
          </a:r>
          <a:endParaRPr lang="en-CH" dirty="0"/>
        </a:p>
      </dgm:t>
    </dgm:pt>
    <dgm:pt modelId="{4046281C-A1A2-4210-93D1-647532F8E2A9}" type="parTrans" cxnId="{67E64F82-8924-4939-A73B-6715385140D4}">
      <dgm:prSet/>
      <dgm:spPr/>
      <dgm:t>
        <a:bodyPr/>
        <a:lstStyle/>
        <a:p>
          <a:endParaRPr lang="en-CH"/>
        </a:p>
      </dgm:t>
    </dgm:pt>
    <dgm:pt modelId="{222B7AF0-84E3-4075-B20E-6E011623620A}" type="sibTrans" cxnId="{67E64F82-8924-4939-A73B-6715385140D4}">
      <dgm:prSet/>
      <dgm:spPr/>
      <dgm:t>
        <a:bodyPr/>
        <a:lstStyle/>
        <a:p>
          <a:endParaRPr lang="en-CH"/>
        </a:p>
      </dgm:t>
    </dgm:pt>
    <dgm:pt modelId="{6D19D4AC-ECAF-45C7-8C65-694055513BD6}">
      <dgm:prSet phldrT="[Text]"/>
      <dgm:spPr>
        <a:solidFill>
          <a:schemeClr val="accent2"/>
        </a:solidFill>
      </dgm:spPr>
      <dgm:t>
        <a:bodyPr/>
        <a:lstStyle/>
        <a:p>
          <a:r>
            <a:rPr lang="fr-CH" dirty="0"/>
            <a:t>Telecom / Brand #1</a:t>
          </a:r>
          <a:endParaRPr lang="en-CH" dirty="0"/>
        </a:p>
      </dgm:t>
    </dgm:pt>
    <dgm:pt modelId="{5939A635-D835-48CF-9DD9-BF1E38FDDB0F}" type="parTrans" cxnId="{55F71C4C-39A9-4C8F-B7C4-48FE8EBE1D4D}">
      <dgm:prSet/>
      <dgm:spPr/>
      <dgm:t>
        <a:bodyPr/>
        <a:lstStyle/>
        <a:p>
          <a:endParaRPr lang="en-CH"/>
        </a:p>
      </dgm:t>
    </dgm:pt>
    <dgm:pt modelId="{1EA432C3-8D32-4A9E-81FD-C256941CA107}" type="sibTrans" cxnId="{55F71C4C-39A9-4C8F-B7C4-48FE8EBE1D4D}">
      <dgm:prSet/>
      <dgm:spPr/>
      <dgm:t>
        <a:bodyPr/>
        <a:lstStyle/>
        <a:p>
          <a:endParaRPr lang="en-CH"/>
        </a:p>
      </dgm:t>
    </dgm:pt>
    <dgm:pt modelId="{F4D70A84-BD99-4C7A-902E-A49CAE80D769}">
      <dgm:prSet phldrT="[Text]"/>
      <dgm:spPr>
        <a:solidFill>
          <a:schemeClr val="accent2"/>
        </a:solidFill>
      </dgm:spPr>
      <dgm:t>
        <a:bodyPr/>
        <a:lstStyle/>
        <a:p>
          <a:r>
            <a:rPr lang="fr-CH" dirty="0"/>
            <a:t>Site A</a:t>
          </a:r>
          <a:endParaRPr lang="en-CH" dirty="0"/>
        </a:p>
      </dgm:t>
    </dgm:pt>
    <dgm:pt modelId="{4726F64F-2D11-4241-A80C-E382D0A1C16C}" type="parTrans" cxnId="{611BDE4C-33F5-4C02-93D0-E20D43520C70}">
      <dgm:prSet/>
      <dgm:spPr/>
      <dgm:t>
        <a:bodyPr/>
        <a:lstStyle/>
        <a:p>
          <a:endParaRPr lang="en-CH"/>
        </a:p>
      </dgm:t>
    </dgm:pt>
    <dgm:pt modelId="{9D64B3E3-D426-4C3D-B6AE-82F5FE2D63C3}" type="sibTrans" cxnId="{611BDE4C-33F5-4C02-93D0-E20D43520C70}">
      <dgm:prSet/>
      <dgm:spPr/>
      <dgm:t>
        <a:bodyPr/>
        <a:lstStyle/>
        <a:p>
          <a:endParaRPr lang="en-CH"/>
        </a:p>
      </dgm:t>
    </dgm:pt>
    <dgm:pt modelId="{B6FD34E7-C1B7-4866-80F4-F7AFC409F2A6}">
      <dgm:prSet phldrT="[Text]"/>
      <dgm:spPr>
        <a:solidFill>
          <a:schemeClr val="accent2"/>
        </a:solidFill>
      </dgm:spPr>
      <dgm:t>
        <a:bodyPr/>
        <a:lstStyle/>
        <a:p>
          <a:r>
            <a:rPr lang="fr-CH" dirty="0"/>
            <a:t>Team (a)</a:t>
          </a:r>
          <a:endParaRPr lang="en-CH" dirty="0"/>
        </a:p>
      </dgm:t>
    </dgm:pt>
    <dgm:pt modelId="{CECE388B-F48A-4E36-ACAC-6E706F41A840}" type="parTrans" cxnId="{79F24EAB-F9DE-4A48-87DF-AD4A74A0A028}">
      <dgm:prSet/>
      <dgm:spPr/>
      <dgm:t>
        <a:bodyPr/>
        <a:lstStyle/>
        <a:p>
          <a:endParaRPr lang="en-CH"/>
        </a:p>
      </dgm:t>
    </dgm:pt>
    <dgm:pt modelId="{202F1322-44C8-4651-805A-E72EE9B4920B}" type="sibTrans" cxnId="{79F24EAB-F9DE-4A48-87DF-AD4A74A0A028}">
      <dgm:prSet/>
      <dgm:spPr/>
      <dgm:t>
        <a:bodyPr/>
        <a:lstStyle/>
        <a:p>
          <a:endParaRPr lang="en-CH"/>
        </a:p>
      </dgm:t>
    </dgm:pt>
    <dgm:pt modelId="{7DFC4E2A-BFA5-4AAA-BE28-791E926B7930}">
      <dgm:prSet phldrT="[Text]"/>
      <dgm:spPr>
        <a:solidFill>
          <a:schemeClr val="accent3"/>
        </a:solidFill>
      </dgm:spPr>
      <dgm:t>
        <a:bodyPr/>
        <a:lstStyle/>
        <a:p>
          <a:r>
            <a:rPr lang="fr-CH" dirty="0"/>
            <a:t>Telecom/ Brand #2</a:t>
          </a:r>
          <a:endParaRPr lang="en-CH" dirty="0"/>
        </a:p>
      </dgm:t>
    </dgm:pt>
    <dgm:pt modelId="{8F93B6F8-6B54-4EC2-BAFD-A143FF23477C}" type="parTrans" cxnId="{DF29363F-6766-4146-81E0-6837C88F9837}">
      <dgm:prSet/>
      <dgm:spPr/>
      <dgm:t>
        <a:bodyPr/>
        <a:lstStyle/>
        <a:p>
          <a:endParaRPr lang="en-CH"/>
        </a:p>
      </dgm:t>
    </dgm:pt>
    <dgm:pt modelId="{77007A8F-40DB-4BA6-BABD-DA6D0FF65D2A}" type="sibTrans" cxnId="{DF29363F-6766-4146-81E0-6837C88F9837}">
      <dgm:prSet/>
      <dgm:spPr/>
      <dgm:t>
        <a:bodyPr/>
        <a:lstStyle/>
        <a:p>
          <a:endParaRPr lang="en-CH"/>
        </a:p>
      </dgm:t>
    </dgm:pt>
    <dgm:pt modelId="{57DCAA07-D454-4216-8DC2-1F17294F2B13}">
      <dgm:prSet phldrT="[Text]"/>
      <dgm:spPr>
        <a:solidFill>
          <a:schemeClr val="accent3"/>
        </a:solidFill>
      </dgm:spPr>
      <dgm:t>
        <a:bodyPr/>
        <a:lstStyle/>
        <a:p>
          <a:r>
            <a:rPr lang="fr-CH" dirty="0"/>
            <a:t>Site C</a:t>
          </a:r>
          <a:endParaRPr lang="en-CH" dirty="0"/>
        </a:p>
      </dgm:t>
    </dgm:pt>
    <dgm:pt modelId="{ACE236D0-0911-44D7-B7AC-DB91B526E096}" type="parTrans" cxnId="{02E26507-B422-4067-B187-33CBA0CA3CB5}">
      <dgm:prSet/>
      <dgm:spPr/>
      <dgm:t>
        <a:bodyPr/>
        <a:lstStyle/>
        <a:p>
          <a:endParaRPr lang="en-CH"/>
        </a:p>
      </dgm:t>
    </dgm:pt>
    <dgm:pt modelId="{35DC0C5D-A6CD-4724-9519-AD1D8527CECC}" type="sibTrans" cxnId="{02E26507-B422-4067-B187-33CBA0CA3CB5}">
      <dgm:prSet/>
      <dgm:spPr/>
      <dgm:t>
        <a:bodyPr/>
        <a:lstStyle/>
        <a:p>
          <a:endParaRPr lang="en-CH"/>
        </a:p>
      </dgm:t>
    </dgm:pt>
    <dgm:pt modelId="{E103A763-8C3B-4EE4-8E71-60569AD3E75D}">
      <dgm:prSet phldrT="[Text]"/>
      <dgm:spPr>
        <a:solidFill>
          <a:schemeClr val="tx2"/>
        </a:solidFill>
      </dgm:spPr>
      <dgm:t>
        <a:bodyPr/>
        <a:lstStyle/>
        <a:p>
          <a:r>
            <a:rPr lang="fr-CH" dirty="0" err="1"/>
            <a:t>Insurance</a:t>
          </a:r>
          <a:r>
            <a:rPr lang="fr-CH" dirty="0"/>
            <a:t> / Brand #3</a:t>
          </a:r>
          <a:endParaRPr lang="en-CH" dirty="0"/>
        </a:p>
      </dgm:t>
    </dgm:pt>
    <dgm:pt modelId="{39FAD56C-8ED0-430D-95D4-3AA3DB59DA90}" type="parTrans" cxnId="{9A698827-0453-4BA8-AE16-BCCEEDB46CD1}">
      <dgm:prSet/>
      <dgm:spPr/>
      <dgm:t>
        <a:bodyPr/>
        <a:lstStyle/>
        <a:p>
          <a:endParaRPr lang="en-CH"/>
        </a:p>
      </dgm:t>
    </dgm:pt>
    <dgm:pt modelId="{D2810010-87F9-4AB0-8603-66B5EBDEAF83}" type="sibTrans" cxnId="{9A698827-0453-4BA8-AE16-BCCEEDB46CD1}">
      <dgm:prSet/>
      <dgm:spPr/>
      <dgm:t>
        <a:bodyPr/>
        <a:lstStyle/>
        <a:p>
          <a:endParaRPr lang="en-CH"/>
        </a:p>
      </dgm:t>
    </dgm:pt>
    <dgm:pt modelId="{F2B29726-1DFE-4177-BB1B-4AC02D6B8263}">
      <dgm:prSet phldrT="[Text]"/>
      <dgm:spPr>
        <a:solidFill>
          <a:schemeClr val="accent2"/>
        </a:solidFill>
      </dgm:spPr>
      <dgm:t>
        <a:bodyPr/>
        <a:lstStyle/>
        <a:p>
          <a:r>
            <a:rPr lang="fr-CH" dirty="0"/>
            <a:t>Team (b)</a:t>
          </a:r>
          <a:endParaRPr lang="en-CH" dirty="0"/>
        </a:p>
      </dgm:t>
    </dgm:pt>
    <dgm:pt modelId="{B66355C2-A634-44CD-A0E9-32D3E579CD57}" type="parTrans" cxnId="{6F360638-C427-47D4-9EEC-96C4ECF609C4}">
      <dgm:prSet/>
      <dgm:spPr/>
      <dgm:t>
        <a:bodyPr/>
        <a:lstStyle/>
        <a:p>
          <a:endParaRPr lang="en-CH"/>
        </a:p>
      </dgm:t>
    </dgm:pt>
    <dgm:pt modelId="{A42F1F74-ADE6-4CC2-950A-7D3C604B1E00}" type="sibTrans" cxnId="{6F360638-C427-47D4-9EEC-96C4ECF609C4}">
      <dgm:prSet/>
      <dgm:spPr/>
      <dgm:t>
        <a:bodyPr/>
        <a:lstStyle/>
        <a:p>
          <a:endParaRPr lang="en-CH"/>
        </a:p>
      </dgm:t>
    </dgm:pt>
    <dgm:pt modelId="{CF8CAB86-213C-4AFB-A546-A28099C9592C}">
      <dgm:prSet phldrT="[Text]"/>
      <dgm:spPr>
        <a:solidFill>
          <a:schemeClr val="accent2"/>
        </a:solidFill>
      </dgm:spPr>
      <dgm:t>
        <a:bodyPr/>
        <a:lstStyle/>
        <a:p>
          <a:r>
            <a:rPr lang="fr-CH" dirty="0"/>
            <a:t>Site B</a:t>
          </a:r>
          <a:endParaRPr lang="en-CH" dirty="0"/>
        </a:p>
      </dgm:t>
    </dgm:pt>
    <dgm:pt modelId="{C33E5B20-0EB3-4AFD-A7C0-401FB00B6329}" type="parTrans" cxnId="{6ECA1818-2568-4DB1-9A64-2EFFBC5A015B}">
      <dgm:prSet/>
      <dgm:spPr/>
      <dgm:t>
        <a:bodyPr/>
        <a:lstStyle/>
        <a:p>
          <a:endParaRPr lang="en-CH"/>
        </a:p>
      </dgm:t>
    </dgm:pt>
    <dgm:pt modelId="{B095D8BB-5D08-4C03-8C1C-9267196C6588}" type="sibTrans" cxnId="{6ECA1818-2568-4DB1-9A64-2EFFBC5A015B}">
      <dgm:prSet/>
      <dgm:spPr/>
      <dgm:t>
        <a:bodyPr/>
        <a:lstStyle/>
        <a:p>
          <a:endParaRPr lang="en-CH"/>
        </a:p>
      </dgm:t>
    </dgm:pt>
    <dgm:pt modelId="{8B49DFBB-60C5-4AB5-9721-1EAF7910E93A}">
      <dgm:prSet phldrT="[Text]"/>
      <dgm:spPr>
        <a:solidFill>
          <a:schemeClr val="accent2"/>
        </a:solidFill>
      </dgm:spPr>
      <dgm:t>
        <a:bodyPr/>
        <a:lstStyle/>
        <a:p>
          <a:r>
            <a:rPr lang="fr-CH" dirty="0"/>
            <a:t>Team (c)</a:t>
          </a:r>
          <a:endParaRPr lang="en-CH" dirty="0"/>
        </a:p>
      </dgm:t>
    </dgm:pt>
    <dgm:pt modelId="{2F093274-1884-4EA9-B904-989D3E0BC9BD}" type="parTrans" cxnId="{809AE287-351A-45A3-B619-F94C58FDDD87}">
      <dgm:prSet/>
      <dgm:spPr/>
      <dgm:t>
        <a:bodyPr/>
        <a:lstStyle/>
        <a:p>
          <a:endParaRPr lang="en-CH"/>
        </a:p>
      </dgm:t>
    </dgm:pt>
    <dgm:pt modelId="{F65A4299-D13E-4387-894E-30D423D5D159}" type="sibTrans" cxnId="{809AE287-351A-45A3-B619-F94C58FDDD87}">
      <dgm:prSet/>
      <dgm:spPr/>
      <dgm:t>
        <a:bodyPr/>
        <a:lstStyle/>
        <a:p>
          <a:endParaRPr lang="en-CH"/>
        </a:p>
      </dgm:t>
    </dgm:pt>
    <dgm:pt modelId="{53D75C28-F875-46EB-A60E-FC056EEEB013}">
      <dgm:prSet phldrT="[Text]"/>
      <dgm:spPr>
        <a:solidFill>
          <a:schemeClr val="accent3"/>
        </a:solidFill>
      </dgm:spPr>
      <dgm:t>
        <a:bodyPr/>
        <a:lstStyle/>
        <a:p>
          <a:r>
            <a:rPr lang="fr-CH" dirty="0"/>
            <a:t>Team (d)</a:t>
          </a:r>
          <a:endParaRPr lang="en-CH" dirty="0"/>
        </a:p>
      </dgm:t>
    </dgm:pt>
    <dgm:pt modelId="{FFE7750D-415D-4CD8-8170-F75B0D4F8198}" type="parTrans" cxnId="{ABCCFCA6-0BE8-4197-BB41-2DB94CA0E016}">
      <dgm:prSet/>
      <dgm:spPr/>
      <dgm:t>
        <a:bodyPr/>
        <a:lstStyle/>
        <a:p>
          <a:endParaRPr lang="en-CH"/>
        </a:p>
      </dgm:t>
    </dgm:pt>
    <dgm:pt modelId="{8F123252-60DF-4A0D-9324-C514A991B59F}" type="sibTrans" cxnId="{ABCCFCA6-0BE8-4197-BB41-2DB94CA0E016}">
      <dgm:prSet/>
      <dgm:spPr/>
      <dgm:t>
        <a:bodyPr/>
        <a:lstStyle/>
        <a:p>
          <a:endParaRPr lang="en-CH"/>
        </a:p>
      </dgm:t>
    </dgm:pt>
    <dgm:pt modelId="{CC1C954B-2BF8-4B9E-A411-07D769E6EA00}">
      <dgm:prSet phldrT="[Text]"/>
      <dgm:spPr>
        <a:solidFill>
          <a:schemeClr val="accent3"/>
        </a:solidFill>
      </dgm:spPr>
      <dgm:t>
        <a:bodyPr/>
        <a:lstStyle/>
        <a:p>
          <a:r>
            <a:rPr lang="fr-CH" dirty="0"/>
            <a:t>Team (e)</a:t>
          </a:r>
          <a:endParaRPr lang="en-CH" dirty="0"/>
        </a:p>
      </dgm:t>
    </dgm:pt>
    <dgm:pt modelId="{A7154154-5F63-4DD8-9CEB-EBD92FA35433}" type="parTrans" cxnId="{44BEF90C-9C2A-4046-88AD-A56810B0A968}">
      <dgm:prSet/>
      <dgm:spPr/>
      <dgm:t>
        <a:bodyPr/>
        <a:lstStyle/>
        <a:p>
          <a:endParaRPr lang="en-CH"/>
        </a:p>
      </dgm:t>
    </dgm:pt>
    <dgm:pt modelId="{D34338CC-BB23-464F-92FB-0B094A8402F6}" type="sibTrans" cxnId="{44BEF90C-9C2A-4046-88AD-A56810B0A968}">
      <dgm:prSet/>
      <dgm:spPr/>
      <dgm:t>
        <a:bodyPr/>
        <a:lstStyle/>
        <a:p>
          <a:endParaRPr lang="en-CH"/>
        </a:p>
      </dgm:t>
    </dgm:pt>
    <dgm:pt modelId="{BC516FC7-7E1E-41FD-BB15-0F0D13D90602}">
      <dgm:prSet phldrT="[Text]"/>
      <dgm:spPr>
        <a:solidFill>
          <a:schemeClr val="tx2"/>
        </a:solidFill>
      </dgm:spPr>
      <dgm:t>
        <a:bodyPr/>
        <a:lstStyle/>
        <a:p>
          <a:r>
            <a:rPr lang="fr-CH" dirty="0"/>
            <a:t>Site A’</a:t>
          </a:r>
          <a:endParaRPr lang="en-CH" dirty="0"/>
        </a:p>
      </dgm:t>
    </dgm:pt>
    <dgm:pt modelId="{452C423E-8A4B-4466-9E59-734F59D4F38F}" type="parTrans" cxnId="{EA47AE34-DDBD-4B8B-8A82-DB411B496CC8}">
      <dgm:prSet/>
      <dgm:spPr/>
      <dgm:t>
        <a:bodyPr/>
        <a:lstStyle/>
        <a:p>
          <a:endParaRPr lang="en-CH"/>
        </a:p>
      </dgm:t>
    </dgm:pt>
    <dgm:pt modelId="{ADFDC5B9-B3C9-48D2-8D22-B2723125667F}" type="sibTrans" cxnId="{EA47AE34-DDBD-4B8B-8A82-DB411B496CC8}">
      <dgm:prSet/>
      <dgm:spPr/>
      <dgm:t>
        <a:bodyPr/>
        <a:lstStyle/>
        <a:p>
          <a:endParaRPr lang="en-CH"/>
        </a:p>
      </dgm:t>
    </dgm:pt>
    <dgm:pt modelId="{397615E4-BC81-4A68-9A93-438D9AB96737}">
      <dgm:prSet phldrT="[Text]"/>
      <dgm:spPr>
        <a:solidFill>
          <a:schemeClr val="tx2"/>
        </a:solidFill>
      </dgm:spPr>
      <dgm:t>
        <a:bodyPr/>
        <a:lstStyle/>
        <a:p>
          <a:r>
            <a:rPr lang="fr-CH" dirty="0"/>
            <a:t>Team (f)</a:t>
          </a:r>
          <a:endParaRPr lang="en-CH" dirty="0"/>
        </a:p>
      </dgm:t>
    </dgm:pt>
    <dgm:pt modelId="{B9F85611-515A-45D8-AEA7-BFB996FA8C5A}" type="parTrans" cxnId="{C08C45E3-F787-4C6D-B4D3-9803D2F7EADE}">
      <dgm:prSet/>
      <dgm:spPr/>
      <dgm:t>
        <a:bodyPr/>
        <a:lstStyle/>
        <a:p>
          <a:endParaRPr lang="en-CH"/>
        </a:p>
      </dgm:t>
    </dgm:pt>
    <dgm:pt modelId="{EE05D6BB-A362-401B-B681-381E4DEB494D}" type="sibTrans" cxnId="{C08C45E3-F787-4C6D-B4D3-9803D2F7EADE}">
      <dgm:prSet/>
      <dgm:spPr/>
      <dgm:t>
        <a:bodyPr/>
        <a:lstStyle/>
        <a:p>
          <a:endParaRPr lang="en-CH"/>
        </a:p>
      </dgm:t>
    </dgm:pt>
    <dgm:pt modelId="{708702BF-3D70-4AD1-9384-A3E4BC7021D3}">
      <dgm:prSet phldrT="[Text]"/>
      <dgm:spPr>
        <a:solidFill>
          <a:schemeClr val="tx2"/>
        </a:solidFill>
      </dgm:spPr>
      <dgm:t>
        <a:bodyPr/>
        <a:lstStyle/>
        <a:p>
          <a:r>
            <a:rPr lang="fr-CH" dirty="0"/>
            <a:t>Team (g)</a:t>
          </a:r>
          <a:endParaRPr lang="en-CH" dirty="0"/>
        </a:p>
      </dgm:t>
    </dgm:pt>
    <dgm:pt modelId="{E4703702-D841-4250-B112-8A53ED27F527}" type="parTrans" cxnId="{902AF235-24AB-4199-9045-4A50B7A3564D}">
      <dgm:prSet/>
      <dgm:spPr/>
      <dgm:t>
        <a:bodyPr/>
        <a:lstStyle/>
        <a:p>
          <a:endParaRPr lang="en-CH"/>
        </a:p>
      </dgm:t>
    </dgm:pt>
    <dgm:pt modelId="{C63F2C9F-2EAD-4AD4-8114-7E3123F84B53}" type="sibTrans" cxnId="{902AF235-24AB-4199-9045-4A50B7A3564D}">
      <dgm:prSet/>
      <dgm:spPr/>
      <dgm:t>
        <a:bodyPr/>
        <a:lstStyle/>
        <a:p>
          <a:endParaRPr lang="en-CH"/>
        </a:p>
      </dgm:t>
    </dgm:pt>
    <dgm:pt modelId="{F062D08C-4A07-44DC-848E-019A22471E0D}">
      <dgm:prSet phldrT="[Text]"/>
      <dgm:spPr>
        <a:solidFill>
          <a:schemeClr val="tx2"/>
        </a:solidFill>
      </dgm:spPr>
      <dgm:t>
        <a:bodyPr/>
        <a:lstStyle/>
        <a:p>
          <a:r>
            <a:rPr lang="fr-CH" dirty="0"/>
            <a:t>Site D</a:t>
          </a:r>
          <a:endParaRPr lang="en-CH" dirty="0"/>
        </a:p>
      </dgm:t>
    </dgm:pt>
    <dgm:pt modelId="{0DCA1825-063A-4D00-80E3-EB5C7CCAAFD2}" type="parTrans" cxnId="{F5FAE671-1530-48D9-9767-405C5C030901}">
      <dgm:prSet/>
      <dgm:spPr/>
      <dgm:t>
        <a:bodyPr/>
        <a:lstStyle/>
        <a:p>
          <a:endParaRPr lang="en-CH"/>
        </a:p>
      </dgm:t>
    </dgm:pt>
    <dgm:pt modelId="{4CEEE7E9-2553-4D11-A435-AB38A77023FD}" type="sibTrans" cxnId="{F5FAE671-1530-48D9-9767-405C5C030901}">
      <dgm:prSet/>
      <dgm:spPr/>
      <dgm:t>
        <a:bodyPr/>
        <a:lstStyle/>
        <a:p>
          <a:endParaRPr lang="en-CH"/>
        </a:p>
      </dgm:t>
    </dgm:pt>
    <dgm:pt modelId="{4FEDBC0D-24E4-4F53-808E-F3955E65FF2F}">
      <dgm:prSet phldrT="[Text]"/>
      <dgm:spPr>
        <a:solidFill>
          <a:schemeClr val="tx2"/>
        </a:solidFill>
      </dgm:spPr>
      <dgm:t>
        <a:bodyPr/>
        <a:lstStyle/>
        <a:p>
          <a:r>
            <a:rPr lang="fr-CH" dirty="0"/>
            <a:t>Team (h)</a:t>
          </a:r>
          <a:endParaRPr lang="en-CH" dirty="0"/>
        </a:p>
      </dgm:t>
    </dgm:pt>
    <dgm:pt modelId="{220FFB04-3D16-41DC-B7F6-03B42A8C8AE8}" type="parTrans" cxnId="{00470A6C-C32F-4C1F-8509-D5713C0C4CAA}">
      <dgm:prSet/>
      <dgm:spPr/>
      <dgm:t>
        <a:bodyPr/>
        <a:lstStyle/>
        <a:p>
          <a:endParaRPr lang="en-CH"/>
        </a:p>
      </dgm:t>
    </dgm:pt>
    <dgm:pt modelId="{82E45F38-F63F-4038-B985-56CD2D6B37FA}" type="sibTrans" cxnId="{00470A6C-C32F-4C1F-8509-D5713C0C4CAA}">
      <dgm:prSet/>
      <dgm:spPr/>
      <dgm:t>
        <a:bodyPr/>
        <a:lstStyle/>
        <a:p>
          <a:endParaRPr lang="en-CH"/>
        </a:p>
      </dgm:t>
    </dgm:pt>
    <dgm:pt modelId="{9F28D519-24CB-4B2B-9F28-4E00EF41C813}">
      <dgm:prSet phldrT="[Text]"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r>
            <a:rPr lang="fr-CH" b="1" dirty="0" err="1"/>
            <a:t>Organization</a:t>
          </a:r>
          <a:r>
            <a:rPr lang="fr-CH" b="1" dirty="0"/>
            <a:t> (Service Provider)</a:t>
          </a:r>
          <a:endParaRPr lang="en-CH" b="1" dirty="0"/>
        </a:p>
      </dgm:t>
    </dgm:pt>
    <dgm:pt modelId="{9C69C816-205E-430A-A2E7-3A1107CBAC2C}" type="parTrans" cxnId="{F549CD9C-18C1-4451-BD20-D65CDDFDAF6B}">
      <dgm:prSet/>
      <dgm:spPr/>
      <dgm:t>
        <a:bodyPr/>
        <a:lstStyle/>
        <a:p>
          <a:endParaRPr lang="en-CH"/>
        </a:p>
      </dgm:t>
    </dgm:pt>
    <dgm:pt modelId="{5AF10AAE-BC40-4AF7-A896-4687015EC35F}" type="sibTrans" cxnId="{F549CD9C-18C1-4451-BD20-D65CDDFDAF6B}">
      <dgm:prSet/>
      <dgm:spPr/>
      <dgm:t>
        <a:bodyPr/>
        <a:lstStyle/>
        <a:p>
          <a:endParaRPr lang="en-CH"/>
        </a:p>
      </dgm:t>
    </dgm:pt>
    <dgm:pt modelId="{ABE89B8A-2EF7-48D3-8954-33EA1F3B4256}">
      <dgm:prSet phldrT="[Text]"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r>
            <a:rPr lang="fr-CH" b="1" dirty="0"/>
            <a:t>Brands</a:t>
          </a:r>
          <a:endParaRPr lang="en-CH" b="1" dirty="0"/>
        </a:p>
      </dgm:t>
    </dgm:pt>
    <dgm:pt modelId="{945C7965-8CDF-4008-9284-C46722D7728C}" type="parTrans" cxnId="{E21B7403-072B-4749-B672-62A60F4EEC45}">
      <dgm:prSet/>
      <dgm:spPr/>
      <dgm:t>
        <a:bodyPr/>
        <a:lstStyle/>
        <a:p>
          <a:endParaRPr lang="en-CH"/>
        </a:p>
      </dgm:t>
    </dgm:pt>
    <dgm:pt modelId="{9FB98AB9-562B-464B-B523-F8C9381742EC}" type="sibTrans" cxnId="{E21B7403-072B-4749-B672-62A60F4EEC45}">
      <dgm:prSet/>
      <dgm:spPr/>
      <dgm:t>
        <a:bodyPr/>
        <a:lstStyle/>
        <a:p>
          <a:endParaRPr lang="en-CH"/>
        </a:p>
      </dgm:t>
    </dgm:pt>
    <dgm:pt modelId="{34A0E938-0105-41BC-93F1-1DBE27F1B052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CH" b="1" dirty="0"/>
            <a:t>Sites </a:t>
          </a:r>
          <a:br>
            <a:rPr lang="fr-CH" b="1" dirty="0"/>
          </a:br>
          <a:r>
            <a:rPr lang="fr-CH" b="1" dirty="0"/>
            <a:t>(Service Provider / </a:t>
          </a:r>
          <a:r>
            <a:rPr lang="fr-CH" b="1" dirty="0" err="1"/>
            <a:t>Subsidiaries</a:t>
          </a:r>
          <a:r>
            <a:rPr lang="fr-CH" b="1" dirty="0"/>
            <a:t> / Production Sites)</a:t>
          </a:r>
          <a:endParaRPr lang="en-CH" b="1" dirty="0"/>
        </a:p>
      </dgm:t>
    </dgm:pt>
    <dgm:pt modelId="{4FA3AB4F-73D5-4ED9-9022-474E3A4822B0}" type="parTrans" cxnId="{CCBADB12-B78F-4DE0-97BE-E27C6DEC0190}">
      <dgm:prSet/>
      <dgm:spPr/>
      <dgm:t>
        <a:bodyPr/>
        <a:lstStyle/>
        <a:p>
          <a:endParaRPr lang="en-CH"/>
        </a:p>
      </dgm:t>
    </dgm:pt>
    <dgm:pt modelId="{238EADC0-DB0C-4834-9B13-760C42BD4D0E}" type="sibTrans" cxnId="{CCBADB12-B78F-4DE0-97BE-E27C6DEC0190}">
      <dgm:prSet/>
      <dgm:spPr/>
      <dgm:t>
        <a:bodyPr/>
        <a:lstStyle/>
        <a:p>
          <a:endParaRPr lang="en-CH"/>
        </a:p>
      </dgm:t>
    </dgm:pt>
    <dgm:pt modelId="{ECBBFDF7-D844-4B9F-AE5B-1325BA51A8C6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CH" b="1" dirty="0"/>
            <a:t>Teams</a:t>
          </a:r>
          <a:endParaRPr lang="en-CH" b="1" dirty="0"/>
        </a:p>
      </dgm:t>
    </dgm:pt>
    <dgm:pt modelId="{2BCC02EE-7801-405C-ABC6-F56A8F340B0E}" type="parTrans" cxnId="{F6EC0B3D-148B-4E59-9A70-25EEF1A3AF96}">
      <dgm:prSet/>
      <dgm:spPr/>
      <dgm:t>
        <a:bodyPr/>
        <a:lstStyle/>
        <a:p>
          <a:endParaRPr lang="en-CH"/>
        </a:p>
      </dgm:t>
    </dgm:pt>
    <dgm:pt modelId="{5B6CDAA0-5B83-4D3C-933C-28680022EFFD}" type="sibTrans" cxnId="{F6EC0B3D-148B-4E59-9A70-25EEF1A3AF96}">
      <dgm:prSet/>
      <dgm:spPr/>
      <dgm:t>
        <a:bodyPr/>
        <a:lstStyle/>
        <a:p>
          <a:endParaRPr lang="en-CH"/>
        </a:p>
      </dgm:t>
    </dgm:pt>
    <dgm:pt modelId="{659F79F7-AEA8-41E9-AE94-53562590D40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CH" b="1" dirty="0"/>
            <a:t>Agents</a:t>
          </a:r>
          <a:endParaRPr lang="en-CH" b="1" dirty="0"/>
        </a:p>
      </dgm:t>
    </dgm:pt>
    <dgm:pt modelId="{0F5A0898-56D9-4B31-BC0A-DDA402583CCB}" type="parTrans" cxnId="{625C9064-EF6E-4F77-93F2-968950A038A9}">
      <dgm:prSet/>
      <dgm:spPr/>
      <dgm:t>
        <a:bodyPr/>
        <a:lstStyle/>
        <a:p>
          <a:endParaRPr lang="en-CH"/>
        </a:p>
      </dgm:t>
    </dgm:pt>
    <dgm:pt modelId="{EB1AAF91-1DD3-4E61-B14A-88ACF8FD8E22}" type="sibTrans" cxnId="{625C9064-EF6E-4F77-93F2-968950A038A9}">
      <dgm:prSet/>
      <dgm:spPr/>
      <dgm:t>
        <a:bodyPr/>
        <a:lstStyle/>
        <a:p>
          <a:endParaRPr lang="en-CH"/>
        </a:p>
      </dgm:t>
    </dgm:pt>
    <dgm:pt modelId="{77115F8F-6421-4CA8-B5AD-D784EEFD1BA5}" type="pres">
      <dgm:prSet presAssocID="{415AF17D-DCD2-4612-A17B-D5AC72974D8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8CACE66-0381-4CDD-8C0C-B3D4DA98DFE1}" type="pres">
      <dgm:prSet presAssocID="{415AF17D-DCD2-4612-A17B-D5AC72974D88}" presName="hierFlow" presStyleCnt="0"/>
      <dgm:spPr/>
    </dgm:pt>
    <dgm:pt modelId="{4BCC1499-7FBA-4536-89C8-EE25D70405ED}" type="pres">
      <dgm:prSet presAssocID="{415AF17D-DCD2-4612-A17B-D5AC72974D88}" presName="firstBuf" presStyleCnt="0"/>
      <dgm:spPr/>
    </dgm:pt>
    <dgm:pt modelId="{E4D42B87-ABB3-4586-874D-FEA01950A8CD}" type="pres">
      <dgm:prSet presAssocID="{415AF17D-DCD2-4612-A17B-D5AC72974D8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AC87AAC-B7F6-409F-862B-AC5902C5BF32}" type="pres">
      <dgm:prSet presAssocID="{AFA5007A-C200-4C9D-AC9B-B5575D49DBA5}" presName="Name14" presStyleCnt="0"/>
      <dgm:spPr/>
    </dgm:pt>
    <dgm:pt modelId="{DB081208-5B9E-4CFA-840E-B202AAB8FE7F}" type="pres">
      <dgm:prSet presAssocID="{AFA5007A-C200-4C9D-AC9B-B5575D49DBA5}" presName="level1Shape" presStyleLbl="node0" presStyleIdx="0" presStyleCnt="1">
        <dgm:presLayoutVars>
          <dgm:chPref val="3"/>
        </dgm:presLayoutVars>
      </dgm:prSet>
      <dgm:spPr/>
    </dgm:pt>
    <dgm:pt modelId="{B990400A-A99C-408A-A8C6-9E0F7A0627E7}" type="pres">
      <dgm:prSet presAssocID="{AFA5007A-C200-4C9D-AC9B-B5575D49DBA5}" presName="hierChild2" presStyleCnt="0"/>
      <dgm:spPr/>
    </dgm:pt>
    <dgm:pt modelId="{678EA0EE-0ED8-4773-870B-C1EB1EB26FCC}" type="pres">
      <dgm:prSet presAssocID="{5939A635-D835-48CF-9DD9-BF1E38FDDB0F}" presName="Name19" presStyleLbl="parChTrans1D2" presStyleIdx="0" presStyleCnt="3"/>
      <dgm:spPr/>
    </dgm:pt>
    <dgm:pt modelId="{A64DEC18-743F-4EAE-AE50-F0D01890E152}" type="pres">
      <dgm:prSet presAssocID="{6D19D4AC-ECAF-45C7-8C65-694055513BD6}" presName="Name21" presStyleCnt="0"/>
      <dgm:spPr/>
    </dgm:pt>
    <dgm:pt modelId="{4086C600-28C2-4836-A9F5-EF1199AD694A}" type="pres">
      <dgm:prSet presAssocID="{6D19D4AC-ECAF-45C7-8C65-694055513BD6}" presName="level2Shape" presStyleLbl="node2" presStyleIdx="0" presStyleCnt="3"/>
      <dgm:spPr/>
    </dgm:pt>
    <dgm:pt modelId="{0EFD8E47-7CA3-4262-B600-42CD3CC8BED8}" type="pres">
      <dgm:prSet presAssocID="{6D19D4AC-ECAF-45C7-8C65-694055513BD6}" presName="hierChild3" presStyleCnt="0"/>
      <dgm:spPr/>
    </dgm:pt>
    <dgm:pt modelId="{C81767BF-E5CF-407F-BB05-231D13D763DF}" type="pres">
      <dgm:prSet presAssocID="{4726F64F-2D11-4241-A80C-E382D0A1C16C}" presName="Name19" presStyleLbl="parChTrans1D3" presStyleIdx="0" presStyleCnt="5"/>
      <dgm:spPr/>
    </dgm:pt>
    <dgm:pt modelId="{C2F81DBC-B86B-4D0B-BA52-ED8A4527F48E}" type="pres">
      <dgm:prSet presAssocID="{F4D70A84-BD99-4C7A-902E-A49CAE80D769}" presName="Name21" presStyleCnt="0"/>
      <dgm:spPr/>
    </dgm:pt>
    <dgm:pt modelId="{22A010C9-B0FC-48BB-8485-6301D990DA4F}" type="pres">
      <dgm:prSet presAssocID="{F4D70A84-BD99-4C7A-902E-A49CAE80D769}" presName="level2Shape" presStyleLbl="node3" presStyleIdx="0" presStyleCnt="5"/>
      <dgm:spPr/>
    </dgm:pt>
    <dgm:pt modelId="{1B95DE14-30A5-441A-8CE1-215160E125AA}" type="pres">
      <dgm:prSet presAssocID="{F4D70A84-BD99-4C7A-902E-A49CAE80D769}" presName="hierChild3" presStyleCnt="0"/>
      <dgm:spPr/>
    </dgm:pt>
    <dgm:pt modelId="{798A6022-42E2-4880-8DAA-76C9D6CBCB13}" type="pres">
      <dgm:prSet presAssocID="{CECE388B-F48A-4E36-ACAC-6E706F41A840}" presName="Name19" presStyleLbl="parChTrans1D4" presStyleIdx="0" presStyleCnt="8"/>
      <dgm:spPr/>
    </dgm:pt>
    <dgm:pt modelId="{B8E6824A-DDB8-4C04-884C-135079EC9984}" type="pres">
      <dgm:prSet presAssocID="{B6FD34E7-C1B7-4866-80F4-F7AFC409F2A6}" presName="Name21" presStyleCnt="0"/>
      <dgm:spPr/>
    </dgm:pt>
    <dgm:pt modelId="{045493BE-E7F4-4361-812D-F925AA8501D4}" type="pres">
      <dgm:prSet presAssocID="{B6FD34E7-C1B7-4866-80F4-F7AFC409F2A6}" presName="level2Shape" presStyleLbl="node4" presStyleIdx="0" presStyleCnt="8"/>
      <dgm:spPr/>
    </dgm:pt>
    <dgm:pt modelId="{A8CA66CD-7FE1-4C42-99A7-A56FA406055D}" type="pres">
      <dgm:prSet presAssocID="{B6FD34E7-C1B7-4866-80F4-F7AFC409F2A6}" presName="hierChild3" presStyleCnt="0"/>
      <dgm:spPr/>
    </dgm:pt>
    <dgm:pt modelId="{A315C73F-C509-4FDA-9AD0-E440F409C030}" type="pres">
      <dgm:prSet presAssocID="{B66355C2-A634-44CD-A0E9-32D3E579CD57}" presName="Name19" presStyleLbl="parChTrans1D4" presStyleIdx="1" presStyleCnt="8"/>
      <dgm:spPr/>
    </dgm:pt>
    <dgm:pt modelId="{F7622180-A3EB-4B9C-ADC3-9824B71625C8}" type="pres">
      <dgm:prSet presAssocID="{F2B29726-1DFE-4177-BB1B-4AC02D6B8263}" presName="Name21" presStyleCnt="0"/>
      <dgm:spPr/>
    </dgm:pt>
    <dgm:pt modelId="{F60443D9-FEF8-4D29-902E-D4ABF2476940}" type="pres">
      <dgm:prSet presAssocID="{F2B29726-1DFE-4177-BB1B-4AC02D6B8263}" presName="level2Shape" presStyleLbl="node4" presStyleIdx="1" presStyleCnt="8"/>
      <dgm:spPr/>
    </dgm:pt>
    <dgm:pt modelId="{F584AE26-88B5-448E-AC93-EDE2D504C207}" type="pres">
      <dgm:prSet presAssocID="{F2B29726-1DFE-4177-BB1B-4AC02D6B8263}" presName="hierChild3" presStyleCnt="0"/>
      <dgm:spPr/>
    </dgm:pt>
    <dgm:pt modelId="{5EFFA483-9B1B-4F4E-9A85-56A826CB3454}" type="pres">
      <dgm:prSet presAssocID="{C33E5B20-0EB3-4AFD-A7C0-401FB00B6329}" presName="Name19" presStyleLbl="parChTrans1D3" presStyleIdx="1" presStyleCnt="5"/>
      <dgm:spPr/>
    </dgm:pt>
    <dgm:pt modelId="{C465A975-2CEA-4232-9F4E-1AE4F2AFC2B0}" type="pres">
      <dgm:prSet presAssocID="{CF8CAB86-213C-4AFB-A546-A28099C9592C}" presName="Name21" presStyleCnt="0"/>
      <dgm:spPr/>
    </dgm:pt>
    <dgm:pt modelId="{DA9DF7BF-A973-44B6-8E0E-AFF608653F95}" type="pres">
      <dgm:prSet presAssocID="{CF8CAB86-213C-4AFB-A546-A28099C9592C}" presName="level2Shape" presStyleLbl="node3" presStyleIdx="1" presStyleCnt="5"/>
      <dgm:spPr/>
    </dgm:pt>
    <dgm:pt modelId="{AC33EC48-7071-46A3-BBEF-196835DF27AE}" type="pres">
      <dgm:prSet presAssocID="{CF8CAB86-213C-4AFB-A546-A28099C9592C}" presName="hierChild3" presStyleCnt="0"/>
      <dgm:spPr/>
    </dgm:pt>
    <dgm:pt modelId="{E670A98E-D595-4063-AEEC-A10ED81D3281}" type="pres">
      <dgm:prSet presAssocID="{2F093274-1884-4EA9-B904-989D3E0BC9BD}" presName="Name19" presStyleLbl="parChTrans1D4" presStyleIdx="2" presStyleCnt="8"/>
      <dgm:spPr/>
    </dgm:pt>
    <dgm:pt modelId="{592D0C10-DF96-4462-B03C-C70099CCA05F}" type="pres">
      <dgm:prSet presAssocID="{8B49DFBB-60C5-4AB5-9721-1EAF7910E93A}" presName="Name21" presStyleCnt="0"/>
      <dgm:spPr/>
    </dgm:pt>
    <dgm:pt modelId="{1A034FF3-9C5E-46D3-AAF0-D4ACD46A0D8E}" type="pres">
      <dgm:prSet presAssocID="{8B49DFBB-60C5-4AB5-9721-1EAF7910E93A}" presName="level2Shape" presStyleLbl="node4" presStyleIdx="2" presStyleCnt="8"/>
      <dgm:spPr/>
    </dgm:pt>
    <dgm:pt modelId="{3AA4CAAF-2692-429E-9663-78E0A416CA58}" type="pres">
      <dgm:prSet presAssocID="{8B49DFBB-60C5-4AB5-9721-1EAF7910E93A}" presName="hierChild3" presStyleCnt="0"/>
      <dgm:spPr/>
    </dgm:pt>
    <dgm:pt modelId="{5128DC3B-D792-4F67-A5C8-F908885E5D29}" type="pres">
      <dgm:prSet presAssocID="{8F93B6F8-6B54-4EC2-BAFD-A143FF23477C}" presName="Name19" presStyleLbl="parChTrans1D2" presStyleIdx="1" presStyleCnt="3"/>
      <dgm:spPr/>
    </dgm:pt>
    <dgm:pt modelId="{B24B1A47-4C50-4926-8459-7D7687E20307}" type="pres">
      <dgm:prSet presAssocID="{7DFC4E2A-BFA5-4AAA-BE28-791E926B7930}" presName="Name21" presStyleCnt="0"/>
      <dgm:spPr/>
    </dgm:pt>
    <dgm:pt modelId="{06518A78-A340-47D7-B76D-F38D077B90E5}" type="pres">
      <dgm:prSet presAssocID="{7DFC4E2A-BFA5-4AAA-BE28-791E926B7930}" presName="level2Shape" presStyleLbl="node2" presStyleIdx="1" presStyleCnt="3"/>
      <dgm:spPr/>
    </dgm:pt>
    <dgm:pt modelId="{90618D1E-9B2D-4D9A-AB37-761ECD3487C7}" type="pres">
      <dgm:prSet presAssocID="{7DFC4E2A-BFA5-4AAA-BE28-791E926B7930}" presName="hierChild3" presStyleCnt="0"/>
      <dgm:spPr/>
    </dgm:pt>
    <dgm:pt modelId="{FA8C908F-85CA-4725-9597-ACE38E3709FC}" type="pres">
      <dgm:prSet presAssocID="{ACE236D0-0911-44D7-B7AC-DB91B526E096}" presName="Name19" presStyleLbl="parChTrans1D3" presStyleIdx="2" presStyleCnt="5"/>
      <dgm:spPr/>
    </dgm:pt>
    <dgm:pt modelId="{F6E87476-F0D7-4223-932A-342DD253B21D}" type="pres">
      <dgm:prSet presAssocID="{57DCAA07-D454-4216-8DC2-1F17294F2B13}" presName="Name21" presStyleCnt="0"/>
      <dgm:spPr/>
    </dgm:pt>
    <dgm:pt modelId="{CCF80EB6-2B82-4957-81E7-27C9A8A88324}" type="pres">
      <dgm:prSet presAssocID="{57DCAA07-D454-4216-8DC2-1F17294F2B13}" presName="level2Shape" presStyleLbl="node3" presStyleIdx="2" presStyleCnt="5"/>
      <dgm:spPr/>
    </dgm:pt>
    <dgm:pt modelId="{C44A597A-612F-4EE1-A3DD-EBB918095729}" type="pres">
      <dgm:prSet presAssocID="{57DCAA07-D454-4216-8DC2-1F17294F2B13}" presName="hierChild3" presStyleCnt="0"/>
      <dgm:spPr/>
    </dgm:pt>
    <dgm:pt modelId="{B24BF836-8122-461D-9129-B090D715E3F5}" type="pres">
      <dgm:prSet presAssocID="{FFE7750D-415D-4CD8-8170-F75B0D4F8198}" presName="Name19" presStyleLbl="parChTrans1D4" presStyleIdx="3" presStyleCnt="8"/>
      <dgm:spPr/>
    </dgm:pt>
    <dgm:pt modelId="{723F58F1-6968-4A4A-8768-19FC827CD209}" type="pres">
      <dgm:prSet presAssocID="{53D75C28-F875-46EB-A60E-FC056EEEB013}" presName="Name21" presStyleCnt="0"/>
      <dgm:spPr/>
    </dgm:pt>
    <dgm:pt modelId="{560156D8-3FC9-4E4E-9FF8-5E2DDCE448F2}" type="pres">
      <dgm:prSet presAssocID="{53D75C28-F875-46EB-A60E-FC056EEEB013}" presName="level2Shape" presStyleLbl="node4" presStyleIdx="3" presStyleCnt="8"/>
      <dgm:spPr/>
    </dgm:pt>
    <dgm:pt modelId="{67A3C3AB-F9ED-4230-8F52-BA50933D7FF7}" type="pres">
      <dgm:prSet presAssocID="{53D75C28-F875-46EB-A60E-FC056EEEB013}" presName="hierChild3" presStyleCnt="0"/>
      <dgm:spPr/>
    </dgm:pt>
    <dgm:pt modelId="{D0B1989C-BF99-4222-98E1-0428F255DE4A}" type="pres">
      <dgm:prSet presAssocID="{A7154154-5F63-4DD8-9CEB-EBD92FA35433}" presName="Name19" presStyleLbl="parChTrans1D4" presStyleIdx="4" presStyleCnt="8"/>
      <dgm:spPr/>
    </dgm:pt>
    <dgm:pt modelId="{06954F23-9B89-4214-8D6C-E49D82B1ED2E}" type="pres">
      <dgm:prSet presAssocID="{CC1C954B-2BF8-4B9E-A411-07D769E6EA00}" presName="Name21" presStyleCnt="0"/>
      <dgm:spPr/>
    </dgm:pt>
    <dgm:pt modelId="{3DA6A6BE-298C-4C5C-9D11-887E0AC4A501}" type="pres">
      <dgm:prSet presAssocID="{CC1C954B-2BF8-4B9E-A411-07D769E6EA00}" presName="level2Shape" presStyleLbl="node4" presStyleIdx="4" presStyleCnt="8"/>
      <dgm:spPr/>
    </dgm:pt>
    <dgm:pt modelId="{1AF52909-ACC3-47E6-97F9-BDA676D62A0C}" type="pres">
      <dgm:prSet presAssocID="{CC1C954B-2BF8-4B9E-A411-07D769E6EA00}" presName="hierChild3" presStyleCnt="0"/>
      <dgm:spPr/>
    </dgm:pt>
    <dgm:pt modelId="{CCE3D770-FC84-4AC3-8422-58E39A0F72DA}" type="pres">
      <dgm:prSet presAssocID="{39FAD56C-8ED0-430D-95D4-3AA3DB59DA90}" presName="Name19" presStyleLbl="parChTrans1D2" presStyleIdx="2" presStyleCnt="3"/>
      <dgm:spPr/>
    </dgm:pt>
    <dgm:pt modelId="{FC2A5478-595D-405D-87CF-C295DC3B8FDF}" type="pres">
      <dgm:prSet presAssocID="{E103A763-8C3B-4EE4-8E71-60569AD3E75D}" presName="Name21" presStyleCnt="0"/>
      <dgm:spPr/>
    </dgm:pt>
    <dgm:pt modelId="{A8ED0E37-F79E-47F9-ADC9-6DF501644F72}" type="pres">
      <dgm:prSet presAssocID="{E103A763-8C3B-4EE4-8E71-60569AD3E75D}" presName="level2Shape" presStyleLbl="node2" presStyleIdx="2" presStyleCnt="3"/>
      <dgm:spPr/>
    </dgm:pt>
    <dgm:pt modelId="{8870847F-7626-4593-A816-71AF64ED7BC1}" type="pres">
      <dgm:prSet presAssocID="{E103A763-8C3B-4EE4-8E71-60569AD3E75D}" presName="hierChild3" presStyleCnt="0"/>
      <dgm:spPr/>
    </dgm:pt>
    <dgm:pt modelId="{22EC9D25-1B6C-4967-A1B3-801552AB9FB6}" type="pres">
      <dgm:prSet presAssocID="{452C423E-8A4B-4466-9E59-734F59D4F38F}" presName="Name19" presStyleLbl="parChTrans1D3" presStyleIdx="3" presStyleCnt="5"/>
      <dgm:spPr/>
    </dgm:pt>
    <dgm:pt modelId="{E357D73D-688A-4A52-B86F-2B8EC5A05CA0}" type="pres">
      <dgm:prSet presAssocID="{BC516FC7-7E1E-41FD-BB15-0F0D13D90602}" presName="Name21" presStyleCnt="0"/>
      <dgm:spPr/>
    </dgm:pt>
    <dgm:pt modelId="{104A6703-78F4-4B71-BA79-434F05ADA6B8}" type="pres">
      <dgm:prSet presAssocID="{BC516FC7-7E1E-41FD-BB15-0F0D13D90602}" presName="level2Shape" presStyleLbl="node3" presStyleIdx="3" presStyleCnt="5"/>
      <dgm:spPr/>
    </dgm:pt>
    <dgm:pt modelId="{731C84B1-E401-46C3-B51E-BB552FBE02EB}" type="pres">
      <dgm:prSet presAssocID="{BC516FC7-7E1E-41FD-BB15-0F0D13D90602}" presName="hierChild3" presStyleCnt="0"/>
      <dgm:spPr/>
    </dgm:pt>
    <dgm:pt modelId="{57D72145-C653-4F74-AB28-A08D22CE1C34}" type="pres">
      <dgm:prSet presAssocID="{B9F85611-515A-45D8-AEA7-BFB996FA8C5A}" presName="Name19" presStyleLbl="parChTrans1D4" presStyleIdx="5" presStyleCnt="8"/>
      <dgm:spPr/>
    </dgm:pt>
    <dgm:pt modelId="{BC78AC32-4A74-4E83-AE31-05BB41150D4A}" type="pres">
      <dgm:prSet presAssocID="{397615E4-BC81-4A68-9A93-438D9AB96737}" presName="Name21" presStyleCnt="0"/>
      <dgm:spPr/>
    </dgm:pt>
    <dgm:pt modelId="{47B61796-832C-4679-A928-10E776BDB162}" type="pres">
      <dgm:prSet presAssocID="{397615E4-BC81-4A68-9A93-438D9AB96737}" presName="level2Shape" presStyleLbl="node4" presStyleIdx="5" presStyleCnt="8"/>
      <dgm:spPr/>
    </dgm:pt>
    <dgm:pt modelId="{3C1444EF-4719-4BFF-87FE-7D8848C6789F}" type="pres">
      <dgm:prSet presAssocID="{397615E4-BC81-4A68-9A93-438D9AB96737}" presName="hierChild3" presStyleCnt="0"/>
      <dgm:spPr/>
    </dgm:pt>
    <dgm:pt modelId="{3312DD9B-CBCE-4C6F-9889-615E963BEB61}" type="pres">
      <dgm:prSet presAssocID="{E4703702-D841-4250-B112-8A53ED27F527}" presName="Name19" presStyleLbl="parChTrans1D4" presStyleIdx="6" presStyleCnt="8"/>
      <dgm:spPr/>
    </dgm:pt>
    <dgm:pt modelId="{41C60369-B293-4276-B66D-B2DD465F5312}" type="pres">
      <dgm:prSet presAssocID="{708702BF-3D70-4AD1-9384-A3E4BC7021D3}" presName="Name21" presStyleCnt="0"/>
      <dgm:spPr/>
    </dgm:pt>
    <dgm:pt modelId="{13A022B9-3605-47A8-9B1C-AB5233FA6E5F}" type="pres">
      <dgm:prSet presAssocID="{708702BF-3D70-4AD1-9384-A3E4BC7021D3}" presName="level2Shape" presStyleLbl="node4" presStyleIdx="6" presStyleCnt="8"/>
      <dgm:spPr/>
    </dgm:pt>
    <dgm:pt modelId="{1472B61F-70C4-4676-A38E-43664E56609E}" type="pres">
      <dgm:prSet presAssocID="{708702BF-3D70-4AD1-9384-A3E4BC7021D3}" presName="hierChild3" presStyleCnt="0"/>
      <dgm:spPr/>
    </dgm:pt>
    <dgm:pt modelId="{117CDA72-877D-4CA6-A629-217E01191194}" type="pres">
      <dgm:prSet presAssocID="{0DCA1825-063A-4D00-80E3-EB5C7CCAAFD2}" presName="Name19" presStyleLbl="parChTrans1D3" presStyleIdx="4" presStyleCnt="5"/>
      <dgm:spPr/>
    </dgm:pt>
    <dgm:pt modelId="{CF9381B2-4647-4BCB-B246-D01CDB6284EE}" type="pres">
      <dgm:prSet presAssocID="{F062D08C-4A07-44DC-848E-019A22471E0D}" presName="Name21" presStyleCnt="0"/>
      <dgm:spPr/>
    </dgm:pt>
    <dgm:pt modelId="{239AD467-6C06-46FA-AACF-CE4F34AE74BA}" type="pres">
      <dgm:prSet presAssocID="{F062D08C-4A07-44DC-848E-019A22471E0D}" presName="level2Shape" presStyleLbl="node3" presStyleIdx="4" presStyleCnt="5"/>
      <dgm:spPr/>
    </dgm:pt>
    <dgm:pt modelId="{D727A699-571B-4E36-A6DA-7C6B4BDF991B}" type="pres">
      <dgm:prSet presAssocID="{F062D08C-4A07-44DC-848E-019A22471E0D}" presName="hierChild3" presStyleCnt="0"/>
      <dgm:spPr/>
    </dgm:pt>
    <dgm:pt modelId="{2784C57B-1877-4420-A45B-BBBE56F054EE}" type="pres">
      <dgm:prSet presAssocID="{220FFB04-3D16-41DC-B7F6-03B42A8C8AE8}" presName="Name19" presStyleLbl="parChTrans1D4" presStyleIdx="7" presStyleCnt="8"/>
      <dgm:spPr/>
    </dgm:pt>
    <dgm:pt modelId="{2BA1C3DD-F19D-4935-BD9A-58583389D34C}" type="pres">
      <dgm:prSet presAssocID="{4FEDBC0D-24E4-4F53-808E-F3955E65FF2F}" presName="Name21" presStyleCnt="0"/>
      <dgm:spPr/>
    </dgm:pt>
    <dgm:pt modelId="{C97808D5-B4D4-4C4A-A731-3C385DBAAA07}" type="pres">
      <dgm:prSet presAssocID="{4FEDBC0D-24E4-4F53-808E-F3955E65FF2F}" presName="level2Shape" presStyleLbl="node4" presStyleIdx="7" presStyleCnt="8"/>
      <dgm:spPr/>
    </dgm:pt>
    <dgm:pt modelId="{7E1F5F61-79F3-4569-95AF-8BA110006CE4}" type="pres">
      <dgm:prSet presAssocID="{4FEDBC0D-24E4-4F53-808E-F3955E65FF2F}" presName="hierChild3" presStyleCnt="0"/>
      <dgm:spPr/>
    </dgm:pt>
    <dgm:pt modelId="{FF570496-4AA3-4971-8208-8CCD5FA5D780}" type="pres">
      <dgm:prSet presAssocID="{415AF17D-DCD2-4612-A17B-D5AC72974D88}" presName="bgShapesFlow" presStyleCnt="0"/>
      <dgm:spPr/>
    </dgm:pt>
    <dgm:pt modelId="{8FE746B7-3E5C-4342-8FD5-DA4594EFE0DA}" type="pres">
      <dgm:prSet presAssocID="{9F28D519-24CB-4B2B-9F28-4E00EF41C813}" presName="rectComp" presStyleCnt="0"/>
      <dgm:spPr/>
    </dgm:pt>
    <dgm:pt modelId="{C744895B-C6E0-4570-8946-36FAEE5D2E1E}" type="pres">
      <dgm:prSet presAssocID="{9F28D519-24CB-4B2B-9F28-4E00EF41C813}" presName="bgRect" presStyleLbl="bgShp" presStyleIdx="0" presStyleCnt="5"/>
      <dgm:spPr/>
    </dgm:pt>
    <dgm:pt modelId="{5C4831B3-50E1-4D60-B638-4966B247BCF8}" type="pres">
      <dgm:prSet presAssocID="{9F28D519-24CB-4B2B-9F28-4E00EF41C813}" presName="bgRectTx" presStyleLbl="bgShp" presStyleIdx="0" presStyleCnt="5">
        <dgm:presLayoutVars>
          <dgm:bulletEnabled val="1"/>
        </dgm:presLayoutVars>
      </dgm:prSet>
      <dgm:spPr/>
    </dgm:pt>
    <dgm:pt modelId="{B2F64E40-6C7A-49A9-B50C-9FE12E23399D}" type="pres">
      <dgm:prSet presAssocID="{9F28D519-24CB-4B2B-9F28-4E00EF41C813}" presName="spComp" presStyleCnt="0"/>
      <dgm:spPr/>
    </dgm:pt>
    <dgm:pt modelId="{66EEB75B-9C17-42ED-A8CA-1C9E02162C82}" type="pres">
      <dgm:prSet presAssocID="{9F28D519-24CB-4B2B-9F28-4E00EF41C813}" presName="vSp" presStyleCnt="0"/>
      <dgm:spPr/>
    </dgm:pt>
    <dgm:pt modelId="{3B44ACC1-442C-4B6E-B89C-D2B8C9FBAEBB}" type="pres">
      <dgm:prSet presAssocID="{ABE89B8A-2EF7-48D3-8954-33EA1F3B4256}" presName="rectComp" presStyleCnt="0"/>
      <dgm:spPr/>
    </dgm:pt>
    <dgm:pt modelId="{00E3CF04-BF9E-47BA-8055-0B00AEF8DD96}" type="pres">
      <dgm:prSet presAssocID="{ABE89B8A-2EF7-48D3-8954-33EA1F3B4256}" presName="bgRect" presStyleLbl="bgShp" presStyleIdx="1" presStyleCnt="5"/>
      <dgm:spPr/>
    </dgm:pt>
    <dgm:pt modelId="{79DCDAB9-BAE7-416B-87CE-7A72FEE23D32}" type="pres">
      <dgm:prSet presAssocID="{ABE89B8A-2EF7-48D3-8954-33EA1F3B4256}" presName="bgRectTx" presStyleLbl="bgShp" presStyleIdx="1" presStyleCnt="5">
        <dgm:presLayoutVars>
          <dgm:bulletEnabled val="1"/>
        </dgm:presLayoutVars>
      </dgm:prSet>
      <dgm:spPr/>
    </dgm:pt>
    <dgm:pt modelId="{B53E8767-D0FF-494F-868E-2E77DA98AABA}" type="pres">
      <dgm:prSet presAssocID="{ABE89B8A-2EF7-48D3-8954-33EA1F3B4256}" presName="spComp" presStyleCnt="0"/>
      <dgm:spPr/>
    </dgm:pt>
    <dgm:pt modelId="{B48949D1-6C3E-419B-903D-7337AAAEFE66}" type="pres">
      <dgm:prSet presAssocID="{ABE89B8A-2EF7-48D3-8954-33EA1F3B4256}" presName="vSp" presStyleCnt="0"/>
      <dgm:spPr/>
    </dgm:pt>
    <dgm:pt modelId="{485F2A76-2194-465F-A58B-ACD579FE1CD9}" type="pres">
      <dgm:prSet presAssocID="{34A0E938-0105-41BC-93F1-1DBE27F1B052}" presName="rectComp" presStyleCnt="0"/>
      <dgm:spPr/>
    </dgm:pt>
    <dgm:pt modelId="{B678323E-2844-4BC1-816A-F5E6C3EB682A}" type="pres">
      <dgm:prSet presAssocID="{34A0E938-0105-41BC-93F1-1DBE27F1B052}" presName="bgRect" presStyleLbl="bgShp" presStyleIdx="2" presStyleCnt="5"/>
      <dgm:spPr/>
    </dgm:pt>
    <dgm:pt modelId="{DA581A75-871C-454F-94BC-F9D76DF58D82}" type="pres">
      <dgm:prSet presAssocID="{34A0E938-0105-41BC-93F1-1DBE27F1B052}" presName="bgRectTx" presStyleLbl="bgShp" presStyleIdx="2" presStyleCnt="5">
        <dgm:presLayoutVars>
          <dgm:bulletEnabled val="1"/>
        </dgm:presLayoutVars>
      </dgm:prSet>
      <dgm:spPr/>
    </dgm:pt>
    <dgm:pt modelId="{05ED7F30-6405-4210-A528-06C28458D413}" type="pres">
      <dgm:prSet presAssocID="{34A0E938-0105-41BC-93F1-1DBE27F1B052}" presName="spComp" presStyleCnt="0"/>
      <dgm:spPr/>
    </dgm:pt>
    <dgm:pt modelId="{2AF50D1C-A034-458E-A3C8-CC81BEF5DF24}" type="pres">
      <dgm:prSet presAssocID="{34A0E938-0105-41BC-93F1-1DBE27F1B052}" presName="vSp" presStyleCnt="0"/>
      <dgm:spPr/>
    </dgm:pt>
    <dgm:pt modelId="{58FEABFC-60EE-4A14-85BB-211941AFC29C}" type="pres">
      <dgm:prSet presAssocID="{ECBBFDF7-D844-4B9F-AE5B-1325BA51A8C6}" presName="rectComp" presStyleCnt="0"/>
      <dgm:spPr/>
    </dgm:pt>
    <dgm:pt modelId="{9E6CD322-186D-4744-8EF8-C71070742410}" type="pres">
      <dgm:prSet presAssocID="{ECBBFDF7-D844-4B9F-AE5B-1325BA51A8C6}" presName="bgRect" presStyleLbl="bgShp" presStyleIdx="3" presStyleCnt="5"/>
      <dgm:spPr/>
    </dgm:pt>
    <dgm:pt modelId="{97EB8C49-D87D-4538-AB9D-0DEC5697002B}" type="pres">
      <dgm:prSet presAssocID="{ECBBFDF7-D844-4B9F-AE5B-1325BA51A8C6}" presName="bgRectTx" presStyleLbl="bgShp" presStyleIdx="3" presStyleCnt="5">
        <dgm:presLayoutVars>
          <dgm:bulletEnabled val="1"/>
        </dgm:presLayoutVars>
      </dgm:prSet>
      <dgm:spPr/>
    </dgm:pt>
    <dgm:pt modelId="{42502E80-BB77-4A13-8043-7F95A4733099}" type="pres">
      <dgm:prSet presAssocID="{ECBBFDF7-D844-4B9F-AE5B-1325BA51A8C6}" presName="spComp" presStyleCnt="0"/>
      <dgm:spPr/>
    </dgm:pt>
    <dgm:pt modelId="{6F96BC1D-78AB-4784-A16C-F4E63F64167D}" type="pres">
      <dgm:prSet presAssocID="{ECBBFDF7-D844-4B9F-AE5B-1325BA51A8C6}" presName="vSp" presStyleCnt="0"/>
      <dgm:spPr/>
    </dgm:pt>
    <dgm:pt modelId="{96E0C09C-5408-4F09-8B5C-22A73EC5C852}" type="pres">
      <dgm:prSet presAssocID="{659F79F7-AEA8-41E9-AE94-53562590D40B}" presName="rectComp" presStyleCnt="0"/>
      <dgm:spPr/>
    </dgm:pt>
    <dgm:pt modelId="{B56745E6-F1BC-42D5-A97C-F7237FD18336}" type="pres">
      <dgm:prSet presAssocID="{659F79F7-AEA8-41E9-AE94-53562590D40B}" presName="bgRect" presStyleLbl="bgShp" presStyleIdx="4" presStyleCnt="5"/>
      <dgm:spPr/>
    </dgm:pt>
    <dgm:pt modelId="{92010E78-5AE2-44D7-B3D3-38CB8F87185F}" type="pres">
      <dgm:prSet presAssocID="{659F79F7-AEA8-41E9-AE94-53562590D40B}" presName="bgRectTx" presStyleLbl="bgShp" presStyleIdx="4" presStyleCnt="5">
        <dgm:presLayoutVars>
          <dgm:bulletEnabled val="1"/>
        </dgm:presLayoutVars>
      </dgm:prSet>
      <dgm:spPr/>
    </dgm:pt>
  </dgm:ptLst>
  <dgm:cxnLst>
    <dgm:cxn modelId="{D9CAC202-8B4B-4AD2-95A1-9D72F607D257}" type="presOf" srcId="{E4703702-D841-4250-B112-8A53ED27F527}" destId="{3312DD9B-CBCE-4C6F-9889-615E963BEB61}" srcOrd="0" destOrd="0" presId="urn:microsoft.com/office/officeart/2005/8/layout/hierarchy6"/>
    <dgm:cxn modelId="{E21B7403-072B-4749-B672-62A60F4EEC45}" srcId="{415AF17D-DCD2-4612-A17B-D5AC72974D88}" destId="{ABE89B8A-2EF7-48D3-8954-33EA1F3B4256}" srcOrd="2" destOrd="0" parTransId="{945C7965-8CDF-4008-9284-C46722D7728C}" sibTransId="{9FB98AB9-562B-464B-B523-F8C9381742EC}"/>
    <dgm:cxn modelId="{02E26507-B422-4067-B187-33CBA0CA3CB5}" srcId="{7DFC4E2A-BFA5-4AAA-BE28-791E926B7930}" destId="{57DCAA07-D454-4216-8DC2-1F17294F2B13}" srcOrd="0" destOrd="0" parTransId="{ACE236D0-0911-44D7-B7AC-DB91B526E096}" sibTransId="{35DC0C5D-A6CD-4724-9519-AD1D8527CECC}"/>
    <dgm:cxn modelId="{44BEF90C-9C2A-4046-88AD-A56810B0A968}" srcId="{57DCAA07-D454-4216-8DC2-1F17294F2B13}" destId="{CC1C954B-2BF8-4B9E-A411-07D769E6EA00}" srcOrd="1" destOrd="0" parTransId="{A7154154-5F63-4DD8-9CEB-EBD92FA35433}" sibTransId="{D34338CC-BB23-464F-92FB-0B094A8402F6}"/>
    <dgm:cxn modelId="{5E99580F-D5F5-4264-B627-55136BBB9795}" type="presOf" srcId="{CECE388B-F48A-4E36-ACAC-6E706F41A840}" destId="{798A6022-42E2-4880-8DAA-76C9D6CBCB13}" srcOrd="0" destOrd="0" presId="urn:microsoft.com/office/officeart/2005/8/layout/hierarchy6"/>
    <dgm:cxn modelId="{29925310-ED7E-4294-8F18-E7C0F31836C0}" type="presOf" srcId="{A7154154-5F63-4DD8-9CEB-EBD92FA35433}" destId="{D0B1989C-BF99-4222-98E1-0428F255DE4A}" srcOrd="0" destOrd="0" presId="urn:microsoft.com/office/officeart/2005/8/layout/hierarchy6"/>
    <dgm:cxn modelId="{CCBADB12-B78F-4DE0-97BE-E27C6DEC0190}" srcId="{415AF17D-DCD2-4612-A17B-D5AC72974D88}" destId="{34A0E938-0105-41BC-93F1-1DBE27F1B052}" srcOrd="3" destOrd="0" parTransId="{4FA3AB4F-73D5-4ED9-9022-474E3A4822B0}" sibTransId="{238EADC0-DB0C-4834-9B13-760C42BD4D0E}"/>
    <dgm:cxn modelId="{6284C414-E220-475D-BB21-07DBDBFA44D7}" type="presOf" srcId="{F2B29726-1DFE-4177-BB1B-4AC02D6B8263}" destId="{F60443D9-FEF8-4D29-902E-D4ABF2476940}" srcOrd="0" destOrd="0" presId="urn:microsoft.com/office/officeart/2005/8/layout/hierarchy6"/>
    <dgm:cxn modelId="{AEB78115-6C60-4445-9748-B37E2804A2FE}" type="presOf" srcId="{397615E4-BC81-4A68-9A93-438D9AB96737}" destId="{47B61796-832C-4679-A928-10E776BDB162}" srcOrd="0" destOrd="0" presId="urn:microsoft.com/office/officeart/2005/8/layout/hierarchy6"/>
    <dgm:cxn modelId="{3FB5F817-5DC8-4A35-8F55-174F10D5A018}" type="presOf" srcId="{F4D70A84-BD99-4C7A-902E-A49CAE80D769}" destId="{22A010C9-B0FC-48BB-8485-6301D990DA4F}" srcOrd="0" destOrd="0" presId="urn:microsoft.com/office/officeart/2005/8/layout/hierarchy6"/>
    <dgm:cxn modelId="{6ECA1818-2568-4DB1-9A64-2EFFBC5A015B}" srcId="{6D19D4AC-ECAF-45C7-8C65-694055513BD6}" destId="{CF8CAB86-213C-4AFB-A546-A28099C9592C}" srcOrd="1" destOrd="0" parTransId="{C33E5B20-0EB3-4AFD-A7C0-401FB00B6329}" sibTransId="{B095D8BB-5D08-4C03-8C1C-9267196C6588}"/>
    <dgm:cxn modelId="{13220F19-D6E2-48DF-9A9D-D4E563E4FFE3}" type="presOf" srcId="{659F79F7-AEA8-41E9-AE94-53562590D40B}" destId="{92010E78-5AE2-44D7-B3D3-38CB8F87185F}" srcOrd="1" destOrd="0" presId="urn:microsoft.com/office/officeart/2005/8/layout/hierarchy6"/>
    <dgm:cxn modelId="{C93A981B-F407-4182-A6FC-19FF2F88F04F}" type="presOf" srcId="{ABE89B8A-2EF7-48D3-8954-33EA1F3B4256}" destId="{00E3CF04-BF9E-47BA-8055-0B00AEF8DD96}" srcOrd="0" destOrd="0" presId="urn:microsoft.com/office/officeart/2005/8/layout/hierarchy6"/>
    <dgm:cxn modelId="{3EFDD21E-810A-4C5A-89D1-5F23FF8964A7}" type="presOf" srcId="{CC1C954B-2BF8-4B9E-A411-07D769E6EA00}" destId="{3DA6A6BE-298C-4C5C-9D11-887E0AC4A501}" srcOrd="0" destOrd="0" presId="urn:microsoft.com/office/officeart/2005/8/layout/hierarchy6"/>
    <dgm:cxn modelId="{9A698827-0453-4BA8-AE16-BCCEEDB46CD1}" srcId="{AFA5007A-C200-4C9D-AC9B-B5575D49DBA5}" destId="{E103A763-8C3B-4EE4-8E71-60569AD3E75D}" srcOrd="2" destOrd="0" parTransId="{39FAD56C-8ED0-430D-95D4-3AA3DB59DA90}" sibTransId="{D2810010-87F9-4AB0-8603-66B5EBDEAF83}"/>
    <dgm:cxn modelId="{2D5A392D-AEFB-4C3E-A5F7-CBFD3E2FCE68}" type="presOf" srcId="{ECBBFDF7-D844-4B9F-AE5B-1325BA51A8C6}" destId="{9E6CD322-186D-4744-8EF8-C71070742410}" srcOrd="0" destOrd="0" presId="urn:microsoft.com/office/officeart/2005/8/layout/hierarchy6"/>
    <dgm:cxn modelId="{EA47AE34-DDBD-4B8B-8A82-DB411B496CC8}" srcId="{E103A763-8C3B-4EE4-8E71-60569AD3E75D}" destId="{BC516FC7-7E1E-41FD-BB15-0F0D13D90602}" srcOrd="0" destOrd="0" parTransId="{452C423E-8A4B-4466-9E59-734F59D4F38F}" sibTransId="{ADFDC5B9-B3C9-48D2-8D22-B2723125667F}"/>
    <dgm:cxn modelId="{902AF235-24AB-4199-9045-4A50B7A3564D}" srcId="{BC516FC7-7E1E-41FD-BB15-0F0D13D90602}" destId="{708702BF-3D70-4AD1-9384-A3E4BC7021D3}" srcOrd="1" destOrd="0" parTransId="{E4703702-D841-4250-B112-8A53ED27F527}" sibTransId="{C63F2C9F-2EAD-4AD4-8114-7E3123F84B53}"/>
    <dgm:cxn modelId="{1811ED36-E128-481A-95B3-42B5F160D7D9}" type="presOf" srcId="{8B49DFBB-60C5-4AB5-9721-1EAF7910E93A}" destId="{1A034FF3-9C5E-46D3-AAF0-D4ACD46A0D8E}" srcOrd="0" destOrd="0" presId="urn:microsoft.com/office/officeart/2005/8/layout/hierarchy6"/>
    <dgm:cxn modelId="{6F360638-C427-47D4-9EEC-96C4ECF609C4}" srcId="{F4D70A84-BD99-4C7A-902E-A49CAE80D769}" destId="{F2B29726-1DFE-4177-BB1B-4AC02D6B8263}" srcOrd="1" destOrd="0" parTransId="{B66355C2-A634-44CD-A0E9-32D3E579CD57}" sibTransId="{A42F1F74-ADE6-4CC2-950A-7D3C604B1E00}"/>
    <dgm:cxn modelId="{D02FCF3C-09A8-49B6-9D47-B269057D2878}" type="presOf" srcId="{AFA5007A-C200-4C9D-AC9B-B5575D49DBA5}" destId="{DB081208-5B9E-4CFA-840E-B202AAB8FE7F}" srcOrd="0" destOrd="0" presId="urn:microsoft.com/office/officeart/2005/8/layout/hierarchy6"/>
    <dgm:cxn modelId="{F6EC0B3D-148B-4E59-9A70-25EEF1A3AF96}" srcId="{415AF17D-DCD2-4612-A17B-D5AC72974D88}" destId="{ECBBFDF7-D844-4B9F-AE5B-1325BA51A8C6}" srcOrd="4" destOrd="0" parTransId="{2BCC02EE-7801-405C-ABC6-F56A8F340B0E}" sibTransId="{5B6CDAA0-5B83-4D3C-933C-28680022EFFD}"/>
    <dgm:cxn modelId="{DF29363F-6766-4146-81E0-6837C88F9837}" srcId="{AFA5007A-C200-4C9D-AC9B-B5575D49DBA5}" destId="{7DFC4E2A-BFA5-4AAA-BE28-791E926B7930}" srcOrd="1" destOrd="0" parTransId="{8F93B6F8-6B54-4EC2-BAFD-A143FF23477C}" sibTransId="{77007A8F-40DB-4BA6-BABD-DA6D0FF65D2A}"/>
    <dgm:cxn modelId="{38DEE25D-DADB-46D3-89BE-1CE633FC7B48}" type="presOf" srcId="{220FFB04-3D16-41DC-B7F6-03B42A8C8AE8}" destId="{2784C57B-1877-4420-A45B-BBBE56F054EE}" srcOrd="0" destOrd="0" presId="urn:microsoft.com/office/officeart/2005/8/layout/hierarchy6"/>
    <dgm:cxn modelId="{9D197241-1416-4B6D-A7ED-F43B90F5AFAB}" type="presOf" srcId="{53D75C28-F875-46EB-A60E-FC056EEEB013}" destId="{560156D8-3FC9-4E4E-9FF8-5E2DDCE448F2}" srcOrd="0" destOrd="0" presId="urn:microsoft.com/office/officeart/2005/8/layout/hierarchy6"/>
    <dgm:cxn modelId="{625C9064-EF6E-4F77-93F2-968950A038A9}" srcId="{415AF17D-DCD2-4612-A17B-D5AC72974D88}" destId="{659F79F7-AEA8-41E9-AE94-53562590D40B}" srcOrd="5" destOrd="0" parTransId="{0F5A0898-56D9-4B31-BC0A-DDA402583CCB}" sibTransId="{EB1AAF91-1DD3-4E61-B14A-88ACF8FD8E22}"/>
    <dgm:cxn modelId="{0A767445-E8C9-4061-85C4-1B0C15A485FD}" type="presOf" srcId="{57DCAA07-D454-4216-8DC2-1F17294F2B13}" destId="{CCF80EB6-2B82-4957-81E7-27C9A8A88324}" srcOrd="0" destOrd="0" presId="urn:microsoft.com/office/officeart/2005/8/layout/hierarchy6"/>
    <dgm:cxn modelId="{41A35F68-D56D-44FA-AB18-F107F0F81BBB}" type="presOf" srcId="{ECBBFDF7-D844-4B9F-AE5B-1325BA51A8C6}" destId="{97EB8C49-D87D-4538-AB9D-0DEC5697002B}" srcOrd="1" destOrd="0" presId="urn:microsoft.com/office/officeart/2005/8/layout/hierarchy6"/>
    <dgm:cxn modelId="{6BCCCC6B-B691-440F-8D9E-D91A39F0A3C5}" type="presOf" srcId="{452C423E-8A4B-4466-9E59-734F59D4F38F}" destId="{22EC9D25-1B6C-4967-A1B3-801552AB9FB6}" srcOrd="0" destOrd="0" presId="urn:microsoft.com/office/officeart/2005/8/layout/hierarchy6"/>
    <dgm:cxn modelId="{00470A6C-C32F-4C1F-8509-D5713C0C4CAA}" srcId="{F062D08C-4A07-44DC-848E-019A22471E0D}" destId="{4FEDBC0D-24E4-4F53-808E-F3955E65FF2F}" srcOrd="0" destOrd="0" parTransId="{220FFB04-3D16-41DC-B7F6-03B42A8C8AE8}" sibTransId="{82E45F38-F63F-4038-B985-56CD2D6B37FA}"/>
    <dgm:cxn modelId="{55F71C4C-39A9-4C8F-B7C4-48FE8EBE1D4D}" srcId="{AFA5007A-C200-4C9D-AC9B-B5575D49DBA5}" destId="{6D19D4AC-ECAF-45C7-8C65-694055513BD6}" srcOrd="0" destOrd="0" parTransId="{5939A635-D835-48CF-9DD9-BF1E38FDDB0F}" sibTransId="{1EA432C3-8D32-4A9E-81FD-C256941CA107}"/>
    <dgm:cxn modelId="{611BDE4C-33F5-4C02-93D0-E20D43520C70}" srcId="{6D19D4AC-ECAF-45C7-8C65-694055513BD6}" destId="{F4D70A84-BD99-4C7A-902E-A49CAE80D769}" srcOrd="0" destOrd="0" parTransId="{4726F64F-2D11-4241-A80C-E382D0A1C16C}" sibTransId="{9D64B3E3-D426-4C3D-B6AE-82F5FE2D63C3}"/>
    <dgm:cxn modelId="{F2D3F06D-9BB9-45DC-85FA-F850890F09AD}" type="presOf" srcId="{FFE7750D-415D-4CD8-8170-F75B0D4F8198}" destId="{B24BF836-8122-461D-9129-B090D715E3F5}" srcOrd="0" destOrd="0" presId="urn:microsoft.com/office/officeart/2005/8/layout/hierarchy6"/>
    <dgm:cxn modelId="{36D08C50-2D72-4499-B43B-E31DC069F317}" type="presOf" srcId="{415AF17D-DCD2-4612-A17B-D5AC72974D88}" destId="{77115F8F-6421-4CA8-B5AD-D784EEFD1BA5}" srcOrd="0" destOrd="0" presId="urn:microsoft.com/office/officeart/2005/8/layout/hierarchy6"/>
    <dgm:cxn modelId="{69BF4871-057E-425B-86E2-7AF380D1955B}" type="presOf" srcId="{34A0E938-0105-41BC-93F1-1DBE27F1B052}" destId="{B678323E-2844-4BC1-816A-F5E6C3EB682A}" srcOrd="0" destOrd="0" presId="urn:microsoft.com/office/officeart/2005/8/layout/hierarchy6"/>
    <dgm:cxn modelId="{F5FAE671-1530-48D9-9767-405C5C030901}" srcId="{E103A763-8C3B-4EE4-8E71-60569AD3E75D}" destId="{F062D08C-4A07-44DC-848E-019A22471E0D}" srcOrd="1" destOrd="0" parTransId="{0DCA1825-063A-4D00-80E3-EB5C7CCAAFD2}" sibTransId="{4CEEE7E9-2553-4D11-A435-AB38A77023FD}"/>
    <dgm:cxn modelId="{E5E8D372-86D2-49DE-AC0D-BC870819890E}" type="presOf" srcId="{34A0E938-0105-41BC-93F1-1DBE27F1B052}" destId="{DA581A75-871C-454F-94BC-F9D76DF58D82}" srcOrd="1" destOrd="0" presId="urn:microsoft.com/office/officeart/2005/8/layout/hierarchy6"/>
    <dgm:cxn modelId="{2C48D474-6B2A-4070-BB89-56BA7F2E7E8E}" type="presOf" srcId="{B66355C2-A634-44CD-A0E9-32D3E579CD57}" destId="{A315C73F-C509-4FDA-9AD0-E440F409C030}" srcOrd="0" destOrd="0" presId="urn:microsoft.com/office/officeart/2005/8/layout/hierarchy6"/>
    <dgm:cxn modelId="{38E61A76-73C2-479D-840C-14BC299CADF1}" type="presOf" srcId="{BC516FC7-7E1E-41FD-BB15-0F0D13D90602}" destId="{104A6703-78F4-4B71-BA79-434F05ADA6B8}" srcOrd="0" destOrd="0" presId="urn:microsoft.com/office/officeart/2005/8/layout/hierarchy6"/>
    <dgm:cxn modelId="{AFF51257-653B-4862-9355-A112061B777B}" type="presOf" srcId="{E103A763-8C3B-4EE4-8E71-60569AD3E75D}" destId="{A8ED0E37-F79E-47F9-ADC9-6DF501644F72}" srcOrd="0" destOrd="0" presId="urn:microsoft.com/office/officeart/2005/8/layout/hierarchy6"/>
    <dgm:cxn modelId="{A9F2B358-BE76-406C-93CC-86A987F5FE98}" type="presOf" srcId="{708702BF-3D70-4AD1-9384-A3E4BC7021D3}" destId="{13A022B9-3605-47A8-9B1C-AB5233FA6E5F}" srcOrd="0" destOrd="0" presId="urn:microsoft.com/office/officeart/2005/8/layout/hierarchy6"/>
    <dgm:cxn modelId="{F22F4180-17CF-4008-AB44-EF301FC4A1E6}" type="presOf" srcId="{659F79F7-AEA8-41E9-AE94-53562590D40B}" destId="{B56745E6-F1BC-42D5-A97C-F7237FD18336}" srcOrd="0" destOrd="0" presId="urn:microsoft.com/office/officeart/2005/8/layout/hierarchy6"/>
    <dgm:cxn modelId="{67E64F82-8924-4939-A73B-6715385140D4}" srcId="{415AF17D-DCD2-4612-A17B-D5AC72974D88}" destId="{AFA5007A-C200-4C9D-AC9B-B5575D49DBA5}" srcOrd="0" destOrd="0" parTransId="{4046281C-A1A2-4210-93D1-647532F8E2A9}" sibTransId="{222B7AF0-84E3-4075-B20E-6E011623620A}"/>
    <dgm:cxn modelId="{2F476883-8B2B-4C1E-8507-677159E18194}" type="presOf" srcId="{ABE89B8A-2EF7-48D3-8954-33EA1F3B4256}" destId="{79DCDAB9-BAE7-416B-87CE-7A72FEE23D32}" srcOrd="1" destOrd="0" presId="urn:microsoft.com/office/officeart/2005/8/layout/hierarchy6"/>
    <dgm:cxn modelId="{FB65F383-FC7B-4154-A07B-4D33AC54ABA3}" type="presOf" srcId="{C33E5B20-0EB3-4AFD-A7C0-401FB00B6329}" destId="{5EFFA483-9B1B-4F4E-9A85-56A826CB3454}" srcOrd="0" destOrd="0" presId="urn:microsoft.com/office/officeart/2005/8/layout/hierarchy6"/>
    <dgm:cxn modelId="{809AE287-351A-45A3-B619-F94C58FDDD87}" srcId="{CF8CAB86-213C-4AFB-A546-A28099C9592C}" destId="{8B49DFBB-60C5-4AB5-9721-1EAF7910E93A}" srcOrd="0" destOrd="0" parTransId="{2F093274-1884-4EA9-B904-989D3E0BC9BD}" sibTransId="{F65A4299-D13E-4387-894E-30D423D5D159}"/>
    <dgm:cxn modelId="{BE050493-E707-4CF9-8575-1A2AD2935010}" type="presOf" srcId="{0DCA1825-063A-4D00-80E3-EB5C7CCAAFD2}" destId="{117CDA72-877D-4CA6-A629-217E01191194}" srcOrd="0" destOrd="0" presId="urn:microsoft.com/office/officeart/2005/8/layout/hierarchy6"/>
    <dgm:cxn modelId="{26587A94-8059-4D15-9BF2-01F800163162}" type="presOf" srcId="{B6FD34E7-C1B7-4866-80F4-F7AFC409F2A6}" destId="{045493BE-E7F4-4361-812D-F925AA8501D4}" srcOrd="0" destOrd="0" presId="urn:microsoft.com/office/officeart/2005/8/layout/hierarchy6"/>
    <dgm:cxn modelId="{F549CD9C-18C1-4451-BD20-D65CDDFDAF6B}" srcId="{415AF17D-DCD2-4612-A17B-D5AC72974D88}" destId="{9F28D519-24CB-4B2B-9F28-4E00EF41C813}" srcOrd="1" destOrd="0" parTransId="{9C69C816-205E-430A-A2E7-3A1107CBAC2C}" sibTransId="{5AF10AAE-BC40-4AF7-A896-4687015EC35F}"/>
    <dgm:cxn modelId="{BF64A5A1-002E-4CD6-8D2E-489F7B5503DC}" type="presOf" srcId="{6D19D4AC-ECAF-45C7-8C65-694055513BD6}" destId="{4086C600-28C2-4836-A9F5-EF1199AD694A}" srcOrd="0" destOrd="0" presId="urn:microsoft.com/office/officeart/2005/8/layout/hierarchy6"/>
    <dgm:cxn modelId="{8277B1A4-31C4-42EE-BFF2-DE974625B104}" type="presOf" srcId="{9F28D519-24CB-4B2B-9F28-4E00EF41C813}" destId="{5C4831B3-50E1-4D60-B638-4966B247BCF8}" srcOrd="1" destOrd="0" presId="urn:microsoft.com/office/officeart/2005/8/layout/hierarchy6"/>
    <dgm:cxn modelId="{ABCCFCA6-0BE8-4197-BB41-2DB94CA0E016}" srcId="{57DCAA07-D454-4216-8DC2-1F17294F2B13}" destId="{53D75C28-F875-46EB-A60E-FC056EEEB013}" srcOrd="0" destOrd="0" parTransId="{FFE7750D-415D-4CD8-8170-F75B0D4F8198}" sibTransId="{8F123252-60DF-4A0D-9324-C514A991B59F}"/>
    <dgm:cxn modelId="{598EFDA6-8E9C-420C-BF48-B1C692FFEFD3}" type="presOf" srcId="{8F93B6F8-6B54-4EC2-BAFD-A143FF23477C}" destId="{5128DC3B-D792-4F67-A5C8-F908885E5D29}" srcOrd="0" destOrd="0" presId="urn:microsoft.com/office/officeart/2005/8/layout/hierarchy6"/>
    <dgm:cxn modelId="{79F24EAB-F9DE-4A48-87DF-AD4A74A0A028}" srcId="{F4D70A84-BD99-4C7A-902E-A49CAE80D769}" destId="{B6FD34E7-C1B7-4866-80F4-F7AFC409F2A6}" srcOrd="0" destOrd="0" parTransId="{CECE388B-F48A-4E36-ACAC-6E706F41A840}" sibTransId="{202F1322-44C8-4651-805A-E72EE9B4920B}"/>
    <dgm:cxn modelId="{CF1CC4AB-99D8-4A22-86FF-69B7B3516106}" type="presOf" srcId="{4726F64F-2D11-4241-A80C-E382D0A1C16C}" destId="{C81767BF-E5CF-407F-BB05-231D13D763DF}" srcOrd="0" destOrd="0" presId="urn:microsoft.com/office/officeart/2005/8/layout/hierarchy6"/>
    <dgm:cxn modelId="{82240FAD-B2A4-4948-8BC9-013C0CE5763C}" type="presOf" srcId="{7DFC4E2A-BFA5-4AAA-BE28-791E926B7930}" destId="{06518A78-A340-47D7-B76D-F38D077B90E5}" srcOrd="0" destOrd="0" presId="urn:microsoft.com/office/officeart/2005/8/layout/hierarchy6"/>
    <dgm:cxn modelId="{28D32CAD-45D7-40F9-A87D-C5D685357BA2}" type="presOf" srcId="{B9F85611-515A-45D8-AEA7-BFB996FA8C5A}" destId="{57D72145-C653-4F74-AB28-A08D22CE1C34}" srcOrd="0" destOrd="0" presId="urn:microsoft.com/office/officeart/2005/8/layout/hierarchy6"/>
    <dgm:cxn modelId="{046B21B2-1C06-44E8-B09C-BFC811618F65}" type="presOf" srcId="{2F093274-1884-4EA9-B904-989D3E0BC9BD}" destId="{E670A98E-D595-4063-AEEC-A10ED81D3281}" srcOrd="0" destOrd="0" presId="urn:microsoft.com/office/officeart/2005/8/layout/hierarchy6"/>
    <dgm:cxn modelId="{162F64C4-61D5-4DF5-B80C-5066179885EF}" type="presOf" srcId="{9F28D519-24CB-4B2B-9F28-4E00EF41C813}" destId="{C744895B-C6E0-4570-8946-36FAEE5D2E1E}" srcOrd="0" destOrd="0" presId="urn:microsoft.com/office/officeart/2005/8/layout/hierarchy6"/>
    <dgm:cxn modelId="{C64505CB-816E-4F33-B58D-0CCFB52FDD20}" type="presOf" srcId="{39FAD56C-8ED0-430D-95D4-3AA3DB59DA90}" destId="{CCE3D770-FC84-4AC3-8422-58E39A0F72DA}" srcOrd="0" destOrd="0" presId="urn:microsoft.com/office/officeart/2005/8/layout/hierarchy6"/>
    <dgm:cxn modelId="{A4E85AD0-ECD6-4762-AE28-A176E1914FE8}" type="presOf" srcId="{5939A635-D835-48CF-9DD9-BF1E38FDDB0F}" destId="{678EA0EE-0ED8-4773-870B-C1EB1EB26FCC}" srcOrd="0" destOrd="0" presId="urn:microsoft.com/office/officeart/2005/8/layout/hierarchy6"/>
    <dgm:cxn modelId="{4FCAB5D5-6DF9-456F-A689-2D9E5693C575}" type="presOf" srcId="{4FEDBC0D-24E4-4F53-808E-F3955E65FF2F}" destId="{C97808D5-B4D4-4C4A-A731-3C385DBAAA07}" srcOrd="0" destOrd="0" presId="urn:microsoft.com/office/officeart/2005/8/layout/hierarchy6"/>
    <dgm:cxn modelId="{1B5CD5D5-2C42-4003-8043-A032AEF5B602}" type="presOf" srcId="{F062D08C-4A07-44DC-848E-019A22471E0D}" destId="{239AD467-6C06-46FA-AACF-CE4F34AE74BA}" srcOrd="0" destOrd="0" presId="urn:microsoft.com/office/officeart/2005/8/layout/hierarchy6"/>
    <dgm:cxn modelId="{C08C45E3-F787-4C6D-B4D3-9803D2F7EADE}" srcId="{BC516FC7-7E1E-41FD-BB15-0F0D13D90602}" destId="{397615E4-BC81-4A68-9A93-438D9AB96737}" srcOrd="0" destOrd="0" parTransId="{B9F85611-515A-45D8-AEA7-BFB996FA8C5A}" sibTransId="{EE05D6BB-A362-401B-B681-381E4DEB494D}"/>
    <dgm:cxn modelId="{8F881CF4-CD67-439A-ABF6-FD5B18C122CE}" type="presOf" srcId="{ACE236D0-0911-44D7-B7AC-DB91B526E096}" destId="{FA8C908F-85CA-4725-9597-ACE38E3709FC}" srcOrd="0" destOrd="0" presId="urn:microsoft.com/office/officeart/2005/8/layout/hierarchy6"/>
    <dgm:cxn modelId="{F4A197F6-9483-4A3D-9D20-AC0C978198C2}" type="presOf" srcId="{CF8CAB86-213C-4AFB-A546-A28099C9592C}" destId="{DA9DF7BF-A973-44B6-8E0E-AFF608653F95}" srcOrd="0" destOrd="0" presId="urn:microsoft.com/office/officeart/2005/8/layout/hierarchy6"/>
    <dgm:cxn modelId="{5EBFC496-5F5C-445C-8E8C-87A0B5B687CF}" type="presParOf" srcId="{77115F8F-6421-4CA8-B5AD-D784EEFD1BA5}" destId="{E8CACE66-0381-4CDD-8C0C-B3D4DA98DFE1}" srcOrd="0" destOrd="0" presId="urn:microsoft.com/office/officeart/2005/8/layout/hierarchy6"/>
    <dgm:cxn modelId="{894EFFD3-A274-49A8-9C97-6D7DA1C6E623}" type="presParOf" srcId="{E8CACE66-0381-4CDD-8C0C-B3D4DA98DFE1}" destId="{4BCC1499-7FBA-4536-89C8-EE25D70405ED}" srcOrd="0" destOrd="0" presId="urn:microsoft.com/office/officeart/2005/8/layout/hierarchy6"/>
    <dgm:cxn modelId="{EED0A88A-251B-4770-939F-21658BA73475}" type="presParOf" srcId="{E8CACE66-0381-4CDD-8C0C-B3D4DA98DFE1}" destId="{E4D42B87-ABB3-4586-874D-FEA01950A8CD}" srcOrd="1" destOrd="0" presId="urn:microsoft.com/office/officeart/2005/8/layout/hierarchy6"/>
    <dgm:cxn modelId="{7AFFFB72-63C3-426A-819A-EABB6AD9A6B5}" type="presParOf" srcId="{E4D42B87-ABB3-4586-874D-FEA01950A8CD}" destId="{7AC87AAC-B7F6-409F-862B-AC5902C5BF32}" srcOrd="0" destOrd="0" presId="urn:microsoft.com/office/officeart/2005/8/layout/hierarchy6"/>
    <dgm:cxn modelId="{2AC911A8-66D8-4D6F-9D52-63E326919673}" type="presParOf" srcId="{7AC87AAC-B7F6-409F-862B-AC5902C5BF32}" destId="{DB081208-5B9E-4CFA-840E-B202AAB8FE7F}" srcOrd="0" destOrd="0" presId="urn:microsoft.com/office/officeart/2005/8/layout/hierarchy6"/>
    <dgm:cxn modelId="{B41800A5-8C1C-4909-85DA-72F825944B4F}" type="presParOf" srcId="{7AC87AAC-B7F6-409F-862B-AC5902C5BF32}" destId="{B990400A-A99C-408A-A8C6-9E0F7A0627E7}" srcOrd="1" destOrd="0" presId="urn:microsoft.com/office/officeart/2005/8/layout/hierarchy6"/>
    <dgm:cxn modelId="{12F34B31-8FB4-4F6D-AD1B-9FBD82D4B5A1}" type="presParOf" srcId="{B990400A-A99C-408A-A8C6-9E0F7A0627E7}" destId="{678EA0EE-0ED8-4773-870B-C1EB1EB26FCC}" srcOrd="0" destOrd="0" presId="urn:microsoft.com/office/officeart/2005/8/layout/hierarchy6"/>
    <dgm:cxn modelId="{27CBE8F2-C227-4CAC-BF90-FC720DB2AA78}" type="presParOf" srcId="{B990400A-A99C-408A-A8C6-9E0F7A0627E7}" destId="{A64DEC18-743F-4EAE-AE50-F0D01890E152}" srcOrd="1" destOrd="0" presId="urn:microsoft.com/office/officeart/2005/8/layout/hierarchy6"/>
    <dgm:cxn modelId="{09712BD4-E508-4D16-8124-A1A7B55427EA}" type="presParOf" srcId="{A64DEC18-743F-4EAE-AE50-F0D01890E152}" destId="{4086C600-28C2-4836-A9F5-EF1199AD694A}" srcOrd="0" destOrd="0" presId="urn:microsoft.com/office/officeart/2005/8/layout/hierarchy6"/>
    <dgm:cxn modelId="{8D627723-CB00-4381-9AE3-3FCA4C861475}" type="presParOf" srcId="{A64DEC18-743F-4EAE-AE50-F0D01890E152}" destId="{0EFD8E47-7CA3-4262-B600-42CD3CC8BED8}" srcOrd="1" destOrd="0" presId="urn:microsoft.com/office/officeart/2005/8/layout/hierarchy6"/>
    <dgm:cxn modelId="{B3247F5D-84C4-4C54-B84C-1A6683A07B97}" type="presParOf" srcId="{0EFD8E47-7CA3-4262-B600-42CD3CC8BED8}" destId="{C81767BF-E5CF-407F-BB05-231D13D763DF}" srcOrd="0" destOrd="0" presId="urn:microsoft.com/office/officeart/2005/8/layout/hierarchy6"/>
    <dgm:cxn modelId="{087B9CBC-88B6-4F7F-B5E7-8736C83F80BC}" type="presParOf" srcId="{0EFD8E47-7CA3-4262-B600-42CD3CC8BED8}" destId="{C2F81DBC-B86B-4D0B-BA52-ED8A4527F48E}" srcOrd="1" destOrd="0" presId="urn:microsoft.com/office/officeart/2005/8/layout/hierarchy6"/>
    <dgm:cxn modelId="{B011BFD2-9631-487F-B7AE-ACFC9B22053C}" type="presParOf" srcId="{C2F81DBC-B86B-4D0B-BA52-ED8A4527F48E}" destId="{22A010C9-B0FC-48BB-8485-6301D990DA4F}" srcOrd="0" destOrd="0" presId="urn:microsoft.com/office/officeart/2005/8/layout/hierarchy6"/>
    <dgm:cxn modelId="{D652435B-B177-4446-87D6-FFB9CE57091E}" type="presParOf" srcId="{C2F81DBC-B86B-4D0B-BA52-ED8A4527F48E}" destId="{1B95DE14-30A5-441A-8CE1-215160E125AA}" srcOrd="1" destOrd="0" presId="urn:microsoft.com/office/officeart/2005/8/layout/hierarchy6"/>
    <dgm:cxn modelId="{F2969A81-C3EB-48F2-AA9D-C7AB1084E97D}" type="presParOf" srcId="{1B95DE14-30A5-441A-8CE1-215160E125AA}" destId="{798A6022-42E2-4880-8DAA-76C9D6CBCB13}" srcOrd="0" destOrd="0" presId="urn:microsoft.com/office/officeart/2005/8/layout/hierarchy6"/>
    <dgm:cxn modelId="{68A394AE-C48A-497F-A0ED-4ED0B944E27A}" type="presParOf" srcId="{1B95DE14-30A5-441A-8CE1-215160E125AA}" destId="{B8E6824A-DDB8-4C04-884C-135079EC9984}" srcOrd="1" destOrd="0" presId="urn:microsoft.com/office/officeart/2005/8/layout/hierarchy6"/>
    <dgm:cxn modelId="{A47B479D-3D13-4259-8152-983449A0EB5D}" type="presParOf" srcId="{B8E6824A-DDB8-4C04-884C-135079EC9984}" destId="{045493BE-E7F4-4361-812D-F925AA8501D4}" srcOrd="0" destOrd="0" presId="urn:microsoft.com/office/officeart/2005/8/layout/hierarchy6"/>
    <dgm:cxn modelId="{11984A69-DEBA-4900-B767-DFFB37787F4E}" type="presParOf" srcId="{B8E6824A-DDB8-4C04-884C-135079EC9984}" destId="{A8CA66CD-7FE1-4C42-99A7-A56FA406055D}" srcOrd="1" destOrd="0" presId="urn:microsoft.com/office/officeart/2005/8/layout/hierarchy6"/>
    <dgm:cxn modelId="{A55982B4-A648-43C0-9982-0219D98110AF}" type="presParOf" srcId="{1B95DE14-30A5-441A-8CE1-215160E125AA}" destId="{A315C73F-C509-4FDA-9AD0-E440F409C030}" srcOrd="2" destOrd="0" presId="urn:microsoft.com/office/officeart/2005/8/layout/hierarchy6"/>
    <dgm:cxn modelId="{D60516AF-70E2-42A1-8794-C3E8629786B3}" type="presParOf" srcId="{1B95DE14-30A5-441A-8CE1-215160E125AA}" destId="{F7622180-A3EB-4B9C-ADC3-9824B71625C8}" srcOrd="3" destOrd="0" presId="urn:microsoft.com/office/officeart/2005/8/layout/hierarchy6"/>
    <dgm:cxn modelId="{DCA32FA1-38FD-4F03-B6BD-FE74C0A18880}" type="presParOf" srcId="{F7622180-A3EB-4B9C-ADC3-9824B71625C8}" destId="{F60443D9-FEF8-4D29-902E-D4ABF2476940}" srcOrd="0" destOrd="0" presId="urn:microsoft.com/office/officeart/2005/8/layout/hierarchy6"/>
    <dgm:cxn modelId="{6B86D12E-E201-4D3E-831F-0166DDCB27CE}" type="presParOf" srcId="{F7622180-A3EB-4B9C-ADC3-9824B71625C8}" destId="{F584AE26-88B5-448E-AC93-EDE2D504C207}" srcOrd="1" destOrd="0" presId="urn:microsoft.com/office/officeart/2005/8/layout/hierarchy6"/>
    <dgm:cxn modelId="{8EBAF413-FB87-401A-992A-58EC12C873FF}" type="presParOf" srcId="{0EFD8E47-7CA3-4262-B600-42CD3CC8BED8}" destId="{5EFFA483-9B1B-4F4E-9A85-56A826CB3454}" srcOrd="2" destOrd="0" presId="urn:microsoft.com/office/officeart/2005/8/layout/hierarchy6"/>
    <dgm:cxn modelId="{E395D55C-56FC-442F-869D-439FDACC5843}" type="presParOf" srcId="{0EFD8E47-7CA3-4262-B600-42CD3CC8BED8}" destId="{C465A975-2CEA-4232-9F4E-1AE4F2AFC2B0}" srcOrd="3" destOrd="0" presId="urn:microsoft.com/office/officeart/2005/8/layout/hierarchy6"/>
    <dgm:cxn modelId="{CBE3A6AA-9EF2-48E5-B246-AE0FCBBDAC87}" type="presParOf" srcId="{C465A975-2CEA-4232-9F4E-1AE4F2AFC2B0}" destId="{DA9DF7BF-A973-44B6-8E0E-AFF608653F95}" srcOrd="0" destOrd="0" presId="urn:microsoft.com/office/officeart/2005/8/layout/hierarchy6"/>
    <dgm:cxn modelId="{D4D21CBC-81EB-4C5C-9427-8FC32713E310}" type="presParOf" srcId="{C465A975-2CEA-4232-9F4E-1AE4F2AFC2B0}" destId="{AC33EC48-7071-46A3-BBEF-196835DF27AE}" srcOrd="1" destOrd="0" presId="urn:microsoft.com/office/officeart/2005/8/layout/hierarchy6"/>
    <dgm:cxn modelId="{60ABFD26-6045-4CC4-B2EA-843F1DDF4084}" type="presParOf" srcId="{AC33EC48-7071-46A3-BBEF-196835DF27AE}" destId="{E670A98E-D595-4063-AEEC-A10ED81D3281}" srcOrd="0" destOrd="0" presId="urn:microsoft.com/office/officeart/2005/8/layout/hierarchy6"/>
    <dgm:cxn modelId="{11884F31-58DB-4A37-8CD9-70162C7FFF82}" type="presParOf" srcId="{AC33EC48-7071-46A3-BBEF-196835DF27AE}" destId="{592D0C10-DF96-4462-B03C-C70099CCA05F}" srcOrd="1" destOrd="0" presId="urn:microsoft.com/office/officeart/2005/8/layout/hierarchy6"/>
    <dgm:cxn modelId="{AD9ECBC3-F9F6-44CA-9E19-CE90D42D90B2}" type="presParOf" srcId="{592D0C10-DF96-4462-B03C-C70099CCA05F}" destId="{1A034FF3-9C5E-46D3-AAF0-D4ACD46A0D8E}" srcOrd="0" destOrd="0" presId="urn:microsoft.com/office/officeart/2005/8/layout/hierarchy6"/>
    <dgm:cxn modelId="{50C36F08-3213-452D-A0EE-09BA0171B4FC}" type="presParOf" srcId="{592D0C10-DF96-4462-B03C-C70099CCA05F}" destId="{3AA4CAAF-2692-429E-9663-78E0A416CA58}" srcOrd="1" destOrd="0" presId="urn:microsoft.com/office/officeart/2005/8/layout/hierarchy6"/>
    <dgm:cxn modelId="{7D46E396-487B-485F-9E9F-AA866017C702}" type="presParOf" srcId="{B990400A-A99C-408A-A8C6-9E0F7A0627E7}" destId="{5128DC3B-D792-4F67-A5C8-F908885E5D29}" srcOrd="2" destOrd="0" presId="urn:microsoft.com/office/officeart/2005/8/layout/hierarchy6"/>
    <dgm:cxn modelId="{6F6F6D52-7362-400B-B4FC-5627D98A5155}" type="presParOf" srcId="{B990400A-A99C-408A-A8C6-9E0F7A0627E7}" destId="{B24B1A47-4C50-4926-8459-7D7687E20307}" srcOrd="3" destOrd="0" presId="urn:microsoft.com/office/officeart/2005/8/layout/hierarchy6"/>
    <dgm:cxn modelId="{D5066B32-EEA9-4705-9B49-8576FDD4D7F0}" type="presParOf" srcId="{B24B1A47-4C50-4926-8459-7D7687E20307}" destId="{06518A78-A340-47D7-B76D-F38D077B90E5}" srcOrd="0" destOrd="0" presId="urn:microsoft.com/office/officeart/2005/8/layout/hierarchy6"/>
    <dgm:cxn modelId="{250F6160-118B-4681-9281-E9E826A66540}" type="presParOf" srcId="{B24B1A47-4C50-4926-8459-7D7687E20307}" destId="{90618D1E-9B2D-4D9A-AB37-761ECD3487C7}" srcOrd="1" destOrd="0" presId="urn:microsoft.com/office/officeart/2005/8/layout/hierarchy6"/>
    <dgm:cxn modelId="{98DEE581-A84F-408E-80A2-A21349E82995}" type="presParOf" srcId="{90618D1E-9B2D-4D9A-AB37-761ECD3487C7}" destId="{FA8C908F-85CA-4725-9597-ACE38E3709FC}" srcOrd="0" destOrd="0" presId="urn:microsoft.com/office/officeart/2005/8/layout/hierarchy6"/>
    <dgm:cxn modelId="{8DF07110-DFB3-498F-A9FE-E7E0D5C7D2B7}" type="presParOf" srcId="{90618D1E-9B2D-4D9A-AB37-761ECD3487C7}" destId="{F6E87476-F0D7-4223-932A-342DD253B21D}" srcOrd="1" destOrd="0" presId="urn:microsoft.com/office/officeart/2005/8/layout/hierarchy6"/>
    <dgm:cxn modelId="{DECE53B9-173A-41FD-8C32-A20FC406D43E}" type="presParOf" srcId="{F6E87476-F0D7-4223-932A-342DD253B21D}" destId="{CCF80EB6-2B82-4957-81E7-27C9A8A88324}" srcOrd="0" destOrd="0" presId="urn:microsoft.com/office/officeart/2005/8/layout/hierarchy6"/>
    <dgm:cxn modelId="{59D6F4F0-8CE1-4532-B9B3-D5D97B3906B4}" type="presParOf" srcId="{F6E87476-F0D7-4223-932A-342DD253B21D}" destId="{C44A597A-612F-4EE1-A3DD-EBB918095729}" srcOrd="1" destOrd="0" presId="urn:microsoft.com/office/officeart/2005/8/layout/hierarchy6"/>
    <dgm:cxn modelId="{04B7A4D0-DD35-4302-968C-5E3E22EF9C2E}" type="presParOf" srcId="{C44A597A-612F-4EE1-A3DD-EBB918095729}" destId="{B24BF836-8122-461D-9129-B090D715E3F5}" srcOrd="0" destOrd="0" presId="urn:microsoft.com/office/officeart/2005/8/layout/hierarchy6"/>
    <dgm:cxn modelId="{C5189BBF-8406-4FD6-810A-4FAB88349007}" type="presParOf" srcId="{C44A597A-612F-4EE1-A3DD-EBB918095729}" destId="{723F58F1-6968-4A4A-8768-19FC827CD209}" srcOrd="1" destOrd="0" presId="urn:microsoft.com/office/officeart/2005/8/layout/hierarchy6"/>
    <dgm:cxn modelId="{C17ACBCD-54F8-470A-A2FD-DB9DDE426853}" type="presParOf" srcId="{723F58F1-6968-4A4A-8768-19FC827CD209}" destId="{560156D8-3FC9-4E4E-9FF8-5E2DDCE448F2}" srcOrd="0" destOrd="0" presId="urn:microsoft.com/office/officeart/2005/8/layout/hierarchy6"/>
    <dgm:cxn modelId="{B441FFD0-FF74-464C-BEDD-8AB453E66717}" type="presParOf" srcId="{723F58F1-6968-4A4A-8768-19FC827CD209}" destId="{67A3C3AB-F9ED-4230-8F52-BA50933D7FF7}" srcOrd="1" destOrd="0" presId="urn:microsoft.com/office/officeart/2005/8/layout/hierarchy6"/>
    <dgm:cxn modelId="{757BD5D6-4BAF-48B2-B3FD-6674A69B7BF5}" type="presParOf" srcId="{C44A597A-612F-4EE1-A3DD-EBB918095729}" destId="{D0B1989C-BF99-4222-98E1-0428F255DE4A}" srcOrd="2" destOrd="0" presId="urn:microsoft.com/office/officeart/2005/8/layout/hierarchy6"/>
    <dgm:cxn modelId="{C568CB37-7235-451D-88F7-9D422315340D}" type="presParOf" srcId="{C44A597A-612F-4EE1-A3DD-EBB918095729}" destId="{06954F23-9B89-4214-8D6C-E49D82B1ED2E}" srcOrd="3" destOrd="0" presId="urn:microsoft.com/office/officeart/2005/8/layout/hierarchy6"/>
    <dgm:cxn modelId="{C1961261-A2E7-4A40-928B-156104786BD0}" type="presParOf" srcId="{06954F23-9B89-4214-8D6C-E49D82B1ED2E}" destId="{3DA6A6BE-298C-4C5C-9D11-887E0AC4A501}" srcOrd="0" destOrd="0" presId="urn:microsoft.com/office/officeart/2005/8/layout/hierarchy6"/>
    <dgm:cxn modelId="{C3EEE381-8BA7-468F-8242-8EDEAC020139}" type="presParOf" srcId="{06954F23-9B89-4214-8D6C-E49D82B1ED2E}" destId="{1AF52909-ACC3-47E6-97F9-BDA676D62A0C}" srcOrd="1" destOrd="0" presId="urn:microsoft.com/office/officeart/2005/8/layout/hierarchy6"/>
    <dgm:cxn modelId="{64DFB87C-04D9-4AD5-BD98-69D6F22ACA3F}" type="presParOf" srcId="{B990400A-A99C-408A-A8C6-9E0F7A0627E7}" destId="{CCE3D770-FC84-4AC3-8422-58E39A0F72DA}" srcOrd="4" destOrd="0" presId="urn:microsoft.com/office/officeart/2005/8/layout/hierarchy6"/>
    <dgm:cxn modelId="{1D1C9DDD-C36D-40EB-9435-BAF49C52563E}" type="presParOf" srcId="{B990400A-A99C-408A-A8C6-9E0F7A0627E7}" destId="{FC2A5478-595D-405D-87CF-C295DC3B8FDF}" srcOrd="5" destOrd="0" presId="urn:microsoft.com/office/officeart/2005/8/layout/hierarchy6"/>
    <dgm:cxn modelId="{7581CF4E-3963-46EA-8B9E-1260E93198E3}" type="presParOf" srcId="{FC2A5478-595D-405D-87CF-C295DC3B8FDF}" destId="{A8ED0E37-F79E-47F9-ADC9-6DF501644F72}" srcOrd="0" destOrd="0" presId="urn:microsoft.com/office/officeart/2005/8/layout/hierarchy6"/>
    <dgm:cxn modelId="{90A6DDE8-2658-4882-B8D3-EE1C1209E931}" type="presParOf" srcId="{FC2A5478-595D-405D-87CF-C295DC3B8FDF}" destId="{8870847F-7626-4593-A816-71AF64ED7BC1}" srcOrd="1" destOrd="0" presId="urn:microsoft.com/office/officeart/2005/8/layout/hierarchy6"/>
    <dgm:cxn modelId="{3C62A480-4575-44A5-817E-8F268E7DBA82}" type="presParOf" srcId="{8870847F-7626-4593-A816-71AF64ED7BC1}" destId="{22EC9D25-1B6C-4967-A1B3-801552AB9FB6}" srcOrd="0" destOrd="0" presId="urn:microsoft.com/office/officeart/2005/8/layout/hierarchy6"/>
    <dgm:cxn modelId="{59A480F8-6211-4433-AAE6-B8D3704D6DEC}" type="presParOf" srcId="{8870847F-7626-4593-A816-71AF64ED7BC1}" destId="{E357D73D-688A-4A52-B86F-2B8EC5A05CA0}" srcOrd="1" destOrd="0" presId="urn:microsoft.com/office/officeart/2005/8/layout/hierarchy6"/>
    <dgm:cxn modelId="{B31D3CD0-90E4-4D64-8B59-1FFFB1D29232}" type="presParOf" srcId="{E357D73D-688A-4A52-B86F-2B8EC5A05CA0}" destId="{104A6703-78F4-4B71-BA79-434F05ADA6B8}" srcOrd="0" destOrd="0" presId="urn:microsoft.com/office/officeart/2005/8/layout/hierarchy6"/>
    <dgm:cxn modelId="{B7E618CA-B714-4865-8AF3-EBA08017EA22}" type="presParOf" srcId="{E357D73D-688A-4A52-B86F-2B8EC5A05CA0}" destId="{731C84B1-E401-46C3-B51E-BB552FBE02EB}" srcOrd="1" destOrd="0" presId="urn:microsoft.com/office/officeart/2005/8/layout/hierarchy6"/>
    <dgm:cxn modelId="{526828DD-2CDF-46ED-A9C8-7164836C9F02}" type="presParOf" srcId="{731C84B1-E401-46C3-B51E-BB552FBE02EB}" destId="{57D72145-C653-4F74-AB28-A08D22CE1C34}" srcOrd="0" destOrd="0" presId="urn:microsoft.com/office/officeart/2005/8/layout/hierarchy6"/>
    <dgm:cxn modelId="{66284361-AD0A-4D39-8D83-710EA6012189}" type="presParOf" srcId="{731C84B1-E401-46C3-B51E-BB552FBE02EB}" destId="{BC78AC32-4A74-4E83-AE31-05BB41150D4A}" srcOrd="1" destOrd="0" presId="urn:microsoft.com/office/officeart/2005/8/layout/hierarchy6"/>
    <dgm:cxn modelId="{D0EFF73B-EEF4-44F0-B708-32EC494FDDE1}" type="presParOf" srcId="{BC78AC32-4A74-4E83-AE31-05BB41150D4A}" destId="{47B61796-832C-4679-A928-10E776BDB162}" srcOrd="0" destOrd="0" presId="urn:microsoft.com/office/officeart/2005/8/layout/hierarchy6"/>
    <dgm:cxn modelId="{E05892D2-7BE6-43FA-B4E7-FC128C72AD96}" type="presParOf" srcId="{BC78AC32-4A74-4E83-AE31-05BB41150D4A}" destId="{3C1444EF-4719-4BFF-87FE-7D8848C6789F}" srcOrd="1" destOrd="0" presId="urn:microsoft.com/office/officeart/2005/8/layout/hierarchy6"/>
    <dgm:cxn modelId="{4FCB9E45-5435-4E06-B338-8FE3E9206B4C}" type="presParOf" srcId="{731C84B1-E401-46C3-B51E-BB552FBE02EB}" destId="{3312DD9B-CBCE-4C6F-9889-615E963BEB61}" srcOrd="2" destOrd="0" presId="urn:microsoft.com/office/officeart/2005/8/layout/hierarchy6"/>
    <dgm:cxn modelId="{06060448-D243-41FD-AF88-D148672751D8}" type="presParOf" srcId="{731C84B1-E401-46C3-B51E-BB552FBE02EB}" destId="{41C60369-B293-4276-B66D-B2DD465F5312}" srcOrd="3" destOrd="0" presId="urn:microsoft.com/office/officeart/2005/8/layout/hierarchy6"/>
    <dgm:cxn modelId="{B0276C7B-C004-4E57-A2B6-D21C9B57E662}" type="presParOf" srcId="{41C60369-B293-4276-B66D-B2DD465F5312}" destId="{13A022B9-3605-47A8-9B1C-AB5233FA6E5F}" srcOrd="0" destOrd="0" presId="urn:microsoft.com/office/officeart/2005/8/layout/hierarchy6"/>
    <dgm:cxn modelId="{438EDEAC-3630-4F80-BAF4-C3D517726DAC}" type="presParOf" srcId="{41C60369-B293-4276-B66D-B2DD465F5312}" destId="{1472B61F-70C4-4676-A38E-43664E56609E}" srcOrd="1" destOrd="0" presId="urn:microsoft.com/office/officeart/2005/8/layout/hierarchy6"/>
    <dgm:cxn modelId="{ED48D692-DDE0-4335-9B08-405F2791DE02}" type="presParOf" srcId="{8870847F-7626-4593-A816-71AF64ED7BC1}" destId="{117CDA72-877D-4CA6-A629-217E01191194}" srcOrd="2" destOrd="0" presId="urn:microsoft.com/office/officeart/2005/8/layout/hierarchy6"/>
    <dgm:cxn modelId="{0AA878E3-ACD6-4D80-9897-40FD1D16862B}" type="presParOf" srcId="{8870847F-7626-4593-A816-71AF64ED7BC1}" destId="{CF9381B2-4647-4BCB-B246-D01CDB6284EE}" srcOrd="3" destOrd="0" presId="urn:microsoft.com/office/officeart/2005/8/layout/hierarchy6"/>
    <dgm:cxn modelId="{D7EABAF5-1B42-4FE3-82D5-85AB25B892AF}" type="presParOf" srcId="{CF9381B2-4647-4BCB-B246-D01CDB6284EE}" destId="{239AD467-6C06-46FA-AACF-CE4F34AE74BA}" srcOrd="0" destOrd="0" presId="urn:microsoft.com/office/officeart/2005/8/layout/hierarchy6"/>
    <dgm:cxn modelId="{E969C854-7F84-44E9-A7E5-488388470429}" type="presParOf" srcId="{CF9381B2-4647-4BCB-B246-D01CDB6284EE}" destId="{D727A699-571B-4E36-A6DA-7C6B4BDF991B}" srcOrd="1" destOrd="0" presId="urn:microsoft.com/office/officeart/2005/8/layout/hierarchy6"/>
    <dgm:cxn modelId="{3107C22A-287C-41D8-8481-4085FDBABB21}" type="presParOf" srcId="{D727A699-571B-4E36-A6DA-7C6B4BDF991B}" destId="{2784C57B-1877-4420-A45B-BBBE56F054EE}" srcOrd="0" destOrd="0" presId="urn:microsoft.com/office/officeart/2005/8/layout/hierarchy6"/>
    <dgm:cxn modelId="{D537262E-E06D-4E20-A68B-F3454474CFA5}" type="presParOf" srcId="{D727A699-571B-4E36-A6DA-7C6B4BDF991B}" destId="{2BA1C3DD-F19D-4935-BD9A-58583389D34C}" srcOrd="1" destOrd="0" presId="urn:microsoft.com/office/officeart/2005/8/layout/hierarchy6"/>
    <dgm:cxn modelId="{6FEDE7A0-FDCD-4E11-9D2F-1CA0F3568834}" type="presParOf" srcId="{2BA1C3DD-F19D-4935-BD9A-58583389D34C}" destId="{C97808D5-B4D4-4C4A-A731-3C385DBAAA07}" srcOrd="0" destOrd="0" presId="urn:microsoft.com/office/officeart/2005/8/layout/hierarchy6"/>
    <dgm:cxn modelId="{F02AA7FE-0BA6-4267-AFD5-649A21703131}" type="presParOf" srcId="{2BA1C3DD-F19D-4935-BD9A-58583389D34C}" destId="{7E1F5F61-79F3-4569-95AF-8BA110006CE4}" srcOrd="1" destOrd="0" presId="urn:microsoft.com/office/officeart/2005/8/layout/hierarchy6"/>
    <dgm:cxn modelId="{5EE7EBD7-D422-4B20-8EB6-781E3B32C751}" type="presParOf" srcId="{77115F8F-6421-4CA8-B5AD-D784EEFD1BA5}" destId="{FF570496-4AA3-4971-8208-8CCD5FA5D780}" srcOrd="1" destOrd="0" presId="urn:microsoft.com/office/officeart/2005/8/layout/hierarchy6"/>
    <dgm:cxn modelId="{A25EA92E-1D40-423E-AB96-D0383D0B04FF}" type="presParOf" srcId="{FF570496-4AA3-4971-8208-8CCD5FA5D780}" destId="{8FE746B7-3E5C-4342-8FD5-DA4594EFE0DA}" srcOrd="0" destOrd="0" presId="urn:microsoft.com/office/officeart/2005/8/layout/hierarchy6"/>
    <dgm:cxn modelId="{15B2968C-733C-4C0E-8159-D88CDBB51494}" type="presParOf" srcId="{8FE746B7-3E5C-4342-8FD5-DA4594EFE0DA}" destId="{C744895B-C6E0-4570-8946-36FAEE5D2E1E}" srcOrd="0" destOrd="0" presId="urn:microsoft.com/office/officeart/2005/8/layout/hierarchy6"/>
    <dgm:cxn modelId="{8794B7FE-B736-4145-AEAF-F09468F3A01E}" type="presParOf" srcId="{8FE746B7-3E5C-4342-8FD5-DA4594EFE0DA}" destId="{5C4831B3-50E1-4D60-B638-4966B247BCF8}" srcOrd="1" destOrd="0" presId="urn:microsoft.com/office/officeart/2005/8/layout/hierarchy6"/>
    <dgm:cxn modelId="{7B07563A-270B-4B42-BB2F-7B9D0A1FCF20}" type="presParOf" srcId="{FF570496-4AA3-4971-8208-8CCD5FA5D780}" destId="{B2F64E40-6C7A-49A9-B50C-9FE12E23399D}" srcOrd="1" destOrd="0" presId="urn:microsoft.com/office/officeart/2005/8/layout/hierarchy6"/>
    <dgm:cxn modelId="{FCFD8B7D-708C-4A25-9A7C-18C6052CEB36}" type="presParOf" srcId="{B2F64E40-6C7A-49A9-B50C-9FE12E23399D}" destId="{66EEB75B-9C17-42ED-A8CA-1C9E02162C82}" srcOrd="0" destOrd="0" presId="urn:microsoft.com/office/officeart/2005/8/layout/hierarchy6"/>
    <dgm:cxn modelId="{B59127AF-05FF-4663-A064-30F571C8C01E}" type="presParOf" srcId="{FF570496-4AA3-4971-8208-8CCD5FA5D780}" destId="{3B44ACC1-442C-4B6E-B89C-D2B8C9FBAEBB}" srcOrd="2" destOrd="0" presId="urn:microsoft.com/office/officeart/2005/8/layout/hierarchy6"/>
    <dgm:cxn modelId="{62DF173F-9D87-429D-BD2E-6D45E32F74F5}" type="presParOf" srcId="{3B44ACC1-442C-4B6E-B89C-D2B8C9FBAEBB}" destId="{00E3CF04-BF9E-47BA-8055-0B00AEF8DD96}" srcOrd="0" destOrd="0" presId="urn:microsoft.com/office/officeart/2005/8/layout/hierarchy6"/>
    <dgm:cxn modelId="{56F43C3E-7A92-435E-A5ED-B65FC24778EE}" type="presParOf" srcId="{3B44ACC1-442C-4B6E-B89C-D2B8C9FBAEBB}" destId="{79DCDAB9-BAE7-416B-87CE-7A72FEE23D32}" srcOrd="1" destOrd="0" presId="urn:microsoft.com/office/officeart/2005/8/layout/hierarchy6"/>
    <dgm:cxn modelId="{C9FC73E1-706B-4A43-9F85-65EE8E39055C}" type="presParOf" srcId="{FF570496-4AA3-4971-8208-8CCD5FA5D780}" destId="{B53E8767-D0FF-494F-868E-2E77DA98AABA}" srcOrd="3" destOrd="0" presId="urn:microsoft.com/office/officeart/2005/8/layout/hierarchy6"/>
    <dgm:cxn modelId="{CAFF95CA-7F33-462D-9BD0-70A6ACCB209F}" type="presParOf" srcId="{B53E8767-D0FF-494F-868E-2E77DA98AABA}" destId="{B48949D1-6C3E-419B-903D-7337AAAEFE66}" srcOrd="0" destOrd="0" presId="urn:microsoft.com/office/officeart/2005/8/layout/hierarchy6"/>
    <dgm:cxn modelId="{AF398C44-DB3A-4F31-83E5-22404FC25F54}" type="presParOf" srcId="{FF570496-4AA3-4971-8208-8CCD5FA5D780}" destId="{485F2A76-2194-465F-A58B-ACD579FE1CD9}" srcOrd="4" destOrd="0" presId="urn:microsoft.com/office/officeart/2005/8/layout/hierarchy6"/>
    <dgm:cxn modelId="{CDD20DD5-84DE-484C-98E4-08D96BCDE402}" type="presParOf" srcId="{485F2A76-2194-465F-A58B-ACD579FE1CD9}" destId="{B678323E-2844-4BC1-816A-F5E6C3EB682A}" srcOrd="0" destOrd="0" presId="urn:microsoft.com/office/officeart/2005/8/layout/hierarchy6"/>
    <dgm:cxn modelId="{77F4B359-1F9B-4D72-9DB6-8ED185A4F2C8}" type="presParOf" srcId="{485F2A76-2194-465F-A58B-ACD579FE1CD9}" destId="{DA581A75-871C-454F-94BC-F9D76DF58D82}" srcOrd="1" destOrd="0" presId="urn:microsoft.com/office/officeart/2005/8/layout/hierarchy6"/>
    <dgm:cxn modelId="{53B1A7AE-C821-4622-86A0-4AE39E9202B8}" type="presParOf" srcId="{FF570496-4AA3-4971-8208-8CCD5FA5D780}" destId="{05ED7F30-6405-4210-A528-06C28458D413}" srcOrd="5" destOrd="0" presId="urn:microsoft.com/office/officeart/2005/8/layout/hierarchy6"/>
    <dgm:cxn modelId="{786750C5-CC6D-48FE-B487-F382116FCF2C}" type="presParOf" srcId="{05ED7F30-6405-4210-A528-06C28458D413}" destId="{2AF50D1C-A034-458E-A3C8-CC81BEF5DF24}" srcOrd="0" destOrd="0" presId="urn:microsoft.com/office/officeart/2005/8/layout/hierarchy6"/>
    <dgm:cxn modelId="{5CFFA424-BC15-47F5-9F0E-DA9622900C02}" type="presParOf" srcId="{FF570496-4AA3-4971-8208-8CCD5FA5D780}" destId="{58FEABFC-60EE-4A14-85BB-211941AFC29C}" srcOrd="6" destOrd="0" presId="urn:microsoft.com/office/officeart/2005/8/layout/hierarchy6"/>
    <dgm:cxn modelId="{9243FC08-CFC3-4570-97C6-012B88F40EC8}" type="presParOf" srcId="{58FEABFC-60EE-4A14-85BB-211941AFC29C}" destId="{9E6CD322-186D-4744-8EF8-C71070742410}" srcOrd="0" destOrd="0" presId="urn:microsoft.com/office/officeart/2005/8/layout/hierarchy6"/>
    <dgm:cxn modelId="{B4F4D1E7-D33B-41D1-A669-944E4BBA997D}" type="presParOf" srcId="{58FEABFC-60EE-4A14-85BB-211941AFC29C}" destId="{97EB8C49-D87D-4538-AB9D-0DEC5697002B}" srcOrd="1" destOrd="0" presId="urn:microsoft.com/office/officeart/2005/8/layout/hierarchy6"/>
    <dgm:cxn modelId="{21D20F60-EF92-49A3-94D3-7D0BB4EBCDDC}" type="presParOf" srcId="{FF570496-4AA3-4971-8208-8CCD5FA5D780}" destId="{42502E80-BB77-4A13-8043-7F95A4733099}" srcOrd="7" destOrd="0" presId="urn:microsoft.com/office/officeart/2005/8/layout/hierarchy6"/>
    <dgm:cxn modelId="{85D09772-71AB-4D4C-AB39-EA875A62A404}" type="presParOf" srcId="{42502E80-BB77-4A13-8043-7F95A4733099}" destId="{6F96BC1D-78AB-4784-A16C-F4E63F64167D}" srcOrd="0" destOrd="0" presId="urn:microsoft.com/office/officeart/2005/8/layout/hierarchy6"/>
    <dgm:cxn modelId="{7500F6FF-2780-49FD-A5C4-BE8DA354C99B}" type="presParOf" srcId="{FF570496-4AA3-4971-8208-8CCD5FA5D780}" destId="{96E0C09C-5408-4F09-8B5C-22A73EC5C852}" srcOrd="8" destOrd="0" presId="urn:microsoft.com/office/officeart/2005/8/layout/hierarchy6"/>
    <dgm:cxn modelId="{0BE0FE55-6238-43CE-9676-732D94215D10}" type="presParOf" srcId="{96E0C09C-5408-4F09-8B5C-22A73EC5C852}" destId="{B56745E6-F1BC-42D5-A97C-F7237FD18336}" srcOrd="0" destOrd="0" presId="urn:microsoft.com/office/officeart/2005/8/layout/hierarchy6"/>
    <dgm:cxn modelId="{3854B03E-CBD1-4A59-BA29-3A8CAC127CCA}" type="presParOf" srcId="{96E0C09C-5408-4F09-8B5C-22A73EC5C852}" destId="{92010E78-5AE2-44D7-B3D3-38CB8F87185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5AF17D-DCD2-4612-A17B-D5AC72974D88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H"/>
        </a:p>
      </dgm:t>
    </dgm:pt>
    <dgm:pt modelId="{AFA5007A-C200-4C9D-AC9B-B5575D49DBA5}">
      <dgm:prSet phldrT="[Text]"/>
      <dgm:spPr/>
      <dgm:t>
        <a:bodyPr/>
        <a:lstStyle/>
        <a:p>
          <a:r>
            <a:rPr lang="fr-CH" dirty="0" err="1"/>
            <a:t>WebHelp</a:t>
          </a:r>
          <a:endParaRPr lang="en-CH" dirty="0"/>
        </a:p>
      </dgm:t>
    </dgm:pt>
    <dgm:pt modelId="{4046281C-A1A2-4210-93D1-647532F8E2A9}" type="parTrans" cxnId="{67E64F82-8924-4939-A73B-6715385140D4}">
      <dgm:prSet/>
      <dgm:spPr/>
      <dgm:t>
        <a:bodyPr/>
        <a:lstStyle/>
        <a:p>
          <a:endParaRPr lang="en-CH"/>
        </a:p>
      </dgm:t>
    </dgm:pt>
    <dgm:pt modelId="{222B7AF0-84E3-4075-B20E-6E011623620A}" type="sibTrans" cxnId="{67E64F82-8924-4939-A73B-6715385140D4}">
      <dgm:prSet/>
      <dgm:spPr/>
      <dgm:t>
        <a:bodyPr/>
        <a:lstStyle/>
        <a:p>
          <a:endParaRPr lang="en-CH"/>
        </a:p>
      </dgm:t>
    </dgm:pt>
    <dgm:pt modelId="{6D19D4AC-ECAF-45C7-8C65-694055513BD6}">
      <dgm:prSet phldrT="[Text]"/>
      <dgm:spPr>
        <a:solidFill>
          <a:schemeClr val="accent2"/>
        </a:solidFill>
      </dgm:spPr>
      <dgm:t>
        <a:bodyPr/>
        <a:lstStyle/>
        <a:p>
          <a:r>
            <a:rPr lang="fr-CH" dirty="0" err="1"/>
            <a:t>Yallo</a:t>
          </a:r>
          <a:r>
            <a:rPr lang="fr-CH" dirty="0"/>
            <a:t> / </a:t>
          </a:r>
          <a:r>
            <a:rPr lang="fr-CH" dirty="0" err="1"/>
            <a:t>Lebara</a:t>
          </a:r>
          <a:r>
            <a:rPr lang="fr-CH" dirty="0"/>
            <a:t> / swype</a:t>
          </a:r>
          <a:endParaRPr lang="en-CH" dirty="0"/>
        </a:p>
      </dgm:t>
    </dgm:pt>
    <dgm:pt modelId="{5939A635-D835-48CF-9DD9-BF1E38FDDB0F}" type="parTrans" cxnId="{55F71C4C-39A9-4C8F-B7C4-48FE8EBE1D4D}">
      <dgm:prSet/>
      <dgm:spPr/>
      <dgm:t>
        <a:bodyPr/>
        <a:lstStyle/>
        <a:p>
          <a:endParaRPr lang="en-CH"/>
        </a:p>
      </dgm:t>
    </dgm:pt>
    <dgm:pt modelId="{1EA432C3-8D32-4A9E-81FD-C256941CA107}" type="sibTrans" cxnId="{55F71C4C-39A9-4C8F-B7C4-48FE8EBE1D4D}">
      <dgm:prSet/>
      <dgm:spPr/>
      <dgm:t>
        <a:bodyPr/>
        <a:lstStyle/>
        <a:p>
          <a:endParaRPr lang="en-CH"/>
        </a:p>
      </dgm:t>
    </dgm:pt>
    <dgm:pt modelId="{F4D70A84-BD99-4C7A-902E-A49CAE80D769}">
      <dgm:prSet phldrT="[Text]"/>
      <dgm:spPr>
        <a:solidFill>
          <a:schemeClr val="accent2"/>
        </a:solidFill>
      </dgm:spPr>
      <dgm:t>
        <a:bodyPr/>
        <a:lstStyle/>
        <a:p>
          <a:r>
            <a:rPr lang="fr-CH" dirty="0" err="1"/>
            <a:t>WebHelp</a:t>
          </a:r>
          <a:r>
            <a:rPr lang="fr-CH" dirty="0"/>
            <a:t> </a:t>
          </a:r>
          <a:r>
            <a:rPr lang="fr-CH" dirty="0" err="1"/>
            <a:t>Turkey</a:t>
          </a:r>
          <a:endParaRPr lang="en-CH" dirty="0"/>
        </a:p>
      </dgm:t>
    </dgm:pt>
    <dgm:pt modelId="{4726F64F-2D11-4241-A80C-E382D0A1C16C}" type="parTrans" cxnId="{611BDE4C-33F5-4C02-93D0-E20D43520C70}">
      <dgm:prSet/>
      <dgm:spPr/>
      <dgm:t>
        <a:bodyPr/>
        <a:lstStyle/>
        <a:p>
          <a:endParaRPr lang="en-CH"/>
        </a:p>
      </dgm:t>
    </dgm:pt>
    <dgm:pt modelId="{9D64B3E3-D426-4C3D-B6AE-82F5FE2D63C3}" type="sibTrans" cxnId="{611BDE4C-33F5-4C02-93D0-E20D43520C70}">
      <dgm:prSet/>
      <dgm:spPr/>
      <dgm:t>
        <a:bodyPr/>
        <a:lstStyle/>
        <a:p>
          <a:endParaRPr lang="en-CH"/>
        </a:p>
      </dgm:t>
    </dgm:pt>
    <dgm:pt modelId="{B6FD34E7-C1B7-4866-80F4-F7AFC409F2A6}">
      <dgm:prSet phldrT="[Text]"/>
      <dgm:spPr>
        <a:solidFill>
          <a:schemeClr val="accent2"/>
        </a:solidFill>
      </dgm:spPr>
      <dgm:t>
        <a:bodyPr/>
        <a:lstStyle/>
        <a:p>
          <a:r>
            <a:rPr lang="fr-CH" dirty="0"/>
            <a:t>Acquisition DE</a:t>
          </a:r>
          <a:endParaRPr lang="en-CH" dirty="0"/>
        </a:p>
      </dgm:t>
    </dgm:pt>
    <dgm:pt modelId="{CECE388B-F48A-4E36-ACAC-6E706F41A840}" type="parTrans" cxnId="{79F24EAB-F9DE-4A48-87DF-AD4A74A0A028}">
      <dgm:prSet/>
      <dgm:spPr/>
      <dgm:t>
        <a:bodyPr/>
        <a:lstStyle/>
        <a:p>
          <a:endParaRPr lang="en-CH"/>
        </a:p>
      </dgm:t>
    </dgm:pt>
    <dgm:pt modelId="{202F1322-44C8-4651-805A-E72EE9B4920B}" type="sibTrans" cxnId="{79F24EAB-F9DE-4A48-87DF-AD4A74A0A028}">
      <dgm:prSet/>
      <dgm:spPr/>
      <dgm:t>
        <a:bodyPr/>
        <a:lstStyle/>
        <a:p>
          <a:endParaRPr lang="en-CH"/>
        </a:p>
      </dgm:t>
    </dgm:pt>
    <dgm:pt modelId="{7DFC4E2A-BFA5-4AAA-BE28-791E926B7930}">
      <dgm:prSet phldrT="[Text]"/>
      <dgm:spPr>
        <a:solidFill>
          <a:schemeClr val="accent3"/>
        </a:solidFill>
      </dgm:spPr>
      <dgm:t>
        <a:bodyPr/>
        <a:lstStyle/>
        <a:p>
          <a:r>
            <a:rPr lang="fr-CH" dirty="0"/>
            <a:t>PYUR</a:t>
          </a:r>
          <a:endParaRPr lang="en-CH" dirty="0"/>
        </a:p>
      </dgm:t>
    </dgm:pt>
    <dgm:pt modelId="{8F93B6F8-6B54-4EC2-BAFD-A143FF23477C}" type="parTrans" cxnId="{DF29363F-6766-4146-81E0-6837C88F9837}">
      <dgm:prSet/>
      <dgm:spPr/>
      <dgm:t>
        <a:bodyPr/>
        <a:lstStyle/>
        <a:p>
          <a:endParaRPr lang="en-CH"/>
        </a:p>
      </dgm:t>
    </dgm:pt>
    <dgm:pt modelId="{77007A8F-40DB-4BA6-BABD-DA6D0FF65D2A}" type="sibTrans" cxnId="{DF29363F-6766-4146-81E0-6837C88F9837}">
      <dgm:prSet/>
      <dgm:spPr/>
      <dgm:t>
        <a:bodyPr/>
        <a:lstStyle/>
        <a:p>
          <a:endParaRPr lang="en-CH"/>
        </a:p>
      </dgm:t>
    </dgm:pt>
    <dgm:pt modelId="{57DCAA07-D454-4216-8DC2-1F17294F2B13}">
      <dgm:prSet phldrT="[Text]"/>
      <dgm:spPr>
        <a:solidFill>
          <a:schemeClr val="accent3"/>
        </a:solidFill>
      </dgm:spPr>
      <dgm:t>
        <a:bodyPr/>
        <a:lstStyle/>
        <a:p>
          <a:r>
            <a:rPr lang="fr-CH" dirty="0" err="1"/>
            <a:t>WebHelp</a:t>
          </a:r>
          <a:r>
            <a:rPr lang="fr-CH" dirty="0"/>
            <a:t> Portugal</a:t>
          </a:r>
          <a:endParaRPr lang="en-CH" dirty="0"/>
        </a:p>
      </dgm:t>
    </dgm:pt>
    <dgm:pt modelId="{ACE236D0-0911-44D7-B7AC-DB91B526E096}" type="parTrans" cxnId="{02E26507-B422-4067-B187-33CBA0CA3CB5}">
      <dgm:prSet/>
      <dgm:spPr/>
      <dgm:t>
        <a:bodyPr/>
        <a:lstStyle/>
        <a:p>
          <a:endParaRPr lang="en-CH"/>
        </a:p>
      </dgm:t>
    </dgm:pt>
    <dgm:pt modelId="{35DC0C5D-A6CD-4724-9519-AD1D8527CECC}" type="sibTrans" cxnId="{02E26507-B422-4067-B187-33CBA0CA3CB5}">
      <dgm:prSet/>
      <dgm:spPr/>
      <dgm:t>
        <a:bodyPr/>
        <a:lstStyle/>
        <a:p>
          <a:endParaRPr lang="en-CH"/>
        </a:p>
      </dgm:t>
    </dgm:pt>
    <dgm:pt modelId="{E103A763-8C3B-4EE4-8E71-60569AD3E75D}">
      <dgm:prSet phldrT="[Text]"/>
      <dgm:spPr>
        <a:solidFill>
          <a:schemeClr val="tx2"/>
        </a:solidFill>
      </dgm:spPr>
      <dgm:t>
        <a:bodyPr/>
        <a:lstStyle/>
        <a:p>
          <a:r>
            <a:rPr lang="fr-CH" dirty="0"/>
            <a:t>Generali</a:t>
          </a:r>
          <a:endParaRPr lang="en-CH" dirty="0"/>
        </a:p>
      </dgm:t>
    </dgm:pt>
    <dgm:pt modelId="{39FAD56C-8ED0-430D-95D4-3AA3DB59DA90}" type="parTrans" cxnId="{9A698827-0453-4BA8-AE16-BCCEEDB46CD1}">
      <dgm:prSet/>
      <dgm:spPr/>
      <dgm:t>
        <a:bodyPr/>
        <a:lstStyle/>
        <a:p>
          <a:endParaRPr lang="en-CH"/>
        </a:p>
      </dgm:t>
    </dgm:pt>
    <dgm:pt modelId="{D2810010-87F9-4AB0-8603-66B5EBDEAF83}" type="sibTrans" cxnId="{9A698827-0453-4BA8-AE16-BCCEEDB46CD1}">
      <dgm:prSet/>
      <dgm:spPr/>
      <dgm:t>
        <a:bodyPr/>
        <a:lstStyle/>
        <a:p>
          <a:endParaRPr lang="en-CH"/>
        </a:p>
      </dgm:t>
    </dgm:pt>
    <dgm:pt modelId="{F2B29726-1DFE-4177-BB1B-4AC02D6B8263}">
      <dgm:prSet phldrT="[Text]"/>
      <dgm:spPr>
        <a:solidFill>
          <a:schemeClr val="accent2"/>
        </a:solidFill>
      </dgm:spPr>
      <dgm:t>
        <a:bodyPr/>
        <a:lstStyle/>
        <a:p>
          <a:r>
            <a:rPr lang="fr-CH" dirty="0" err="1"/>
            <a:t>Retention</a:t>
          </a:r>
          <a:r>
            <a:rPr lang="fr-CH" dirty="0"/>
            <a:t> DE</a:t>
          </a:r>
          <a:endParaRPr lang="en-CH" dirty="0"/>
        </a:p>
      </dgm:t>
    </dgm:pt>
    <dgm:pt modelId="{B66355C2-A634-44CD-A0E9-32D3E579CD57}" type="parTrans" cxnId="{6F360638-C427-47D4-9EEC-96C4ECF609C4}">
      <dgm:prSet/>
      <dgm:spPr/>
      <dgm:t>
        <a:bodyPr/>
        <a:lstStyle/>
        <a:p>
          <a:endParaRPr lang="en-CH"/>
        </a:p>
      </dgm:t>
    </dgm:pt>
    <dgm:pt modelId="{A42F1F74-ADE6-4CC2-950A-7D3C604B1E00}" type="sibTrans" cxnId="{6F360638-C427-47D4-9EEC-96C4ECF609C4}">
      <dgm:prSet/>
      <dgm:spPr/>
      <dgm:t>
        <a:bodyPr/>
        <a:lstStyle/>
        <a:p>
          <a:endParaRPr lang="en-CH"/>
        </a:p>
      </dgm:t>
    </dgm:pt>
    <dgm:pt modelId="{CF8CAB86-213C-4AFB-A546-A28099C9592C}">
      <dgm:prSet phldrT="[Text]"/>
      <dgm:spPr>
        <a:solidFill>
          <a:schemeClr val="accent2"/>
        </a:solidFill>
      </dgm:spPr>
      <dgm:t>
        <a:bodyPr/>
        <a:lstStyle/>
        <a:p>
          <a:r>
            <a:rPr lang="fr-CH" dirty="0" err="1"/>
            <a:t>WebHelp</a:t>
          </a:r>
          <a:r>
            <a:rPr lang="fr-CH" dirty="0"/>
            <a:t> </a:t>
          </a:r>
          <a:r>
            <a:rPr lang="fr-CH" dirty="0" err="1"/>
            <a:t>Tunisia</a:t>
          </a:r>
          <a:endParaRPr lang="en-CH" dirty="0"/>
        </a:p>
      </dgm:t>
    </dgm:pt>
    <dgm:pt modelId="{C33E5B20-0EB3-4AFD-A7C0-401FB00B6329}" type="parTrans" cxnId="{6ECA1818-2568-4DB1-9A64-2EFFBC5A015B}">
      <dgm:prSet/>
      <dgm:spPr/>
      <dgm:t>
        <a:bodyPr/>
        <a:lstStyle/>
        <a:p>
          <a:endParaRPr lang="en-CH"/>
        </a:p>
      </dgm:t>
    </dgm:pt>
    <dgm:pt modelId="{B095D8BB-5D08-4C03-8C1C-9267196C6588}" type="sibTrans" cxnId="{6ECA1818-2568-4DB1-9A64-2EFFBC5A015B}">
      <dgm:prSet/>
      <dgm:spPr/>
      <dgm:t>
        <a:bodyPr/>
        <a:lstStyle/>
        <a:p>
          <a:endParaRPr lang="en-CH"/>
        </a:p>
      </dgm:t>
    </dgm:pt>
    <dgm:pt modelId="{8B49DFBB-60C5-4AB5-9721-1EAF7910E93A}">
      <dgm:prSet phldrT="[Text]"/>
      <dgm:spPr>
        <a:solidFill>
          <a:schemeClr val="accent2"/>
        </a:solidFill>
      </dgm:spPr>
      <dgm:t>
        <a:bodyPr/>
        <a:lstStyle/>
        <a:p>
          <a:r>
            <a:rPr lang="fr-CH" dirty="0"/>
            <a:t>Mixed FR</a:t>
          </a:r>
          <a:endParaRPr lang="en-CH" dirty="0"/>
        </a:p>
      </dgm:t>
    </dgm:pt>
    <dgm:pt modelId="{2F093274-1884-4EA9-B904-989D3E0BC9BD}" type="parTrans" cxnId="{809AE287-351A-45A3-B619-F94C58FDDD87}">
      <dgm:prSet/>
      <dgm:spPr/>
      <dgm:t>
        <a:bodyPr/>
        <a:lstStyle/>
        <a:p>
          <a:endParaRPr lang="en-CH"/>
        </a:p>
      </dgm:t>
    </dgm:pt>
    <dgm:pt modelId="{F65A4299-D13E-4387-894E-30D423D5D159}" type="sibTrans" cxnId="{809AE287-351A-45A3-B619-F94C58FDDD87}">
      <dgm:prSet/>
      <dgm:spPr/>
      <dgm:t>
        <a:bodyPr/>
        <a:lstStyle/>
        <a:p>
          <a:endParaRPr lang="en-CH"/>
        </a:p>
      </dgm:t>
    </dgm:pt>
    <dgm:pt modelId="{53D75C28-F875-46EB-A60E-FC056EEEB013}">
      <dgm:prSet phldrT="[Text]"/>
      <dgm:spPr>
        <a:solidFill>
          <a:schemeClr val="accent3"/>
        </a:solidFill>
      </dgm:spPr>
      <dgm:t>
        <a:bodyPr/>
        <a:lstStyle/>
        <a:p>
          <a:r>
            <a:rPr lang="fr-CH" dirty="0"/>
            <a:t>Acquisition FR</a:t>
          </a:r>
          <a:endParaRPr lang="en-CH" dirty="0"/>
        </a:p>
      </dgm:t>
    </dgm:pt>
    <dgm:pt modelId="{FFE7750D-415D-4CD8-8170-F75B0D4F8198}" type="parTrans" cxnId="{ABCCFCA6-0BE8-4197-BB41-2DB94CA0E016}">
      <dgm:prSet/>
      <dgm:spPr/>
      <dgm:t>
        <a:bodyPr/>
        <a:lstStyle/>
        <a:p>
          <a:endParaRPr lang="en-CH"/>
        </a:p>
      </dgm:t>
    </dgm:pt>
    <dgm:pt modelId="{8F123252-60DF-4A0D-9324-C514A991B59F}" type="sibTrans" cxnId="{ABCCFCA6-0BE8-4197-BB41-2DB94CA0E016}">
      <dgm:prSet/>
      <dgm:spPr/>
      <dgm:t>
        <a:bodyPr/>
        <a:lstStyle/>
        <a:p>
          <a:endParaRPr lang="en-CH"/>
        </a:p>
      </dgm:t>
    </dgm:pt>
    <dgm:pt modelId="{CC1C954B-2BF8-4B9E-A411-07D769E6EA00}">
      <dgm:prSet phldrT="[Text]"/>
      <dgm:spPr>
        <a:solidFill>
          <a:schemeClr val="accent3"/>
        </a:solidFill>
      </dgm:spPr>
      <dgm:t>
        <a:bodyPr/>
        <a:lstStyle/>
        <a:p>
          <a:r>
            <a:rPr lang="fr-CH" dirty="0" err="1"/>
            <a:t>Retention</a:t>
          </a:r>
          <a:r>
            <a:rPr lang="fr-CH" dirty="0"/>
            <a:t> FR</a:t>
          </a:r>
          <a:endParaRPr lang="en-CH" dirty="0"/>
        </a:p>
      </dgm:t>
    </dgm:pt>
    <dgm:pt modelId="{A7154154-5F63-4DD8-9CEB-EBD92FA35433}" type="parTrans" cxnId="{44BEF90C-9C2A-4046-88AD-A56810B0A968}">
      <dgm:prSet/>
      <dgm:spPr/>
      <dgm:t>
        <a:bodyPr/>
        <a:lstStyle/>
        <a:p>
          <a:endParaRPr lang="en-CH"/>
        </a:p>
      </dgm:t>
    </dgm:pt>
    <dgm:pt modelId="{D34338CC-BB23-464F-92FB-0B094A8402F6}" type="sibTrans" cxnId="{44BEF90C-9C2A-4046-88AD-A56810B0A968}">
      <dgm:prSet/>
      <dgm:spPr/>
      <dgm:t>
        <a:bodyPr/>
        <a:lstStyle/>
        <a:p>
          <a:endParaRPr lang="en-CH"/>
        </a:p>
      </dgm:t>
    </dgm:pt>
    <dgm:pt modelId="{BC516FC7-7E1E-41FD-BB15-0F0D13D90602}">
      <dgm:prSet phldrT="[Text]"/>
      <dgm:spPr>
        <a:solidFill>
          <a:schemeClr val="tx2"/>
        </a:solidFill>
      </dgm:spPr>
      <dgm:t>
        <a:bodyPr/>
        <a:lstStyle/>
        <a:p>
          <a:r>
            <a:rPr lang="fr-CH" dirty="0" err="1"/>
            <a:t>WebHelp</a:t>
          </a:r>
          <a:r>
            <a:rPr lang="fr-CH" dirty="0"/>
            <a:t> </a:t>
          </a:r>
          <a:r>
            <a:rPr lang="fr-CH" dirty="0" err="1"/>
            <a:t>Turkey</a:t>
          </a:r>
          <a:endParaRPr lang="en-CH" dirty="0"/>
        </a:p>
      </dgm:t>
    </dgm:pt>
    <dgm:pt modelId="{452C423E-8A4B-4466-9E59-734F59D4F38F}" type="parTrans" cxnId="{EA47AE34-DDBD-4B8B-8A82-DB411B496CC8}">
      <dgm:prSet/>
      <dgm:spPr/>
      <dgm:t>
        <a:bodyPr/>
        <a:lstStyle/>
        <a:p>
          <a:endParaRPr lang="en-CH"/>
        </a:p>
      </dgm:t>
    </dgm:pt>
    <dgm:pt modelId="{ADFDC5B9-B3C9-48D2-8D22-B2723125667F}" type="sibTrans" cxnId="{EA47AE34-DDBD-4B8B-8A82-DB411B496CC8}">
      <dgm:prSet/>
      <dgm:spPr/>
      <dgm:t>
        <a:bodyPr/>
        <a:lstStyle/>
        <a:p>
          <a:endParaRPr lang="en-CH"/>
        </a:p>
      </dgm:t>
    </dgm:pt>
    <dgm:pt modelId="{397615E4-BC81-4A68-9A93-438D9AB96737}">
      <dgm:prSet phldrT="[Text]"/>
      <dgm:spPr>
        <a:solidFill>
          <a:schemeClr val="tx2"/>
        </a:solidFill>
      </dgm:spPr>
      <dgm:t>
        <a:bodyPr/>
        <a:lstStyle/>
        <a:p>
          <a:r>
            <a:rPr lang="fr-CH" dirty="0"/>
            <a:t>Mixed DE</a:t>
          </a:r>
          <a:endParaRPr lang="en-CH" dirty="0"/>
        </a:p>
      </dgm:t>
    </dgm:pt>
    <dgm:pt modelId="{B9F85611-515A-45D8-AEA7-BFB996FA8C5A}" type="parTrans" cxnId="{C08C45E3-F787-4C6D-B4D3-9803D2F7EADE}">
      <dgm:prSet/>
      <dgm:spPr/>
      <dgm:t>
        <a:bodyPr/>
        <a:lstStyle/>
        <a:p>
          <a:endParaRPr lang="en-CH"/>
        </a:p>
      </dgm:t>
    </dgm:pt>
    <dgm:pt modelId="{EE05D6BB-A362-401B-B681-381E4DEB494D}" type="sibTrans" cxnId="{C08C45E3-F787-4C6D-B4D3-9803D2F7EADE}">
      <dgm:prSet/>
      <dgm:spPr/>
      <dgm:t>
        <a:bodyPr/>
        <a:lstStyle/>
        <a:p>
          <a:endParaRPr lang="en-CH"/>
        </a:p>
      </dgm:t>
    </dgm:pt>
    <dgm:pt modelId="{708702BF-3D70-4AD1-9384-A3E4BC7021D3}">
      <dgm:prSet phldrT="[Text]"/>
      <dgm:spPr>
        <a:solidFill>
          <a:schemeClr val="tx2"/>
        </a:solidFill>
      </dgm:spPr>
      <dgm:t>
        <a:bodyPr/>
        <a:lstStyle/>
        <a:p>
          <a:r>
            <a:rPr lang="fr-CH" dirty="0"/>
            <a:t>Mixed IT</a:t>
          </a:r>
          <a:endParaRPr lang="en-CH" dirty="0"/>
        </a:p>
      </dgm:t>
    </dgm:pt>
    <dgm:pt modelId="{E4703702-D841-4250-B112-8A53ED27F527}" type="parTrans" cxnId="{902AF235-24AB-4199-9045-4A50B7A3564D}">
      <dgm:prSet/>
      <dgm:spPr/>
      <dgm:t>
        <a:bodyPr/>
        <a:lstStyle/>
        <a:p>
          <a:endParaRPr lang="en-CH"/>
        </a:p>
      </dgm:t>
    </dgm:pt>
    <dgm:pt modelId="{C63F2C9F-2EAD-4AD4-8114-7E3123F84B53}" type="sibTrans" cxnId="{902AF235-24AB-4199-9045-4A50B7A3564D}">
      <dgm:prSet/>
      <dgm:spPr/>
      <dgm:t>
        <a:bodyPr/>
        <a:lstStyle/>
        <a:p>
          <a:endParaRPr lang="en-CH"/>
        </a:p>
      </dgm:t>
    </dgm:pt>
    <dgm:pt modelId="{F062D08C-4A07-44DC-848E-019A22471E0D}">
      <dgm:prSet phldrT="[Text]"/>
      <dgm:spPr>
        <a:solidFill>
          <a:schemeClr val="tx2"/>
        </a:solidFill>
      </dgm:spPr>
      <dgm:t>
        <a:bodyPr/>
        <a:lstStyle/>
        <a:p>
          <a:r>
            <a:rPr lang="fr-CH" dirty="0" err="1"/>
            <a:t>WebHelp</a:t>
          </a:r>
          <a:r>
            <a:rPr lang="fr-CH" dirty="0"/>
            <a:t> Morocco</a:t>
          </a:r>
          <a:endParaRPr lang="en-CH" dirty="0"/>
        </a:p>
      </dgm:t>
    </dgm:pt>
    <dgm:pt modelId="{0DCA1825-063A-4D00-80E3-EB5C7CCAAFD2}" type="parTrans" cxnId="{F5FAE671-1530-48D9-9767-405C5C030901}">
      <dgm:prSet/>
      <dgm:spPr/>
      <dgm:t>
        <a:bodyPr/>
        <a:lstStyle/>
        <a:p>
          <a:endParaRPr lang="en-CH"/>
        </a:p>
      </dgm:t>
    </dgm:pt>
    <dgm:pt modelId="{4CEEE7E9-2553-4D11-A435-AB38A77023FD}" type="sibTrans" cxnId="{F5FAE671-1530-48D9-9767-405C5C030901}">
      <dgm:prSet/>
      <dgm:spPr/>
      <dgm:t>
        <a:bodyPr/>
        <a:lstStyle/>
        <a:p>
          <a:endParaRPr lang="en-CH"/>
        </a:p>
      </dgm:t>
    </dgm:pt>
    <dgm:pt modelId="{4FEDBC0D-24E4-4F53-808E-F3955E65FF2F}">
      <dgm:prSet phldrT="[Text]"/>
      <dgm:spPr>
        <a:solidFill>
          <a:schemeClr val="tx2"/>
        </a:solidFill>
      </dgm:spPr>
      <dgm:t>
        <a:bodyPr/>
        <a:lstStyle/>
        <a:p>
          <a:r>
            <a:rPr lang="fr-CH" dirty="0" err="1"/>
            <a:t>Retention</a:t>
          </a:r>
          <a:r>
            <a:rPr lang="fr-CH" dirty="0"/>
            <a:t> FR</a:t>
          </a:r>
          <a:endParaRPr lang="en-CH" dirty="0"/>
        </a:p>
      </dgm:t>
    </dgm:pt>
    <dgm:pt modelId="{220FFB04-3D16-41DC-B7F6-03B42A8C8AE8}" type="parTrans" cxnId="{00470A6C-C32F-4C1F-8509-D5713C0C4CAA}">
      <dgm:prSet/>
      <dgm:spPr/>
      <dgm:t>
        <a:bodyPr/>
        <a:lstStyle/>
        <a:p>
          <a:endParaRPr lang="en-CH"/>
        </a:p>
      </dgm:t>
    </dgm:pt>
    <dgm:pt modelId="{82E45F38-F63F-4038-B985-56CD2D6B37FA}" type="sibTrans" cxnId="{00470A6C-C32F-4C1F-8509-D5713C0C4CAA}">
      <dgm:prSet/>
      <dgm:spPr/>
      <dgm:t>
        <a:bodyPr/>
        <a:lstStyle/>
        <a:p>
          <a:endParaRPr lang="en-CH"/>
        </a:p>
      </dgm:t>
    </dgm:pt>
    <dgm:pt modelId="{9F28D519-24CB-4B2B-9F28-4E00EF41C813}">
      <dgm:prSet phldrT="[Text]"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r>
            <a:rPr lang="fr-CH" b="1" dirty="0" err="1"/>
            <a:t>Organization</a:t>
          </a:r>
          <a:r>
            <a:rPr lang="fr-CH" b="1" dirty="0"/>
            <a:t> (Service Provider)</a:t>
          </a:r>
          <a:endParaRPr lang="en-CH" b="1" dirty="0"/>
        </a:p>
      </dgm:t>
    </dgm:pt>
    <dgm:pt modelId="{9C69C816-205E-430A-A2E7-3A1107CBAC2C}" type="parTrans" cxnId="{F549CD9C-18C1-4451-BD20-D65CDDFDAF6B}">
      <dgm:prSet/>
      <dgm:spPr/>
      <dgm:t>
        <a:bodyPr/>
        <a:lstStyle/>
        <a:p>
          <a:endParaRPr lang="en-CH"/>
        </a:p>
      </dgm:t>
    </dgm:pt>
    <dgm:pt modelId="{5AF10AAE-BC40-4AF7-A896-4687015EC35F}" type="sibTrans" cxnId="{F549CD9C-18C1-4451-BD20-D65CDDFDAF6B}">
      <dgm:prSet/>
      <dgm:spPr/>
      <dgm:t>
        <a:bodyPr/>
        <a:lstStyle/>
        <a:p>
          <a:endParaRPr lang="en-CH"/>
        </a:p>
      </dgm:t>
    </dgm:pt>
    <dgm:pt modelId="{ABE89B8A-2EF7-48D3-8954-33EA1F3B4256}">
      <dgm:prSet phldrT="[Text]"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r>
            <a:rPr lang="fr-CH" b="1" dirty="0"/>
            <a:t>Brands</a:t>
          </a:r>
          <a:endParaRPr lang="en-CH" b="1" dirty="0"/>
        </a:p>
      </dgm:t>
    </dgm:pt>
    <dgm:pt modelId="{945C7965-8CDF-4008-9284-C46722D7728C}" type="parTrans" cxnId="{E21B7403-072B-4749-B672-62A60F4EEC45}">
      <dgm:prSet/>
      <dgm:spPr/>
      <dgm:t>
        <a:bodyPr/>
        <a:lstStyle/>
        <a:p>
          <a:endParaRPr lang="en-CH"/>
        </a:p>
      </dgm:t>
    </dgm:pt>
    <dgm:pt modelId="{9FB98AB9-562B-464B-B523-F8C9381742EC}" type="sibTrans" cxnId="{E21B7403-072B-4749-B672-62A60F4EEC45}">
      <dgm:prSet/>
      <dgm:spPr/>
      <dgm:t>
        <a:bodyPr/>
        <a:lstStyle/>
        <a:p>
          <a:endParaRPr lang="en-CH"/>
        </a:p>
      </dgm:t>
    </dgm:pt>
    <dgm:pt modelId="{34A0E938-0105-41BC-93F1-1DBE27F1B052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CH" b="1" dirty="0"/>
            <a:t>Sites </a:t>
          </a:r>
          <a:br>
            <a:rPr lang="fr-CH" b="1" dirty="0"/>
          </a:br>
          <a:r>
            <a:rPr lang="fr-CH" b="1" dirty="0"/>
            <a:t>(Service Provider / </a:t>
          </a:r>
          <a:r>
            <a:rPr lang="fr-CH" b="1" dirty="0" err="1"/>
            <a:t>Subsidiaries</a:t>
          </a:r>
          <a:r>
            <a:rPr lang="fr-CH" b="1" dirty="0"/>
            <a:t> / Production Sites)</a:t>
          </a:r>
          <a:endParaRPr lang="en-CH" b="1" dirty="0"/>
        </a:p>
      </dgm:t>
    </dgm:pt>
    <dgm:pt modelId="{4FA3AB4F-73D5-4ED9-9022-474E3A4822B0}" type="parTrans" cxnId="{CCBADB12-B78F-4DE0-97BE-E27C6DEC0190}">
      <dgm:prSet/>
      <dgm:spPr/>
      <dgm:t>
        <a:bodyPr/>
        <a:lstStyle/>
        <a:p>
          <a:endParaRPr lang="en-CH"/>
        </a:p>
      </dgm:t>
    </dgm:pt>
    <dgm:pt modelId="{238EADC0-DB0C-4834-9B13-760C42BD4D0E}" type="sibTrans" cxnId="{CCBADB12-B78F-4DE0-97BE-E27C6DEC0190}">
      <dgm:prSet/>
      <dgm:spPr/>
      <dgm:t>
        <a:bodyPr/>
        <a:lstStyle/>
        <a:p>
          <a:endParaRPr lang="en-CH"/>
        </a:p>
      </dgm:t>
    </dgm:pt>
    <dgm:pt modelId="{ECBBFDF7-D844-4B9F-AE5B-1325BA51A8C6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CH" b="1" dirty="0"/>
            <a:t>Teams</a:t>
          </a:r>
          <a:endParaRPr lang="en-CH" b="1" dirty="0"/>
        </a:p>
      </dgm:t>
    </dgm:pt>
    <dgm:pt modelId="{2BCC02EE-7801-405C-ABC6-F56A8F340B0E}" type="parTrans" cxnId="{F6EC0B3D-148B-4E59-9A70-25EEF1A3AF96}">
      <dgm:prSet/>
      <dgm:spPr/>
      <dgm:t>
        <a:bodyPr/>
        <a:lstStyle/>
        <a:p>
          <a:endParaRPr lang="en-CH"/>
        </a:p>
      </dgm:t>
    </dgm:pt>
    <dgm:pt modelId="{5B6CDAA0-5B83-4D3C-933C-28680022EFFD}" type="sibTrans" cxnId="{F6EC0B3D-148B-4E59-9A70-25EEF1A3AF96}">
      <dgm:prSet/>
      <dgm:spPr/>
      <dgm:t>
        <a:bodyPr/>
        <a:lstStyle/>
        <a:p>
          <a:endParaRPr lang="en-CH"/>
        </a:p>
      </dgm:t>
    </dgm:pt>
    <dgm:pt modelId="{37A3AC6F-07ED-4873-A967-A42720E09C4F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CH" b="1" dirty="0"/>
            <a:t>Agents</a:t>
          </a:r>
          <a:endParaRPr lang="en-CH" b="1" dirty="0"/>
        </a:p>
      </dgm:t>
    </dgm:pt>
    <dgm:pt modelId="{D54CC1A6-973C-4617-9182-700717892CCD}" type="parTrans" cxnId="{5AF38BC9-A86D-4CAA-BD49-2329B38CBE14}">
      <dgm:prSet/>
      <dgm:spPr/>
      <dgm:t>
        <a:bodyPr/>
        <a:lstStyle/>
        <a:p>
          <a:endParaRPr lang="en-CH"/>
        </a:p>
      </dgm:t>
    </dgm:pt>
    <dgm:pt modelId="{8CFD394F-C26B-49FC-AF41-E79A68A5BCF3}" type="sibTrans" cxnId="{5AF38BC9-A86D-4CAA-BD49-2329B38CBE14}">
      <dgm:prSet/>
      <dgm:spPr/>
      <dgm:t>
        <a:bodyPr/>
        <a:lstStyle/>
        <a:p>
          <a:endParaRPr lang="en-CH"/>
        </a:p>
      </dgm:t>
    </dgm:pt>
    <dgm:pt modelId="{77115F8F-6421-4CA8-B5AD-D784EEFD1BA5}" type="pres">
      <dgm:prSet presAssocID="{415AF17D-DCD2-4612-A17B-D5AC72974D8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8CACE66-0381-4CDD-8C0C-B3D4DA98DFE1}" type="pres">
      <dgm:prSet presAssocID="{415AF17D-DCD2-4612-A17B-D5AC72974D88}" presName="hierFlow" presStyleCnt="0"/>
      <dgm:spPr/>
    </dgm:pt>
    <dgm:pt modelId="{4BCC1499-7FBA-4536-89C8-EE25D70405ED}" type="pres">
      <dgm:prSet presAssocID="{415AF17D-DCD2-4612-A17B-D5AC72974D88}" presName="firstBuf" presStyleCnt="0"/>
      <dgm:spPr/>
    </dgm:pt>
    <dgm:pt modelId="{E4D42B87-ABB3-4586-874D-FEA01950A8CD}" type="pres">
      <dgm:prSet presAssocID="{415AF17D-DCD2-4612-A17B-D5AC72974D8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AC87AAC-B7F6-409F-862B-AC5902C5BF32}" type="pres">
      <dgm:prSet presAssocID="{AFA5007A-C200-4C9D-AC9B-B5575D49DBA5}" presName="Name14" presStyleCnt="0"/>
      <dgm:spPr/>
    </dgm:pt>
    <dgm:pt modelId="{DB081208-5B9E-4CFA-840E-B202AAB8FE7F}" type="pres">
      <dgm:prSet presAssocID="{AFA5007A-C200-4C9D-AC9B-B5575D49DBA5}" presName="level1Shape" presStyleLbl="node0" presStyleIdx="0" presStyleCnt="1">
        <dgm:presLayoutVars>
          <dgm:chPref val="3"/>
        </dgm:presLayoutVars>
      </dgm:prSet>
      <dgm:spPr/>
    </dgm:pt>
    <dgm:pt modelId="{B990400A-A99C-408A-A8C6-9E0F7A0627E7}" type="pres">
      <dgm:prSet presAssocID="{AFA5007A-C200-4C9D-AC9B-B5575D49DBA5}" presName="hierChild2" presStyleCnt="0"/>
      <dgm:spPr/>
    </dgm:pt>
    <dgm:pt modelId="{678EA0EE-0ED8-4773-870B-C1EB1EB26FCC}" type="pres">
      <dgm:prSet presAssocID="{5939A635-D835-48CF-9DD9-BF1E38FDDB0F}" presName="Name19" presStyleLbl="parChTrans1D2" presStyleIdx="0" presStyleCnt="3"/>
      <dgm:spPr/>
    </dgm:pt>
    <dgm:pt modelId="{A64DEC18-743F-4EAE-AE50-F0D01890E152}" type="pres">
      <dgm:prSet presAssocID="{6D19D4AC-ECAF-45C7-8C65-694055513BD6}" presName="Name21" presStyleCnt="0"/>
      <dgm:spPr/>
    </dgm:pt>
    <dgm:pt modelId="{4086C600-28C2-4836-A9F5-EF1199AD694A}" type="pres">
      <dgm:prSet presAssocID="{6D19D4AC-ECAF-45C7-8C65-694055513BD6}" presName="level2Shape" presStyleLbl="node2" presStyleIdx="0" presStyleCnt="3"/>
      <dgm:spPr/>
    </dgm:pt>
    <dgm:pt modelId="{0EFD8E47-7CA3-4262-B600-42CD3CC8BED8}" type="pres">
      <dgm:prSet presAssocID="{6D19D4AC-ECAF-45C7-8C65-694055513BD6}" presName="hierChild3" presStyleCnt="0"/>
      <dgm:spPr/>
    </dgm:pt>
    <dgm:pt modelId="{C81767BF-E5CF-407F-BB05-231D13D763DF}" type="pres">
      <dgm:prSet presAssocID="{4726F64F-2D11-4241-A80C-E382D0A1C16C}" presName="Name19" presStyleLbl="parChTrans1D3" presStyleIdx="0" presStyleCnt="5"/>
      <dgm:spPr/>
    </dgm:pt>
    <dgm:pt modelId="{C2F81DBC-B86B-4D0B-BA52-ED8A4527F48E}" type="pres">
      <dgm:prSet presAssocID="{F4D70A84-BD99-4C7A-902E-A49CAE80D769}" presName="Name21" presStyleCnt="0"/>
      <dgm:spPr/>
    </dgm:pt>
    <dgm:pt modelId="{22A010C9-B0FC-48BB-8485-6301D990DA4F}" type="pres">
      <dgm:prSet presAssocID="{F4D70A84-BD99-4C7A-902E-A49CAE80D769}" presName="level2Shape" presStyleLbl="node3" presStyleIdx="0" presStyleCnt="5"/>
      <dgm:spPr/>
    </dgm:pt>
    <dgm:pt modelId="{1B95DE14-30A5-441A-8CE1-215160E125AA}" type="pres">
      <dgm:prSet presAssocID="{F4D70A84-BD99-4C7A-902E-A49CAE80D769}" presName="hierChild3" presStyleCnt="0"/>
      <dgm:spPr/>
    </dgm:pt>
    <dgm:pt modelId="{798A6022-42E2-4880-8DAA-76C9D6CBCB13}" type="pres">
      <dgm:prSet presAssocID="{CECE388B-F48A-4E36-ACAC-6E706F41A840}" presName="Name19" presStyleLbl="parChTrans1D4" presStyleIdx="0" presStyleCnt="8"/>
      <dgm:spPr/>
    </dgm:pt>
    <dgm:pt modelId="{B8E6824A-DDB8-4C04-884C-135079EC9984}" type="pres">
      <dgm:prSet presAssocID="{B6FD34E7-C1B7-4866-80F4-F7AFC409F2A6}" presName="Name21" presStyleCnt="0"/>
      <dgm:spPr/>
    </dgm:pt>
    <dgm:pt modelId="{045493BE-E7F4-4361-812D-F925AA8501D4}" type="pres">
      <dgm:prSet presAssocID="{B6FD34E7-C1B7-4866-80F4-F7AFC409F2A6}" presName="level2Shape" presStyleLbl="node4" presStyleIdx="0" presStyleCnt="8"/>
      <dgm:spPr/>
    </dgm:pt>
    <dgm:pt modelId="{A8CA66CD-7FE1-4C42-99A7-A56FA406055D}" type="pres">
      <dgm:prSet presAssocID="{B6FD34E7-C1B7-4866-80F4-F7AFC409F2A6}" presName="hierChild3" presStyleCnt="0"/>
      <dgm:spPr/>
    </dgm:pt>
    <dgm:pt modelId="{A315C73F-C509-4FDA-9AD0-E440F409C030}" type="pres">
      <dgm:prSet presAssocID="{B66355C2-A634-44CD-A0E9-32D3E579CD57}" presName="Name19" presStyleLbl="parChTrans1D4" presStyleIdx="1" presStyleCnt="8"/>
      <dgm:spPr/>
    </dgm:pt>
    <dgm:pt modelId="{F7622180-A3EB-4B9C-ADC3-9824B71625C8}" type="pres">
      <dgm:prSet presAssocID="{F2B29726-1DFE-4177-BB1B-4AC02D6B8263}" presName="Name21" presStyleCnt="0"/>
      <dgm:spPr/>
    </dgm:pt>
    <dgm:pt modelId="{F60443D9-FEF8-4D29-902E-D4ABF2476940}" type="pres">
      <dgm:prSet presAssocID="{F2B29726-1DFE-4177-BB1B-4AC02D6B8263}" presName="level2Shape" presStyleLbl="node4" presStyleIdx="1" presStyleCnt="8"/>
      <dgm:spPr/>
    </dgm:pt>
    <dgm:pt modelId="{F584AE26-88B5-448E-AC93-EDE2D504C207}" type="pres">
      <dgm:prSet presAssocID="{F2B29726-1DFE-4177-BB1B-4AC02D6B8263}" presName="hierChild3" presStyleCnt="0"/>
      <dgm:spPr/>
    </dgm:pt>
    <dgm:pt modelId="{5EFFA483-9B1B-4F4E-9A85-56A826CB3454}" type="pres">
      <dgm:prSet presAssocID="{C33E5B20-0EB3-4AFD-A7C0-401FB00B6329}" presName="Name19" presStyleLbl="parChTrans1D3" presStyleIdx="1" presStyleCnt="5"/>
      <dgm:spPr/>
    </dgm:pt>
    <dgm:pt modelId="{C465A975-2CEA-4232-9F4E-1AE4F2AFC2B0}" type="pres">
      <dgm:prSet presAssocID="{CF8CAB86-213C-4AFB-A546-A28099C9592C}" presName="Name21" presStyleCnt="0"/>
      <dgm:spPr/>
    </dgm:pt>
    <dgm:pt modelId="{DA9DF7BF-A973-44B6-8E0E-AFF608653F95}" type="pres">
      <dgm:prSet presAssocID="{CF8CAB86-213C-4AFB-A546-A28099C9592C}" presName="level2Shape" presStyleLbl="node3" presStyleIdx="1" presStyleCnt="5"/>
      <dgm:spPr/>
    </dgm:pt>
    <dgm:pt modelId="{AC33EC48-7071-46A3-BBEF-196835DF27AE}" type="pres">
      <dgm:prSet presAssocID="{CF8CAB86-213C-4AFB-A546-A28099C9592C}" presName="hierChild3" presStyleCnt="0"/>
      <dgm:spPr/>
    </dgm:pt>
    <dgm:pt modelId="{E670A98E-D595-4063-AEEC-A10ED81D3281}" type="pres">
      <dgm:prSet presAssocID="{2F093274-1884-4EA9-B904-989D3E0BC9BD}" presName="Name19" presStyleLbl="parChTrans1D4" presStyleIdx="2" presStyleCnt="8"/>
      <dgm:spPr/>
    </dgm:pt>
    <dgm:pt modelId="{592D0C10-DF96-4462-B03C-C70099CCA05F}" type="pres">
      <dgm:prSet presAssocID="{8B49DFBB-60C5-4AB5-9721-1EAF7910E93A}" presName="Name21" presStyleCnt="0"/>
      <dgm:spPr/>
    </dgm:pt>
    <dgm:pt modelId="{1A034FF3-9C5E-46D3-AAF0-D4ACD46A0D8E}" type="pres">
      <dgm:prSet presAssocID="{8B49DFBB-60C5-4AB5-9721-1EAF7910E93A}" presName="level2Shape" presStyleLbl="node4" presStyleIdx="2" presStyleCnt="8"/>
      <dgm:spPr/>
    </dgm:pt>
    <dgm:pt modelId="{3AA4CAAF-2692-429E-9663-78E0A416CA58}" type="pres">
      <dgm:prSet presAssocID="{8B49DFBB-60C5-4AB5-9721-1EAF7910E93A}" presName="hierChild3" presStyleCnt="0"/>
      <dgm:spPr/>
    </dgm:pt>
    <dgm:pt modelId="{5128DC3B-D792-4F67-A5C8-F908885E5D29}" type="pres">
      <dgm:prSet presAssocID="{8F93B6F8-6B54-4EC2-BAFD-A143FF23477C}" presName="Name19" presStyleLbl="parChTrans1D2" presStyleIdx="1" presStyleCnt="3"/>
      <dgm:spPr/>
    </dgm:pt>
    <dgm:pt modelId="{B24B1A47-4C50-4926-8459-7D7687E20307}" type="pres">
      <dgm:prSet presAssocID="{7DFC4E2A-BFA5-4AAA-BE28-791E926B7930}" presName="Name21" presStyleCnt="0"/>
      <dgm:spPr/>
    </dgm:pt>
    <dgm:pt modelId="{06518A78-A340-47D7-B76D-F38D077B90E5}" type="pres">
      <dgm:prSet presAssocID="{7DFC4E2A-BFA5-4AAA-BE28-791E926B7930}" presName="level2Shape" presStyleLbl="node2" presStyleIdx="1" presStyleCnt="3"/>
      <dgm:spPr/>
    </dgm:pt>
    <dgm:pt modelId="{90618D1E-9B2D-4D9A-AB37-761ECD3487C7}" type="pres">
      <dgm:prSet presAssocID="{7DFC4E2A-BFA5-4AAA-BE28-791E926B7930}" presName="hierChild3" presStyleCnt="0"/>
      <dgm:spPr/>
    </dgm:pt>
    <dgm:pt modelId="{FA8C908F-85CA-4725-9597-ACE38E3709FC}" type="pres">
      <dgm:prSet presAssocID="{ACE236D0-0911-44D7-B7AC-DB91B526E096}" presName="Name19" presStyleLbl="parChTrans1D3" presStyleIdx="2" presStyleCnt="5"/>
      <dgm:spPr/>
    </dgm:pt>
    <dgm:pt modelId="{F6E87476-F0D7-4223-932A-342DD253B21D}" type="pres">
      <dgm:prSet presAssocID="{57DCAA07-D454-4216-8DC2-1F17294F2B13}" presName="Name21" presStyleCnt="0"/>
      <dgm:spPr/>
    </dgm:pt>
    <dgm:pt modelId="{CCF80EB6-2B82-4957-81E7-27C9A8A88324}" type="pres">
      <dgm:prSet presAssocID="{57DCAA07-D454-4216-8DC2-1F17294F2B13}" presName="level2Shape" presStyleLbl="node3" presStyleIdx="2" presStyleCnt="5"/>
      <dgm:spPr/>
    </dgm:pt>
    <dgm:pt modelId="{C44A597A-612F-4EE1-A3DD-EBB918095729}" type="pres">
      <dgm:prSet presAssocID="{57DCAA07-D454-4216-8DC2-1F17294F2B13}" presName="hierChild3" presStyleCnt="0"/>
      <dgm:spPr/>
    </dgm:pt>
    <dgm:pt modelId="{B24BF836-8122-461D-9129-B090D715E3F5}" type="pres">
      <dgm:prSet presAssocID="{FFE7750D-415D-4CD8-8170-F75B0D4F8198}" presName="Name19" presStyleLbl="parChTrans1D4" presStyleIdx="3" presStyleCnt="8"/>
      <dgm:spPr/>
    </dgm:pt>
    <dgm:pt modelId="{723F58F1-6968-4A4A-8768-19FC827CD209}" type="pres">
      <dgm:prSet presAssocID="{53D75C28-F875-46EB-A60E-FC056EEEB013}" presName="Name21" presStyleCnt="0"/>
      <dgm:spPr/>
    </dgm:pt>
    <dgm:pt modelId="{560156D8-3FC9-4E4E-9FF8-5E2DDCE448F2}" type="pres">
      <dgm:prSet presAssocID="{53D75C28-F875-46EB-A60E-FC056EEEB013}" presName="level2Shape" presStyleLbl="node4" presStyleIdx="3" presStyleCnt="8"/>
      <dgm:spPr/>
    </dgm:pt>
    <dgm:pt modelId="{67A3C3AB-F9ED-4230-8F52-BA50933D7FF7}" type="pres">
      <dgm:prSet presAssocID="{53D75C28-F875-46EB-A60E-FC056EEEB013}" presName="hierChild3" presStyleCnt="0"/>
      <dgm:spPr/>
    </dgm:pt>
    <dgm:pt modelId="{D0B1989C-BF99-4222-98E1-0428F255DE4A}" type="pres">
      <dgm:prSet presAssocID="{A7154154-5F63-4DD8-9CEB-EBD92FA35433}" presName="Name19" presStyleLbl="parChTrans1D4" presStyleIdx="4" presStyleCnt="8"/>
      <dgm:spPr/>
    </dgm:pt>
    <dgm:pt modelId="{06954F23-9B89-4214-8D6C-E49D82B1ED2E}" type="pres">
      <dgm:prSet presAssocID="{CC1C954B-2BF8-4B9E-A411-07D769E6EA00}" presName="Name21" presStyleCnt="0"/>
      <dgm:spPr/>
    </dgm:pt>
    <dgm:pt modelId="{3DA6A6BE-298C-4C5C-9D11-887E0AC4A501}" type="pres">
      <dgm:prSet presAssocID="{CC1C954B-2BF8-4B9E-A411-07D769E6EA00}" presName="level2Shape" presStyleLbl="node4" presStyleIdx="4" presStyleCnt="8"/>
      <dgm:spPr/>
    </dgm:pt>
    <dgm:pt modelId="{1AF52909-ACC3-47E6-97F9-BDA676D62A0C}" type="pres">
      <dgm:prSet presAssocID="{CC1C954B-2BF8-4B9E-A411-07D769E6EA00}" presName="hierChild3" presStyleCnt="0"/>
      <dgm:spPr/>
    </dgm:pt>
    <dgm:pt modelId="{CCE3D770-FC84-4AC3-8422-58E39A0F72DA}" type="pres">
      <dgm:prSet presAssocID="{39FAD56C-8ED0-430D-95D4-3AA3DB59DA90}" presName="Name19" presStyleLbl="parChTrans1D2" presStyleIdx="2" presStyleCnt="3"/>
      <dgm:spPr/>
    </dgm:pt>
    <dgm:pt modelId="{FC2A5478-595D-405D-87CF-C295DC3B8FDF}" type="pres">
      <dgm:prSet presAssocID="{E103A763-8C3B-4EE4-8E71-60569AD3E75D}" presName="Name21" presStyleCnt="0"/>
      <dgm:spPr/>
    </dgm:pt>
    <dgm:pt modelId="{A8ED0E37-F79E-47F9-ADC9-6DF501644F72}" type="pres">
      <dgm:prSet presAssocID="{E103A763-8C3B-4EE4-8E71-60569AD3E75D}" presName="level2Shape" presStyleLbl="node2" presStyleIdx="2" presStyleCnt="3"/>
      <dgm:spPr/>
    </dgm:pt>
    <dgm:pt modelId="{8870847F-7626-4593-A816-71AF64ED7BC1}" type="pres">
      <dgm:prSet presAssocID="{E103A763-8C3B-4EE4-8E71-60569AD3E75D}" presName="hierChild3" presStyleCnt="0"/>
      <dgm:spPr/>
    </dgm:pt>
    <dgm:pt modelId="{22EC9D25-1B6C-4967-A1B3-801552AB9FB6}" type="pres">
      <dgm:prSet presAssocID="{452C423E-8A4B-4466-9E59-734F59D4F38F}" presName="Name19" presStyleLbl="parChTrans1D3" presStyleIdx="3" presStyleCnt="5"/>
      <dgm:spPr/>
    </dgm:pt>
    <dgm:pt modelId="{E357D73D-688A-4A52-B86F-2B8EC5A05CA0}" type="pres">
      <dgm:prSet presAssocID="{BC516FC7-7E1E-41FD-BB15-0F0D13D90602}" presName="Name21" presStyleCnt="0"/>
      <dgm:spPr/>
    </dgm:pt>
    <dgm:pt modelId="{104A6703-78F4-4B71-BA79-434F05ADA6B8}" type="pres">
      <dgm:prSet presAssocID="{BC516FC7-7E1E-41FD-BB15-0F0D13D90602}" presName="level2Shape" presStyleLbl="node3" presStyleIdx="3" presStyleCnt="5"/>
      <dgm:spPr/>
    </dgm:pt>
    <dgm:pt modelId="{731C84B1-E401-46C3-B51E-BB552FBE02EB}" type="pres">
      <dgm:prSet presAssocID="{BC516FC7-7E1E-41FD-BB15-0F0D13D90602}" presName="hierChild3" presStyleCnt="0"/>
      <dgm:spPr/>
    </dgm:pt>
    <dgm:pt modelId="{57D72145-C653-4F74-AB28-A08D22CE1C34}" type="pres">
      <dgm:prSet presAssocID="{B9F85611-515A-45D8-AEA7-BFB996FA8C5A}" presName="Name19" presStyleLbl="parChTrans1D4" presStyleIdx="5" presStyleCnt="8"/>
      <dgm:spPr/>
    </dgm:pt>
    <dgm:pt modelId="{BC78AC32-4A74-4E83-AE31-05BB41150D4A}" type="pres">
      <dgm:prSet presAssocID="{397615E4-BC81-4A68-9A93-438D9AB96737}" presName="Name21" presStyleCnt="0"/>
      <dgm:spPr/>
    </dgm:pt>
    <dgm:pt modelId="{47B61796-832C-4679-A928-10E776BDB162}" type="pres">
      <dgm:prSet presAssocID="{397615E4-BC81-4A68-9A93-438D9AB96737}" presName="level2Shape" presStyleLbl="node4" presStyleIdx="5" presStyleCnt="8"/>
      <dgm:spPr/>
    </dgm:pt>
    <dgm:pt modelId="{3C1444EF-4719-4BFF-87FE-7D8848C6789F}" type="pres">
      <dgm:prSet presAssocID="{397615E4-BC81-4A68-9A93-438D9AB96737}" presName="hierChild3" presStyleCnt="0"/>
      <dgm:spPr/>
    </dgm:pt>
    <dgm:pt modelId="{3312DD9B-CBCE-4C6F-9889-615E963BEB61}" type="pres">
      <dgm:prSet presAssocID="{E4703702-D841-4250-B112-8A53ED27F527}" presName="Name19" presStyleLbl="parChTrans1D4" presStyleIdx="6" presStyleCnt="8"/>
      <dgm:spPr/>
    </dgm:pt>
    <dgm:pt modelId="{41C60369-B293-4276-B66D-B2DD465F5312}" type="pres">
      <dgm:prSet presAssocID="{708702BF-3D70-4AD1-9384-A3E4BC7021D3}" presName="Name21" presStyleCnt="0"/>
      <dgm:spPr/>
    </dgm:pt>
    <dgm:pt modelId="{13A022B9-3605-47A8-9B1C-AB5233FA6E5F}" type="pres">
      <dgm:prSet presAssocID="{708702BF-3D70-4AD1-9384-A3E4BC7021D3}" presName="level2Shape" presStyleLbl="node4" presStyleIdx="6" presStyleCnt="8"/>
      <dgm:spPr/>
    </dgm:pt>
    <dgm:pt modelId="{1472B61F-70C4-4676-A38E-43664E56609E}" type="pres">
      <dgm:prSet presAssocID="{708702BF-3D70-4AD1-9384-A3E4BC7021D3}" presName="hierChild3" presStyleCnt="0"/>
      <dgm:spPr/>
    </dgm:pt>
    <dgm:pt modelId="{117CDA72-877D-4CA6-A629-217E01191194}" type="pres">
      <dgm:prSet presAssocID="{0DCA1825-063A-4D00-80E3-EB5C7CCAAFD2}" presName="Name19" presStyleLbl="parChTrans1D3" presStyleIdx="4" presStyleCnt="5"/>
      <dgm:spPr/>
    </dgm:pt>
    <dgm:pt modelId="{CF9381B2-4647-4BCB-B246-D01CDB6284EE}" type="pres">
      <dgm:prSet presAssocID="{F062D08C-4A07-44DC-848E-019A22471E0D}" presName="Name21" presStyleCnt="0"/>
      <dgm:spPr/>
    </dgm:pt>
    <dgm:pt modelId="{239AD467-6C06-46FA-AACF-CE4F34AE74BA}" type="pres">
      <dgm:prSet presAssocID="{F062D08C-4A07-44DC-848E-019A22471E0D}" presName="level2Shape" presStyleLbl="node3" presStyleIdx="4" presStyleCnt="5"/>
      <dgm:spPr/>
    </dgm:pt>
    <dgm:pt modelId="{D727A699-571B-4E36-A6DA-7C6B4BDF991B}" type="pres">
      <dgm:prSet presAssocID="{F062D08C-4A07-44DC-848E-019A22471E0D}" presName="hierChild3" presStyleCnt="0"/>
      <dgm:spPr/>
    </dgm:pt>
    <dgm:pt modelId="{2784C57B-1877-4420-A45B-BBBE56F054EE}" type="pres">
      <dgm:prSet presAssocID="{220FFB04-3D16-41DC-B7F6-03B42A8C8AE8}" presName="Name19" presStyleLbl="parChTrans1D4" presStyleIdx="7" presStyleCnt="8"/>
      <dgm:spPr/>
    </dgm:pt>
    <dgm:pt modelId="{2BA1C3DD-F19D-4935-BD9A-58583389D34C}" type="pres">
      <dgm:prSet presAssocID="{4FEDBC0D-24E4-4F53-808E-F3955E65FF2F}" presName="Name21" presStyleCnt="0"/>
      <dgm:spPr/>
    </dgm:pt>
    <dgm:pt modelId="{C97808D5-B4D4-4C4A-A731-3C385DBAAA07}" type="pres">
      <dgm:prSet presAssocID="{4FEDBC0D-24E4-4F53-808E-F3955E65FF2F}" presName="level2Shape" presStyleLbl="node4" presStyleIdx="7" presStyleCnt="8"/>
      <dgm:spPr/>
    </dgm:pt>
    <dgm:pt modelId="{7E1F5F61-79F3-4569-95AF-8BA110006CE4}" type="pres">
      <dgm:prSet presAssocID="{4FEDBC0D-24E4-4F53-808E-F3955E65FF2F}" presName="hierChild3" presStyleCnt="0"/>
      <dgm:spPr/>
    </dgm:pt>
    <dgm:pt modelId="{FF570496-4AA3-4971-8208-8CCD5FA5D780}" type="pres">
      <dgm:prSet presAssocID="{415AF17D-DCD2-4612-A17B-D5AC72974D88}" presName="bgShapesFlow" presStyleCnt="0"/>
      <dgm:spPr/>
    </dgm:pt>
    <dgm:pt modelId="{8FE746B7-3E5C-4342-8FD5-DA4594EFE0DA}" type="pres">
      <dgm:prSet presAssocID="{9F28D519-24CB-4B2B-9F28-4E00EF41C813}" presName="rectComp" presStyleCnt="0"/>
      <dgm:spPr/>
    </dgm:pt>
    <dgm:pt modelId="{C744895B-C6E0-4570-8946-36FAEE5D2E1E}" type="pres">
      <dgm:prSet presAssocID="{9F28D519-24CB-4B2B-9F28-4E00EF41C813}" presName="bgRect" presStyleLbl="bgShp" presStyleIdx="0" presStyleCnt="5"/>
      <dgm:spPr/>
    </dgm:pt>
    <dgm:pt modelId="{5C4831B3-50E1-4D60-B638-4966B247BCF8}" type="pres">
      <dgm:prSet presAssocID="{9F28D519-24CB-4B2B-9F28-4E00EF41C813}" presName="bgRectTx" presStyleLbl="bgShp" presStyleIdx="0" presStyleCnt="5">
        <dgm:presLayoutVars>
          <dgm:bulletEnabled val="1"/>
        </dgm:presLayoutVars>
      </dgm:prSet>
      <dgm:spPr/>
    </dgm:pt>
    <dgm:pt modelId="{B2F64E40-6C7A-49A9-B50C-9FE12E23399D}" type="pres">
      <dgm:prSet presAssocID="{9F28D519-24CB-4B2B-9F28-4E00EF41C813}" presName="spComp" presStyleCnt="0"/>
      <dgm:spPr/>
    </dgm:pt>
    <dgm:pt modelId="{66EEB75B-9C17-42ED-A8CA-1C9E02162C82}" type="pres">
      <dgm:prSet presAssocID="{9F28D519-24CB-4B2B-9F28-4E00EF41C813}" presName="vSp" presStyleCnt="0"/>
      <dgm:spPr/>
    </dgm:pt>
    <dgm:pt modelId="{3B44ACC1-442C-4B6E-B89C-D2B8C9FBAEBB}" type="pres">
      <dgm:prSet presAssocID="{ABE89B8A-2EF7-48D3-8954-33EA1F3B4256}" presName="rectComp" presStyleCnt="0"/>
      <dgm:spPr/>
    </dgm:pt>
    <dgm:pt modelId="{00E3CF04-BF9E-47BA-8055-0B00AEF8DD96}" type="pres">
      <dgm:prSet presAssocID="{ABE89B8A-2EF7-48D3-8954-33EA1F3B4256}" presName="bgRect" presStyleLbl="bgShp" presStyleIdx="1" presStyleCnt="5"/>
      <dgm:spPr/>
    </dgm:pt>
    <dgm:pt modelId="{79DCDAB9-BAE7-416B-87CE-7A72FEE23D32}" type="pres">
      <dgm:prSet presAssocID="{ABE89B8A-2EF7-48D3-8954-33EA1F3B4256}" presName="bgRectTx" presStyleLbl="bgShp" presStyleIdx="1" presStyleCnt="5">
        <dgm:presLayoutVars>
          <dgm:bulletEnabled val="1"/>
        </dgm:presLayoutVars>
      </dgm:prSet>
      <dgm:spPr/>
    </dgm:pt>
    <dgm:pt modelId="{B53E8767-D0FF-494F-868E-2E77DA98AABA}" type="pres">
      <dgm:prSet presAssocID="{ABE89B8A-2EF7-48D3-8954-33EA1F3B4256}" presName="spComp" presStyleCnt="0"/>
      <dgm:spPr/>
    </dgm:pt>
    <dgm:pt modelId="{B48949D1-6C3E-419B-903D-7337AAAEFE66}" type="pres">
      <dgm:prSet presAssocID="{ABE89B8A-2EF7-48D3-8954-33EA1F3B4256}" presName="vSp" presStyleCnt="0"/>
      <dgm:spPr/>
    </dgm:pt>
    <dgm:pt modelId="{485F2A76-2194-465F-A58B-ACD579FE1CD9}" type="pres">
      <dgm:prSet presAssocID="{34A0E938-0105-41BC-93F1-1DBE27F1B052}" presName="rectComp" presStyleCnt="0"/>
      <dgm:spPr/>
    </dgm:pt>
    <dgm:pt modelId="{B678323E-2844-4BC1-816A-F5E6C3EB682A}" type="pres">
      <dgm:prSet presAssocID="{34A0E938-0105-41BC-93F1-1DBE27F1B052}" presName="bgRect" presStyleLbl="bgShp" presStyleIdx="2" presStyleCnt="5"/>
      <dgm:spPr/>
    </dgm:pt>
    <dgm:pt modelId="{DA581A75-871C-454F-94BC-F9D76DF58D82}" type="pres">
      <dgm:prSet presAssocID="{34A0E938-0105-41BC-93F1-1DBE27F1B052}" presName="bgRectTx" presStyleLbl="bgShp" presStyleIdx="2" presStyleCnt="5">
        <dgm:presLayoutVars>
          <dgm:bulletEnabled val="1"/>
        </dgm:presLayoutVars>
      </dgm:prSet>
      <dgm:spPr/>
    </dgm:pt>
    <dgm:pt modelId="{05ED7F30-6405-4210-A528-06C28458D413}" type="pres">
      <dgm:prSet presAssocID="{34A0E938-0105-41BC-93F1-1DBE27F1B052}" presName="spComp" presStyleCnt="0"/>
      <dgm:spPr/>
    </dgm:pt>
    <dgm:pt modelId="{2AF50D1C-A034-458E-A3C8-CC81BEF5DF24}" type="pres">
      <dgm:prSet presAssocID="{34A0E938-0105-41BC-93F1-1DBE27F1B052}" presName="vSp" presStyleCnt="0"/>
      <dgm:spPr/>
    </dgm:pt>
    <dgm:pt modelId="{58FEABFC-60EE-4A14-85BB-211941AFC29C}" type="pres">
      <dgm:prSet presAssocID="{ECBBFDF7-D844-4B9F-AE5B-1325BA51A8C6}" presName="rectComp" presStyleCnt="0"/>
      <dgm:spPr/>
    </dgm:pt>
    <dgm:pt modelId="{9E6CD322-186D-4744-8EF8-C71070742410}" type="pres">
      <dgm:prSet presAssocID="{ECBBFDF7-D844-4B9F-AE5B-1325BA51A8C6}" presName="bgRect" presStyleLbl="bgShp" presStyleIdx="3" presStyleCnt="5"/>
      <dgm:spPr/>
    </dgm:pt>
    <dgm:pt modelId="{97EB8C49-D87D-4538-AB9D-0DEC5697002B}" type="pres">
      <dgm:prSet presAssocID="{ECBBFDF7-D844-4B9F-AE5B-1325BA51A8C6}" presName="bgRectTx" presStyleLbl="bgShp" presStyleIdx="3" presStyleCnt="5">
        <dgm:presLayoutVars>
          <dgm:bulletEnabled val="1"/>
        </dgm:presLayoutVars>
      </dgm:prSet>
      <dgm:spPr/>
    </dgm:pt>
    <dgm:pt modelId="{0570F6F4-250A-4BF4-8A64-55E58F7E483B}" type="pres">
      <dgm:prSet presAssocID="{ECBBFDF7-D844-4B9F-AE5B-1325BA51A8C6}" presName="spComp" presStyleCnt="0"/>
      <dgm:spPr/>
    </dgm:pt>
    <dgm:pt modelId="{B9F1A27B-1CE9-4F80-88C8-EE3283B84F58}" type="pres">
      <dgm:prSet presAssocID="{ECBBFDF7-D844-4B9F-AE5B-1325BA51A8C6}" presName="vSp" presStyleCnt="0"/>
      <dgm:spPr/>
    </dgm:pt>
    <dgm:pt modelId="{4E9A3ED7-F45B-401F-8737-40FE1EA0259E}" type="pres">
      <dgm:prSet presAssocID="{37A3AC6F-07ED-4873-A967-A42720E09C4F}" presName="rectComp" presStyleCnt="0"/>
      <dgm:spPr/>
    </dgm:pt>
    <dgm:pt modelId="{7784D4B6-3846-42AC-AF1F-818ECBB1EE2B}" type="pres">
      <dgm:prSet presAssocID="{37A3AC6F-07ED-4873-A967-A42720E09C4F}" presName="bgRect" presStyleLbl="bgShp" presStyleIdx="4" presStyleCnt="5"/>
      <dgm:spPr/>
    </dgm:pt>
    <dgm:pt modelId="{ECA97841-CCF1-4BF6-A3EB-9FA57FEF1380}" type="pres">
      <dgm:prSet presAssocID="{37A3AC6F-07ED-4873-A967-A42720E09C4F}" presName="bgRectTx" presStyleLbl="bgShp" presStyleIdx="4" presStyleCnt="5">
        <dgm:presLayoutVars>
          <dgm:bulletEnabled val="1"/>
        </dgm:presLayoutVars>
      </dgm:prSet>
      <dgm:spPr/>
    </dgm:pt>
  </dgm:ptLst>
  <dgm:cxnLst>
    <dgm:cxn modelId="{D9CAC202-8B4B-4AD2-95A1-9D72F607D257}" type="presOf" srcId="{E4703702-D841-4250-B112-8A53ED27F527}" destId="{3312DD9B-CBCE-4C6F-9889-615E963BEB61}" srcOrd="0" destOrd="0" presId="urn:microsoft.com/office/officeart/2005/8/layout/hierarchy6"/>
    <dgm:cxn modelId="{E21B7403-072B-4749-B672-62A60F4EEC45}" srcId="{415AF17D-DCD2-4612-A17B-D5AC72974D88}" destId="{ABE89B8A-2EF7-48D3-8954-33EA1F3B4256}" srcOrd="2" destOrd="0" parTransId="{945C7965-8CDF-4008-9284-C46722D7728C}" sibTransId="{9FB98AB9-562B-464B-B523-F8C9381742EC}"/>
    <dgm:cxn modelId="{02E26507-B422-4067-B187-33CBA0CA3CB5}" srcId="{7DFC4E2A-BFA5-4AAA-BE28-791E926B7930}" destId="{57DCAA07-D454-4216-8DC2-1F17294F2B13}" srcOrd="0" destOrd="0" parTransId="{ACE236D0-0911-44D7-B7AC-DB91B526E096}" sibTransId="{35DC0C5D-A6CD-4724-9519-AD1D8527CECC}"/>
    <dgm:cxn modelId="{44BEF90C-9C2A-4046-88AD-A56810B0A968}" srcId="{57DCAA07-D454-4216-8DC2-1F17294F2B13}" destId="{CC1C954B-2BF8-4B9E-A411-07D769E6EA00}" srcOrd="1" destOrd="0" parTransId="{A7154154-5F63-4DD8-9CEB-EBD92FA35433}" sibTransId="{D34338CC-BB23-464F-92FB-0B094A8402F6}"/>
    <dgm:cxn modelId="{5E99580F-D5F5-4264-B627-55136BBB9795}" type="presOf" srcId="{CECE388B-F48A-4E36-ACAC-6E706F41A840}" destId="{798A6022-42E2-4880-8DAA-76C9D6CBCB13}" srcOrd="0" destOrd="0" presId="urn:microsoft.com/office/officeart/2005/8/layout/hierarchy6"/>
    <dgm:cxn modelId="{29925310-ED7E-4294-8F18-E7C0F31836C0}" type="presOf" srcId="{A7154154-5F63-4DD8-9CEB-EBD92FA35433}" destId="{D0B1989C-BF99-4222-98E1-0428F255DE4A}" srcOrd="0" destOrd="0" presId="urn:microsoft.com/office/officeart/2005/8/layout/hierarchy6"/>
    <dgm:cxn modelId="{CCBADB12-B78F-4DE0-97BE-E27C6DEC0190}" srcId="{415AF17D-DCD2-4612-A17B-D5AC72974D88}" destId="{34A0E938-0105-41BC-93F1-1DBE27F1B052}" srcOrd="3" destOrd="0" parTransId="{4FA3AB4F-73D5-4ED9-9022-474E3A4822B0}" sibTransId="{238EADC0-DB0C-4834-9B13-760C42BD4D0E}"/>
    <dgm:cxn modelId="{6284C414-E220-475D-BB21-07DBDBFA44D7}" type="presOf" srcId="{F2B29726-1DFE-4177-BB1B-4AC02D6B8263}" destId="{F60443D9-FEF8-4D29-902E-D4ABF2476940}" srcOrd="0" destOrd="0" presId="urn:microsoft.com/office/officeart/2005/8/layout/hierarchy6"/>
    <dgm:cxn modelId="{AEB78115-6C60-4445-9748-B37E2804A2FE}" type="presOf" srcId="{397615E4-BC81-4A68-9A93-438D9AB96737}" destId="{47B61796-832C-4679-A928-10E776BDB162}" srcOrd="0" destOrd="0" presId="urn:microsoft.com/office/officeart/2005/8/layout/hierarchy6"/>
    <dgm:cxn modelId="{3FB5F817-5DC8-4A35-8F55-174F10D5A018}" type="presOf" srcId="{F4D70A84-BD99-4C7A-902E-A49CAE80D769}" destId="{22A010C9-B0FC-48BB-8485-6301D990DA4F}" srcOrd="0" destOrd="0" presId="urn:microsoft.com/office/officeart/2005/8/layout/hierarchy6"/>
    <dgm:cxn modelId="{6ECA1818-2568-4DB1-9A64-2EFFBC5A015B}" srcId="{6D19D4AC-ECAF-45C7-8C65-694055513BD6}" destId="{CF8CAB86-213C-4AFB-A546-A28099C9592C}" srcOrd="1" destOrd="0" parTransId="{C33E5B20-0EB3-4AFD-A7C0-401FB00B6329}" sibTransId="{B095D8BB-5D08-4C03-8C1C-9267196C6588}"/>
    <dgm:cxn modelId="{C93A981B-F407-4182-A6FC-19FF2F88F04F}" type="presOf" srcId="{ABE89B8A-2EF7-48D3-8954-33EA1F3B4256}" destId="{00E3CF04-BF9E-47BA-8055-0B00AEF8DD96}" srcOrd="0" destOrd="0" presId="urn:microsoft.com/office/officeart/2005/8/layout/hierarchy6"/>
    <dgm:cxn modelId="{3EFDD21E-810A-4C5A-89D1-5F23FF8964A7}" type="presOf" srcId="{CC1C954B-2BF8-4B9E-A411-07D769E6EA00}" destId="{3DA6A6BE-298C-4C5C-9D11-887E0AC4A501}" srcOrd="0" destOrd="0" presId="urn:microsoft.com/office/officeart/2005/8/layout/hierarchy6"/>
    <dgm:cxn modelId="{9A698827-0453-4BA8-AE16-BCCEEDB46CD1}" srcId="{AFA5007A-C200-4C9D-AC9B-B5575D49DBA5}" destId="{E103A763-8C3B-4EE4-8E71-60569AD3E75D}" srcOrd="2" destOrd="0" parTransId="{39FAD56C-8ED0-430D-95D4-3AA3DB59DA90}" sibTransId="{D2810010-87F9-4AB0-8603-66B5EBDEAF83}"/>
    <dgm:cxn modelId="{2D5A392D-AEFB-4C3E-A5F7-CBFD3E2FCE68}" type="presOf" srcId="{ECBBFDF7-D844-4B9F-AE5B-1325BA51A8C6}" destId="{9E6CD322-186D-4744-8EF8-C71070742410}" srcOrd="0" destOrd="0" presId="urn:microsoft.com/office/officeart/2005/8/layout/hierarchy6"/>
    <dgm:cxn modelId="{EA47AE34-DDBD-4B8B-8A82-DB411B496CC8}" srcId="{E103A763-8C3B-4EE4-8E71-60569AD3E75D}" destId="{BC516FC7-7E1E-41FD-BB15-0F0D13D90602}" srcOrd="0" destOrd="0" parTransId="{452C423E-8A4B-4466-9E59-734F59D4F38F}" sibTransId="{ADFDC5B9-B3C9-48D2-8D22-B2723125667F}"/>
    <dgm:cxn modelId="{902AF235-24AB-4199-9045-4A50B7A3564D}" srcId="{BC516FC7-7E1E-41FD-BB15-0F0D13D90602}" destId="{708702BF-3D70-4AD1-9384-A3E4BC7021D3}" srcOrd="1" destOrd="0" parTransId="{E4703702-D841-4250-B112-8A53ED27F527}" sibTransId="{C63F2C9F-2EAD-4AD4-8114-7E3123F84B53}"/>
    <dgm:cxn modelId="{1811ED36-E128-481A-95B3-42B5F160D7D9}" type="presOf" srcId="{8B49DFBB-60C5-4AB5-9721-1EAF7910E93A}" destId="{1A034FF3-9C5E-46D3-AAF0-D4ACD46A0D8E}" srcOrd="0" destOrd="0" presId="urn:microsoft.com/office/officeart/2005/8/layout/hierarchy6"/>
    <dgm:cxn modelId="{6F360638-C427-47D4-9EEC-96C4ECF609C4}" srcId="{F4D70A84-BD99-4C7A-902E-A49CAE80D769}" destId="{F2B29726-1DFE-4177-BB1B-4AC02D6B8263}" srcOrd="1" destOrd="0" parTransId="{B66355C2-A634-44CD-A0E9-32D3E579CD57}" sibTransId="{A42F1F74-ADE6-4CC2-950A-7D3C604B1E00}"/>
    <dgm:cxn modelId="{D02FCF3C-09A8-49B6-9D47-B269057D2878}" type="presOf" srcId="{AFA5007A-C200-4C9D-AC9B-B5575D49DBA5}" destId="{DB081208-5B9E-4CFA-840E-B202AAB8FE7F}" srcOrd="0" destOrd="0" presId="urn:microsoft.com/office/officeart/2005/8/layout/hierarchy6"/>
    <dgm:cxn modelId="{F6EC0B3D-148B-4E59-9A70-25EEF1A3AF96}" srcId="{415AF17D-DCD2-4612-A17B-D5AC72974D88}" destId="{ECBBFDF7-D844-4B9F-AE5B-1325BA51A8C6}" srcOrd="4" destOrd="0" parTransId="{2BCC02EE-7801-405C-ABC6-F56A8F340B0E}" sibTransId="{5B6CDAA0-5B83-4D3C-933C-28680022EFFD}"/>
    <dgm:cxn modelId="{DF29363F-6766-4146-81E0-6837C88F9837}" srcId="{AFA5007A-C200-4C9D-AC9B-B5575D49DBA5}" destId="{7DFC4E2A-BFA5-4AAA-BE28-791E926B7930}" srcOrd="1" destOrd="0" parTransId="{8F93B6F8-6B54-4EC2-BAFD-A143FF23477C}" sibTransId="{77007A8F-40DB-4BA6-BABD-DA6D0FF65D2A}"/>
    <dgm:cxn modelId="{38DEE25D-DADB-46D3-89BE-1CE633FC7B48}" type="presOf" srcId="{220FFB04-3D16-41DC-B7F6-03B42A8C8AE8}" destId="{2784C57B-1877-4420-A45B-BBBE56F054EE}" srcOrd="0" destOrd="0" presId="urn:microsoft.com/office/officeart/2005/8/layout/hierarchy6"/>
    <dgm:cxn modelId="{9D197241-1416-4B6D-A7ED-F43B90F5AFAB}" type="presOf" srcId="{53D75C28-F875-46EB-A60E-FC056EEEB013}" destId="{560156D8-3FC9-4E4E-9FF8-5E2DDCE448F2}" srcOrd="0" destOrd="0" presId="urn:microsoft.com/office/officeart/2005/8/layout/hierarchy6"/>
    <dgm:cxn modelId="{0A767445-E8C9-4061-85C4-1B0C15A485FD}" type="presOf" srcId="{57DCAA07-D454-4216-8DC2-1F17294F2B13}" destId="{CCF80EB6-2B82-4957-81E7-27C9A8A88324}" srcOrd="0" destOrd="0" presId="urn:microsoft.com/office/officeart/2005/8/layout/hierarchy6"/>
    <dgm:cxn modelId="{41A35F68-D56D-44FA-AB18-F107F0F81BBB}" type="presOf" srcId="{ECBBFDF7-D844-4B9F-AE5B-1325BA51A8C6}" destId="{97EB8C49-D87D-4538-AB9D-0DEC5697002B}" srcOrd="1" destOrd="0" presId="urn:microsoft.com/office/officeart/2005/8/layout/hierarchy6"/>
    <dgm:cxn modelId="{6BCCCC6B-B691-440F-8D9E-D91A39F0A3C5}" type="presOf" srcId="{452C423E-8A4B-4466-9E59-734F59D4F38F}" destId="{22EC9D25-1B6C-4967-A1B3-801552AB9FB6}" srcOrd="0" destOrd="0" presId="urn:microsoft.com/office/officeart/2005/8/layout/hierarchy6"/>
    <dgm:cxn modelId="{00470A6C-C32F-4C1F-8509-D5713C0C4CAA}" srcId="{F062D08C-4A07-44DC-848E-019A22471E0D}" destId="{4FEDBC0D-24E4-4F53-808E-F3955E65FF2F}" srcOrd="0" destOrd="0" parTransId="{220FFB04-3D16-41DC-B7F6-03B42A8C8AE8}" sibTransId="{82E45F38-F63F-4038-B985-56CD2D6B37FA}"/>
    <dgm:cxn modelId="{55F71C4C-39A9-4C8F-B7C4-48FE8EBE1D4D}" srcId="{AFA5007A-C200-4C9D-AC9B-B5575D49DBA5}" destId="{6D19D4AC-ECAF-45C7-8C65-694055513BD6}" srcOrd="0" destOrd="0" parTransId="{5939A635-D835-48CF-9DD9-BF1E38FDDB0F}" sibTransId="{1EA432C3-8D32-4A9E-81FD-C256941CA107}"/>
    <dgm:cxn modelId="{611BDE4C-33F5-4C02-93D0-E20D43520C70}" srcId="{6D19D4AC-ECAF-45C7-8C65-694055513BD6}" destId="{F4D70A84-BD99-4C7A-902E-A49CAE80D769}" srcOrd="0" destOrd="0" parTransId="{4726F64F-2D11-4241-A80C-E382D0A1C16C}" sibTransId="{9D64B3E3-D426-4C3D-B6AE-82F5FE2D63C3}"/>
    <dgm:cxn modelId="{F2D3F06D-9BB9-45DC-85FA-F850890F09AD}" type="presOf" srcId="{FFE7750D-415D-4CD8-8170-F75B0D4F8198}" destId="{B24BF836-8122-461D-9129-B090D715E3F5}" srcOrd="0" destOrd="0" presId="urn:microsoft.com/office/officeart/2005/8/layout/hierarchy6"/>
    <dgm:cxn modelId="{36D08C50-2D72-4499-B43B-E31DC069F317}" type="presOf" srcId="{415AF17D-DCD2-4612-A17B-D5AC72974D88}" destId="{77115F8F-6421-4CA8-B5AD-D784EEFD1BA5}" srcOrd="0" destOrd="0" presId="urn:microsoft.com/office/officeart/2005/8/layout/hierarchy6"/>
    <dgm:cxn modelId="{69BF4871-057E-425B-86E2-7AF380D1955B}" type="presOf" srcId="{34A0E938-0105-41BC-93F1-1DBE27F1B052}" destId="{B678323E-2844-4BC1-816A-F5E6C3EB682A}" srcOrd="0" destOrd="0" presId="urn:microsoft.com/office/officeart/2005/8/layout/hierarchy6"/>
    <dgm:cxn modelId="{F5FAE671-1530-48D9-9767-405C5C030901}" srcId="{E103A763-8C3B-4EE4-8E71-60569AD3E75D}" destId="{F062D08C-4A07-44DC-848E-019A22471E0D}" srcOrd="1" destOrd="0" parTransId="{0DCA1825-063A-4D00-80E3-EB5C7CCAAFD2}" sibTransId="{4CEEE7E9-2553-4D11-A435-AB38A77023FD}"/>
    <dgm:cxn modelId="{E5E8D372-86D2-49DE-AC0D-BC870819890E}" type="presOf" srcId="{34A0E938-0105-41BC-93F1-1DBE27F1B052}" destId="{DA581A75-871C-454F-94BC-F9D76DF58D82}" srcOrd="1" destOrd="0" presId="urn:microsoft.com/office/officeart/2005/8/layout/hierarchy6"/>
    <dgm:cxn modelId="{2C48D474-6B2A-4070-BB89-56BA7F2E7E8E}" type="presOf" srcId="{B66355C2-A634-44CD-A0E9-32D3E579CD57}" destId="{A315C73F-C509-4FDA-9AD0-E440F409C030}" srcOrd="0" destOrd="0" presId="urn:microsoft.com/office/officeart/2005/8/layout/hierarchy6"/>
    <dgm:cxn modelId="{38E61A76-73C2-479D-840C-14BC299CADF1}" type="presOf" srcId="{BC516FC7-7E1E-41FD-BB15-0F0D13D90602}" destId="{104A6703-78F4-4B71-BA79-434F05ADA6B8}" srcOrd="0" destOrd="0" presId="urn:microsoft.com/office/officeart/2005/8/layout/hierarchy6"/>
    <dgm:cxn modelId="{AFF51257-653B-4862-9355-A112061B777B}" type="presOf" srcId="{E103A763-8C3B-4EE4-8E71-60569AD3E75D}" destId="{A8ED0E37-F79E-47F9-ADC9-6DF501644F72}" srcOrd="0" destOrd="0" presId="urn:microsoft.com/office/officeart/2005/8/layout/hierarchy6"/>
    <dgm:cxn modelId="{A9F2B358-BE76-406C-93CC-86A987F5FE98}" type="presOf" srcId="{708702BF-3D70-4AD1-9384-A3E4BC7021D3}" destId="{13A022B9-3605-47A8-9B1C-AB5233FA6E5F}" srcOrd="0" destOrd="0" presId="urn:microsoft.com/office/officeart/2005/8/layout/hierarchy6"/>
    <dgm:cxn modelId="{67E64F82-8924-4939-A73B-6715385140D4}" srcId="{415AF17D-DCD2-4612-A17B-D5AC72974D88}" destId="{AFA5007A-C200-4C9D-AC9B-B5575D49DBA5}" srcOrd="0" destOrd="0" parTransId="{4046281C-A1A2-4210-93D1-647532F8E2A9}" sibTransId="{222B7AF0-84E3-4075-B20E-6E011623620A}"/>
    <dgm:cxn modelId="{2F476883-8B2B-4C1E-8507-677159E18194}" type="presOf" srcId="{ABE89B8A-2EF7-48D3-8954-33EA1F3B4256}" destId="{79DCDAB9-BAE7-416B-87CE-7A72FEE23D32}" srcOrd="1" destOrd="0" presId="urn:microsoft.com/office/officeart/2005/8/layout/hierarchy6"/>
    <dgm:cxn modelId="{FB65F383-FC7B-4154-A07B-4D33AC54ABA3}" type="presOf" srcId="{C33E5B20-0EB3-4AFD-A7C0-401FB00B6329}" destId="{5EFFA483-9B1B-4F4E-9A85-56A826CB3454}" srcOrd="0" destOrd="0" presId="urn:microsoft.com/office/officeart/2005/8/layout/hierarchy6"/>
    <dgm:cxn modelId="{809AE287-351A-45A3-B619-F94C58FDDD87}" srcId="{CF8CAB86-213C-4AFB-A546-A28099C9592C}" destId="{8B49DFBB-60C5-4AB5-9721-1EAF7910E93A}" srcOrd="0" destOrd="0" parTransId="{2F093274-1884-4EA9-B904-989D3E0BC9BD}" sibTransId="{F65A4299-D13E-4387-894E-30D423D5D159}"/>
    <dgm:cxn modelId="{BE050493-E707-4CF9-8575-1A2AD2935010}" type="presOf" srcId="{0DCA1825-063A-4D00-80E3-EB5C7CCAAFD2}" destId="{117CDA72-877D-4CA6-A629-217E01191194}" srcOrd="0" destOrd="0" presId="urn:microsoft.com/office/officeart/2005/8/layout/hierarchy6"/>
    <dgm:cxn modelId="{26587A94-8059-4D15-9BF2-01F800163162}" type="presOf" srcId="{B6FD34E7-C1B7-4866-80F4-F7AFC409F2A6}" destId="{045493BE-E7F4-4361-812D-F925AA8501D4}" srcOrd="0" destOrd="0" presId="urn:microsoft.com/office/officeart/2005/8/layout/hierarchy6"/>
    <dgm:cxn modelId="{F549CD9C-18C1-4451-BD20-D65CDDFDAF6B}" srcId="{415AF17D-DCD2-4612-A17B-D5AC72974D88}" destId="{9F28D519-24CB-4B2B-9F28-4E00EF41C813}" srcOrd="1" destOrd="0" parTransId="{9C69C816-205E-430A-A2E7-3A1107CBAC2C}" sibTransId="{5AF10AAE-BC40-4AF7-A896-4687015EC35F}"/>
    <dgm:cxn modelId="{7470D7A0-B01B-4421-9DF5-5B767E6C510E}" type="presOf" srcId="{37A3AC6F-07ED-4873-A967-A42720E09C4F}" destId="{7784D4B6-3846-42AC-AF1F-818ECBB1EE2B}" srcOrd="0" destOrd="0" presId="urn:microsoft.com/office/officeart/2005/8/layout/hierarchy6"/>
    <dgm:cxn modelId="{BF64A5A1-002E-4CD6-8D2E-489F7B5503DC}" type="presOf" srcId="{6D19D4AC-ECAF-45C7-8C65-694055513BD6}" destId="{4086C600-28C2-4836-A9F5-EF1199AD694A}" srcOrd="0" destOrd="0" presId="urn:microsoft.com/office/officeart/2005/8/layout/hierarchy6"/>
    <dgm:cxn modelId="{8277B1A4-31C4-42EE-BFF2-DE974625B104}" type="presOf" srcId="{9F28D519-24CB-4B2B-9F28-4E00EF41C813}" destId="{5C4831B3-50E1-4D60-B638-4966B247BCF8}" srcOrd="1" destOrd="0" presId="urn:microsoft.com/office/officeart/2005/8/layout/hierarchy6"/>
    <dgm:cxn modelId="{ABCCFCA6-0BE8-4197-BB41-2DB94CA0E016}" srcId="{57DCAA07-D454-4216-8DC2-1F17294F2B13}" destId="{53D75C28-F875-46EB-A60E-FC056EEEB013}" srcOrd="0" destOrd="0" parTransId="{FFE7750D-415D-4CD8-8170-F75B0D4F8198}" sibTransId="{8F123252-60DF-4A0D-9324-C514A991B59F}"/>
    <dgm:cxn modelId="{598EFDA6-8E9C-420C-BF48-B1C692FFEFD3}" type="presOf" srcId="{8F93B6F8-6B54-4EC2-BAFD-A143FF23477C}" destId="{5128DC3B-D792-4F67-A5C8-F908885E5D29}" srcOrd="0" destOrd="0" presId="urn:microsoft.com/office/officeart/2005/8/layout/hierarchy6"/>
    <dgm:cxn modelId="{79F24EAB-F9DE-4A48-87DF-AD4A74A0A028}" srcId="{F4D70A84-BD99-4C7A-902E-A49CAE80D769}" destId="{B6FD34E7-C1B7-4866-80F4-F7AFC409F2A6}" srcOrd="0" destOrd="0" parTransId="{CECE388B-F48A-4E36-ACAC-6E706F41A840}" sibTransId="{202F1322-44C8-4651-805A-E72EE9B4920B}"/>
    <dgm:cxn modelId="{CF1CC4AB-99D8-4A22-86FF-69B7B3516106}" type="presOf" srcId="{4726F64F-2D11-4241-A80C-E382D0A1C16C}" destId="{C81767BF-E5CF-407F-BB05-231D13D763DF}" srcOrd="0" destOrd="0" presId="urn:microsoft.com/office/officeart/2005/8/layout/hierarchy6"/>
    <dgm:cxn modelId="{82240FAD-B2A4-4948-8BC9-013C0CE5763C}" type="presOf" srcId="{7DFC4E2A-BFA5-4AAA-BE28-791E926B7930}" destId="{06518A78-A340-47D7-B76D-F38D077B90E5}" srcOrd="0" destOrd="0" presId="urn:microsoft.com/office/officeart/2005/8/layout/hierarchy6"/>
    <dgm:cxn modelId="{28D32CAD-45D7-40F9-A87D-C5D685357BA2}" type="presOf" srcId="{B9F85611-515A-45D8-AEA7-BFB996FA8C5A}" destId="{57D72145-C653-4F74-AB28-A08D22CE1C34}" srcOrd="0" destOrd="0" presId="urn:microsoft.com/office/officeart/2005/8/layout/hierarchy6"/>
    <dgm:cxn modelId="{046B21B2-1C06-44E8-B09C-BFC811618F65}" type="presOf" srcId="{2F093274-1884-4EA9-B904-989D3E0BC9BD}" destId="{E670A98E-D595-4063-AEEC-A10ED81D3281}" srcOrd="0" destOrd="0" presId="urn:microsoft.com/office/officeart/2005/8/layout/hierarchy6"/>
    <dgm:cxn modelId="{4817D3B3-3004-441A-9108-08B18DD73A0A}" type="presOf" srcId="{37A3AC6F-07ED-4873-A967-A42720E09C4F}" destId="{ECA97841-CCF1-4BF6-A3EB-9FA57FEF1380}" srcOrd="1" destOrd="0" presId="urn:microsoft.com/office/officeart/2005/8/layout/hierarchy6"/>
    <dgm:cxn modelId="{162F64C4-61D5-4DF5-B80C-5066179885EF}" type="presOf" srcId="{9F28D519-24CB-4B2B-9F28-4E00EF41C813}" destId="{C744895B-C6E0-4570-8946-36FAEE5D2E1E}" srcOrd="0" destOrd="0" presId="urn:microsoft.com/office/officeart/2005/8/layout/hierarchy6"/>
    <dgm:cxn modelId="{5AF38BC9-A86D-4CAA-BD49-2329B38CBE14}" srcId="{415AF17D-DCD2-4612-A17B-D5AC72974D88}" destId="{37A3AC6F-07ED-4873-A967-A42720E09C4F}" srcOrd="5" destOrd="0" parTransId="{D54CC1A6-973C-4617-9182-700717892CCD}" sibTransId="{8CFD394F-C26B-49FC-AF41-E79A68A5BCF3}"/>
    <dgm:cxn modelId="{C64505CB-816E-4F33-B58D-0CCFB52FDD20}" type="presOf" srcId="{39FAD56C-8ED0-430D-95D4-3AA3DB59DA90}" destId="{CCE3D770-FC84-4AC3-8422-58E39A0F72DA}" srcOrd="0" destOrd="0" presId="urn:microsoft.com/office/officeart/2005/8/layout/hierarchy6"/>
    <dgm:cxn modelId="{A4E85AD0-ECD6-4762-AE28-A176E1914FE8}" type="presOf" srcId="{5939A635-D835-48CF-9DD9-BF1E38FDDB0F}" destId="{678EA0EE-0ED8-4773-870B-C1EB1EB26FCC}" srcOrd="0" destOrd="0" presId="urn:microsoft.com/office/officeart/2005/8/layout/hierarchy6"/>
    <dgm:cxn modelId="{4FCAB5D5-6DF9-456F-A689-2D9E5693C575}" type="presOf" srcId="{4FEDBC0D-24E4-4F53-808E-F3955E65FF2F}" destId="{C97808D5-B4D4-4C4A-A731-3C385DBAAA07}" srcOrd="0" destOrd="0" presId="urn:microsoft.com/office/officeart/2005/8/layout/hierarchy6"/>
    <dgm:cxn modelId="{1B5CD5D5-2C42-4003-8043-A032AEF5B602}" type="presOf" srcId="{F062D08C-4A07-44DC-848E-019A22471E0D}" destId="{239AD467-6C06-46FA-AACF-CE4F34AE74BA}" srcOrd="0" destOrd="0" presId="urn:microsoft.com/office/officeart/2005/8/layout/hierarchy6"/>
    <dgm:cxn modelId="{C08C45E3-F787-4C6D-B4D3-9803D2F7EADE}" srcId="{BC516FC7-7E1E-41FD-BB15-0F0D13D90602}" destId="{397615E4-BC81-4A68-9A93-438D9AB96737}" srcOrd="0" destOrd="0" parTransId="{B9F85611-515A-45D8-AEA7-BFB996FA8C5A}" sibTransId="{EE05D6BB-A362-401B-B681-381E4DEB494D}"/>
    <dgm:cxn modelId="{8F881CF4-CD67-439A-ABF6-FD5B18C122CE}" type="presOf" srcId="{ACE236D0-0911-44D7-B7AC-DB91B526E096}" destId="{FA8C908F-85CA-4725-9597-ACE38E3709FC}" srcOrd="0" destOrd="0" presId="urn:microsoft.com/office/officeart/2005/8/layout/hierarchy6"/>
    <dgm:cxn modelId="{F4A197F6-9483-4A3D-9D20-AC0C978198C2}" type="presOf" srcId="{CF8CAB86-213C-4AFB-A546-A28099C9592C}" destId="{DA9DF7BF-A973-44B6-8E0E-AFF608653F95}" srcOrd="0" destOrd="0" presId="urn:microsoft.com/office/officeart/2005/8/layout/hierarchy6"/>
    <dgm:cxn modelId="{5EBFC496-5F5C-445C-8E8C-87A0B5B687CF}" type="presParOf" srcId="{77115F8F-6421-4CA8-B5AD-D784EEFD1BA5}" destId="{E8CACE66-0381-4CDD-8C0C-B3D4DA98DFE1}" srcOrd="0" destOrd="0" presId="urn:microsoft.com/office/officeart/2005/8/layout/hierarchy6"/>
    <dgm:cxn modelId="{894EFFD3-A274-49A8-9C97-6D7DA1C6E623}" type="presParOf" srcId="{E8CACE66-0381-4CDD-8C0C-B3D4DA98DFE1}" destId="{4BCC1499-7FBA-4536-89C8-EE25D70405ED}" srcOrd="0" destOrd="0" presId="urn:microsoft.com/office/officeart/2005/8/layout/hierarchy6"/>
    <dgm:cxn modelId="{EED0A88A-251B-4770-939F-21658BA73475}" type="presParOf" srcId="{E8CACE66-0381-4CDD-8C0C-B3D4DA98DFE1}" destId="{E4D42B87-ABB3-4586-874D-FEA01950A8CD}" srcOrd="1" destOrd="0" presId="urn:microsoft.com/office/officeart/2005/8/layout/hierarchy6"/>
    <dgm:cxn modelId="{7AFFFB72-63C3-426A-819A-EABB6AD9A6B5}" type="presParOf" srcId="{E4D42B87-ABB3-4586-874D-FEA01950A8CD}" destId="{7AC87AAC-B7F6-409F-862B-AC5902C5BF32}" srcOrd="0" destOrd="0" presId="urn:microsoft.com/office/officeart/2005/8/layout/hierarchy6"/>
    <dgm:cxn modelId="{2AC911A8-66D8-4D6F-9D52-63E326919673}" type="presParOf" srcId="{7AC87AAC-B7F6-409F-862B-AC5902C5BF32}" destId="{DB081208-5B9E-4CFA-840E-B202AAB8FE7F}" srcOrd="0" destOrd="0" presId="urn:microsoft.com/office/officeart/2005/8/layout/hierarchy6"/>
    <dgm:cxn modelId="{B41800A5-8C1C-4909-85DA-72F825944B4F}" type="presParOf" srcId="{7AC87AAC-B7F6-409F-862B-AC5902C5BF32}" destId="{B990400A-A99C-408A-A8C6-9E0F7A0627E7}" srcOrd="1" destOrd="0" presId="urn:microsoft.com/office/officeart/2005/8/layout/hierarchy6"/>
    <dgm:cxn modelId="{12F34B31-8FB4-4F6D-AD1B-9FBD82D4B5A1}" type="presParOf" srcId="{B990400A-A99C-408A-A8C6-9E0F7A0627E7}" destId="{678EA0EE-0ED8-4773-870B-C1EB1EB26FCC}" srcOrd="0" destOrd="0" presId="urn:microsoft.com/office/officeart/2005/8/layout/hierarchy6"/>
    <dgm:cxn modelId="{27CBE8F2-C227-4CAC-BF90-FC720DB2AA78}" type="presParOf" srcId="{B990400A-A99C-408A-A8C6-9E0F7A0627E7}" destId="{A64DEC18-743F-4EAE-AE50-F0D01890E152}" srcOrd="1" destOrd="0" presId="urn:microsoft.com/office/officeart/2005/8/layout/hierarchy6"/>
    <dgm:cxn modelId="{09712BD4-E508-4D16-8124-A1A7B55427EA}" type="presParOf" srcId="{A64DEC18-743F-4EAE-AE50-F0D01890E152}" destId="{4086C600-28C2-4836-A9F5-EF1199AD694A}" srcOrd="0" destOrd="0" presId="urn:microsoft.com/office/officeart/2005/8/layout/hierarchy6"/>
    <dgm:cxn modelId="{8D627723-CB00-4381-9AE3-3FCA4C861475}" type="presParOf" srcId="{A64DEC18-743F-4EAE-AE50-F0D01890E152}" destId="{0EFD8E47-7CA3-4262-B600-42CD3CC8BED8}" srcOrd="1" destOrd="0" presId="urn:microsoft.com/office/officeart/2005/8/layout/hierarchy6"/>
    <dgm:cxn modelId="{B3247F5D-84C4-4C54-B84C-1A6683A07B97}" type="presParOf" srcId="{0EFD8E47-7CA3-4262-B600-42CD3CC8BED8}" destId="{C81767BF-E5CF-407F-BB05-231D13D763DF}" srcOrd="0" destOrd="0" presId="urn:microsoft.com/office/officeart/2005/8/layout/hierarchy6"/>
    <dgm:cxn modelId="{087B9CBC-88B6-4F7F-B5E7-8736C83F80BC}" type="presParOf" srcId="{0EFD8E47-7CA3-4262-B600-42CD3CC8BED8}" destId="{C2F81DBC-B86B-4D0B-BA52-ED8A4527F48E}" srcOrd="1" destOrd="0" presId="urn:microsoft.com/office/officeart/2005/8/layout/hierarchy6"/>
    <dgm:cxn modelId="{B011BFD2-9631-487F-B7AE-ACFC9B22053C}" type="presParOf" srcId="{C2F81DBC-B86B-4D0B-BA52-ED8A4527F48E}" destId="{22A010C9-B0FC-48BB-8485-6301D990DA4F}" srcOrd="0" destOrd="0" presId="urn:microsoft.com/office/officeart/2005/8/layout/hierarchy6"/>
    <dgm:cxn modelId="{D652435B-B177-4446-87D6-FFB9CE57091E}" type="presParOf" srcId="{C2F81DBC-B86B-4D0B-BA52-ED8A4527F48E}" destId="{1B95DE14-30A5-441A-8CE1-215160E125AA}" srcOrd="1" destOrd="0" presId="urn:microsoft.com/office/officeart/2005/8/layout/hierarchy6"/>
    <dgm:cxn modelId="{F2969A81-C3EB-48F2-AA9D-C7AB1084E97D}" type="presParOf" srcId="{1B95DE14-30A5-441A-8CE1-215160E125AA}" destId="{798A6022-42E2-4880-8DAA-76C9D6CBCB13}" srcOrd="0" destOrd="0" presId="urn:microsoft.com/office/officeart/2005/8/layout/hierarchy6"/>
    <dgm:cxn modelId="{68A394AE-C48A-497F-A0ED-4ED0B944E27A}" type="presParOf" srcId="{1B95DE14-30A5-441A-8CE1-215160E125AA}" destId="{B8E6824A-DDB8-4C04-884C-135079EC9984}" srcOrd="1" destOrd="0" presId="urn:microsoft.com/office/officeart/2005/8/layout/hierarchy6"/>
    <dgm:cxn modelId="{A47B479D-3D13-4259-8152-983449A0EB5D}" type="presParOf" srcId="{B8E6824A-DDB8-4C04-884C-135079EC9984}" destId="{045493BE-E7F4-4361-812D-F925AA8501D4}" srcOrd="0" destOrd="0" presId="urn:microsoft.com/office/officeart/2005/8/layout/hierarchy6"/>
    <dgm:cxn modelId="{11984A69-DEBA-4900-B767-DFFB37787F4E}" type="presParOf" srcId="{B8E6824A-DDB8-4C04-884C-135079EC9984}" destId="{A8CA66CD-7FE1-4C42-99A7-A56FA406055D}" srcOrd="1" destOrd="0" presId="urn:microsoft.com/office/officeart/2005/8/layout/hierarchy6"/>
    <dgm:cxn modelId="{A55982B4-A648-43C0-9982-0219D98110AF}" type="presParOf" srcId="{1B95DE14-30A5-441A-8CE1-215160E125AA}" destId="{A315C73F-C509-4FDA-9AD0-E440F409C030}" srcOrd="2" destOrd="0" presId="urn:microsoft.com/office/officeart/2005/8/layout/hierarchy6"/>
    <dgm:cxn modelId="{D60516AF-70E2-42A1-8794-C3E8629786B3}" type="presParOf" srcId="{1B95DE14-30A5-441A-8CE1-215160E125AA}" destId="{F7622180-A3EB-4B9C-ADC3-9824B71625C8}" srcOrd="3" destOrd="0" presId="urn:microsoft.com/office/officeart/2005/8/layout/hierarchy6"/>
    <dgm:cxn modelId="{DCA32FA1-38FD-4F03-B6BD-FE74C0A18880}" type="presParOf" srcId="{F7622180-A3EB-4B9C-ADC3-9824B71625C8}" destId="{F60443D9-FEF8-4D29-902E-D4ABF2476940}" srcOrd="0" destOrd="0" presId="urn:microsoft.com/office/officeart/2005/8/layout/hierarchy6"/>
    <dgm:cxn modelId="{6B86D12E-E201-4D3E-831F-0166DDCB27CE}" type="presParOf" srcId="{F7622180-A3EB-4B9C-ADC3-9824B71625C8}" destId="{F584AE26-88B5-448E-AC93-EDE2D504C207}" srcOrd="1" destOrd="0" presId="urn:microsoft.com/office/officeart/2005/8/layout/hierarchy6"/>
    <dgm:cxn modelId="{8EBAF413-FB87-401A-992A-58EC12C873FF}" type="presParOf" srcId="{0EFD8E47-7CA3-4262-B600-42CD3CC8BED8}" destId="{5EFFA483-9B1B-4F4E-9A85-56A826CB3454}" srcOrd="2" destOrd="0" presId="urn:microsoft.com/office/officeart/2005/8/layout/hierarchy6"/>
    <dgm:cxn modelId="{E395D55C-56FC-442F-869D-439FDACC5843}" type="presParOf" srcId="{0EFD8E47-7CA3-4262-B600-42CD3CC8BED8}" destId="{C465A975-2CEA-4232-9F4E-1AE4F2AFC2B0}" srcOrd="3" destOrd="0" presId="urn:microsoft.com/office/officeart/2005/8/layout/hierarchy6"/>
    <dgm:cxn modelId="{CBE3A6AA-9EF2-48E5-B246-AE0FCBBDAC87}" type="presParOf" srcId="{C465A975-2CEA-4232-9F4E-1AE4F2AFC2B0}" destId="{DA9DF7BF-A973-44B6-8E0E-AFF608653F95}" srcOrd="0" destOrd="0" presId="urn:microsoft.com/office/officeart/2005/8/layout/hierarchy6"/>
    <dgm:cxn modelId="{D4D21CBC-81EB-4C5C-9427-8FC32713E310}" type="presParOf" srcId="{C465A975-2CEA-4232-9F4E-1AE4F2AFC2B0}" destId="{AC33EC48-7071-46A3-BBEF-196835DF27AE}" srcOrd="1" destOrd="0" presId="urn:microsoft.com/office/officeart/2005/8/layout/hierarchy6"/>
    <dgm:cxn modelId="{60ABFD26-6045-4CC4-B2EA-843F1DDF4084}" type="presParOf" srcId="{AC33EC48-7071-46A3-BBEF-196835DF27AE}" destId="{E670A98E-D595-4063-AEEC-A10ED81D3281}" srcOrd="0" destOrd="0" presId="urn:microsoft.com/office/officeart/2005/8/layout/hierarchy6"/>
    <dgm:cxn modelId="{11884F31-58DB-4A37-8CD9-70162C7FFF82}" type="presParOf" srcId="{AC33EC48-7071-46A3-BBEF-196835DF27AE}" destId="{592D0C10-DF96-4462-B03C-C70099CCA05F}" srcOrd="1" destOrd="0" presId="urn:microsoft.com/office/officeart/2005/8/layout/hierarchy6"/>
    <dgm:cxn modelId="{AD9ECBC3-F9F6-44CA-9E19-CE90D42D90B2}" type="presParOf" srcId="{592D0C10-DF96-4462-B03C-C70099CCA05F}" destId="{1A034FF3-9C5E-46D3-AAF0-D4ACD46A0D8E}" srcOrd="0" destOrd="0" presId="urn:microsoft.com/office/officeart/2005/8/layout/hierarchy6"/>
    <dgm:cxn modelId="{50C36F08-3213-452D-A0EE-09BA0171B4FC}" type="presParOf" srcId="{592D0C10-DF96-4462-B03C-C70099CCA05F}" destId="{3AA4CAAF-2692-429E-9663-78E0A416CA58}" srcOrd="1" destOrd="0" presId="urn:microsoft.com/office/officeart/2005/8/layout/hierarchy6"/>
    <dgm:cxn modelId="{7D46E396-487B-485F-9E9F-AA866017C702}" type="presParOf" srcId="{B990400A-A99C-408A-A8C6-9E0F7A0627E7}" destId="{5128DC3B-D792-4F67-A5C8-F908885E5D29}" srcOrd="2" destOrd="0" presId="urn:microsoft.com/office/officeart/2005/8/layout/hierarchy6"/>
    <dgm:cxn modelId="{6F6F6D52-7362-400B-B4FC-5627D98A5155}" type="presParOf" srcId="{B990400A-A99C-408A-A8C6-9E0F7A0627E7}" destId="{B24B1A47-4C50-4926-8459-7D7687E20307}" srcOrd="3" destOrd="0" presId="urn:microsoft.com/office/officeart/2005/8/layout/hierarchy6"/>
    <dgm:cxn modelId="{D5066B32-EEA9-4705-9B49-8576FDD4D7F0}" type="presParOf" srcId="{B24B1A47-4C50-4926-8459-7D7687E20307}" destId="{06518A78-A340-47D7-B76D-F38D077B90E5}" srcOrd="0" destOrd="0" presId="urn:microsoft.com/office/officeart/2005/8/layout/hierarchy6"/>
    <dgm:cxn modelId="{250F6160-118B-4681-9281-E9E826A66540}" type="presParOf" srcId="{B24B1A47-4C50-4926-8459-7D7687E20307}" destId="{90618D1E-9B2D-4D9A-AB37-761ECD3487C7}" srcOrd="1" destOrd="0" presId="urn:microsoft.com/office/officeart/2005/8/layout/hierarchy6"/>
    <dgm:cxn modelId="{98DEE581-A84F-408E-80A2-A21349E82995}" type="presParOf" srcId="{90618D1E-9B2D-4D9A-AB37-761ECD3487C7}" destId="{FA8C908F-85CA-4725-9597-ACE38E3709FC}" srcOrd="0" destOrd="0" presId="urn:microsoft.com/office/officeart/2005/8/layout/hierarchy6"/>
    <dgm:cxn modelId="{8DF07110-DFB3-498F-A9FE-E7E0D5C7D2B7}" type="presParOf" srcId="{90618D1E-9B2D-4D9A-AB37-761ECD3487C7}" destId="{F6E87476-F0D7-4223-932A-342DD253B21D}" srcOrd="1" destOrd="0" presId="urn:microsoft.com/office/officeart/2005/8/layout/hierarchy6"/>
    <dgm:cxn modelId="{DECE53B9-173A-41FD-8C32-A20FC406D43E}" type="presParOf" srcId="{F6E87476-F0D7-4223-932A-342DD253B21D}" destId="{CCF80EB6-2B82-4957-81E7-27C9A8A88324}" srcOrd="0" destOrd="0" presId="urn:microsoft.com/office/officeart/2005/8/layout/hierarchy6"/>
    <dgm:cxn modelId="{59D6F4F0-8CE1-4532-B9B3-D5D97B3906B4}" type="presParOf" srcId="{F6E87476-F0D7-4223-932A-342DD253B21D}" destId="{C44A597A-612F-4EE1-A3DD-EBB918095729}" srcOrd="1" destOrd="0" presId="urn:microsoft.com/office/officeart/2005/8/layout/hierarchy6"/>
    <dgm:cxn modelId="{04B7A4D0-DD35-4302-968C-5E3E22EF9C2E}" type="presParOf" srcId="{C44A597A-612F-4EE1-A3DD-EBB918095729}" destId="{B24BF836-8122-461D-9129-B090D715E3F5}" srcOrd="0" destOrd="0" presId="urn:microsoft.com/office/officeart/2005/8/layout/hierarchy6"/>
    <dgm:cxn modelId="{C5189BBF-8406-4FD6-810A-4FAB88349007}" type="presParOf" srcId="{C44A597A-612F-4EE1-A3DD-EBB918095729}" destId="{723F58F1-6968-4A4A-8768-19FC827CD209}" srcOrd="1" destOrd="0" presId="urn:microsoft.com/office/officeart/2005/8/layout/hierarchy6"/>
    <dgm:cxn modelId="{C17ACBCD-54F8-470A-A2FD-DB9DDE426853}" type="presParOf" srcId="{723F58F1-6968-4A4A-8768-19FC827CD209}" destId="{560156D8-3FC9-4E4E-9FF8-5E2DDCE448F2}" srcOrd="0" destOrd="0" presId="urn:microsoft.com/office/officeart/2005/8/layout/hierarchy6"/>
    <dgm:cxn modelId="{B441FFD0-FF74-464C-BEDD-8AB453E66717}" type="presParOf" srcId="{723F58F1-6968-4A4A-8768-19FC827CD209}" destId="{67A3C3AB-F9ED-4230-8F52-BA50933D7FF7}" srcOrd="1" destOrd="0" presId="urn:microsoft.com/office/officeart/2005/8/layout/hierarchy6"/>
    <dgm:cxn modelId="{757BD5D6-4BAF-48B2-B3FD-6674A69B7BF5}" type="presParOf" srcId="{C44A597A-612F-4EE1-A3DD-EBB918095729}" destId="{D0B1989C-BF99-4222-98E1-0428F255DE4A}" srcOrd="2" destOrd="0" presId="urn:microsoft.com/office/officeart/2005/8/layout/hierarchy6"/>
    <dgm:cxn modelId="{C568CB37-7235-451D-88F7-9D422315340D}" type="presParOf" srcId="{C44A597A-612F-4EE1-A3DD-EBB918095729}" destId="{06954F23-9B89-4214-8D6C-E49D82B1ED2E}" srcOrd="3" destOrd="0" presId="urn:microsoft.com/office/officeart/2005/8/layout/hierarchy6"/>
    <dgm:cxn modelId="{C1961261-A2E7-4A40-928B-156104786BD0}" type="presParOf" srcId="{06954F23-9B89-4214-8D6C-E49D82B1ED2E}" destId="{3DA6A6BE-298C-4C5C-9D11-887E0AC4A501}" srcOrd="0" destOrd="0" presId="urn:microsoft.com/office/officeart/2005/8/layout/hierarchy6"/>
    <dgm:cxn modelId="{C3EEE381-8BA7-468F-8242-8EDEAC020139}" type="presParOf" srcId="{06954F23-9B89-4214-8D6C-E49D82B1ED2E}" destId="{1AF52909-ACC3-47E6-97F9-BDA676D62A0C}" srcOrd="1" destOrd="0" presId="urn:microsoft.com/office/officeart/2005/8/layout/hierarchy6"/>
    <dgm:cxn modelId="{64DFB87C-04D9-4AD5-BD98-69D6F22ACA3F}" type="presParOf" srcId="{B990400A-A99C-408A-A8C6-9E0F7A0627E7}" destId="{CCE3D770-FC84-4AC3-8422-58E39A0F72DA}" srcOrd="4" destOrd="0" presId="urn:microsoft.com/office/officeart/2005/8/layout/hierarchy6"/>
    <dgm:cxn modelId="{1D1C9DDD-C36D-40EB-9435-BAF49C52563E}" type="presParOf" srcId="{B990400A-A99C-408A-A8C6-9E0F7A0627E7}" destId="{FC2A5478-595D-405D-87CF-C295DC3B8FDF}" srcOrd="5" destOrd="0" presId="urn:microsoft.com/office/officeart/2005/8/layout/hierarchy6"/>
    <dgm:cxn modelId="{7581CF4E-3963-46EA-8B9E-1260E93198E3}" type="presParOf" srcId="{FC2A5478-595D-405D-87CF-C295DC3B8FDF}" destId="{A8ED0E37-F79E-47F9-ADC9-6DF501644F72}" srcOrd="0" destOrd="0" presId="urn:microsoft.com/office/officeart/2005/8/layout/hierarchy6"/>
    <dgm:cxn modelId="{90A6DDE8-2658-4882-B8D3-EE1C1209E931}" type="presParOf" srcId="{FC2A5478-595D-405D-87CF-C295DC3B8FDF}" destId="{8870847F-7626-4593-A816-71AF64ED7BC1}" srcOrd="1" destOrd="0" presId="urn:microsoft.com/office/officeart/2005/8/layout/hierarchy6"/>
    <dgm:cxn modelId="{3C62A480-4575-44A5-817E-8F268E7DBA82}" type="presParOf" srcId="{8870847F-7626-4593-A816-71AF64ED7BC1}" destId="{22EC9D25-1B6C-4967-A1B3-801552AB9FB6}" srcOrd="0" destOrd="0" presId="urn:microsoft.com/office/officeart/2005/8/layout/hierarchy6"/>
    <dgm:cxn modelId="{59A480F8-6211-4433-AAE6-B8D3704D6DEC}" type="presParOf" srcId="{8870847F-7626-4593-A816-71AF64ED7BC1}" destId="{E357D73D-688A-4A52-B86F-2B8EC5A05CA0}" srcOrd="1" destOrd="0" presId="urn:microsoft.com/office/officeart/2005/8/layout/hierarchy6"/>
    <dgm:cxn modelId="{B31D3CD0-90E4-4D64-8B59-1FFFB1D29232}" type="presParOf" srcId="{E357D73D-688A-4A52-B86F-2B8EC5A05CA0}" destId="{104A6703-78F4-4B71-BA79-434F05ADA6B8}" srcOrd="0" destOrd="0" presId="urn:microsoft.com/office/officeart/2005/8/layout/hierarchy6"/>
    <dgm:cxn modelId="{B7E618CA-B714-4865-8AF3-EBA08017EA22}" type="presParOf" srcId="{E357D73D-688A-4A52-B86F-2B8EC5A05CA0}" destId="{731C84B1-E401-46C3-B51E-BB552FBE02EB}" srcOrd="1" destOrd="0" presId="urn:microsoft.com/office/officeart/2005/8/layout/hierarchy6"/>
    <dgm:cxn modelId="{526828DD-2CDF-46ED-A9C8-7164836C9F02}" type="presParOf" srcId="{731C84B1-E401-46C3-B51E-BB552FBE02EB}" destId="{57D72145-C653-4F74-AB28-A08D22CE1C34}" srcOrd="0" destOrd="0" presId="urn:microsoft.com/office/officeart/2005/8/layout/hierarchy6"/>
    <dgm:cxn modelId="{66284361-AD0A-4D39-8D83-710EA6012189}" type="presParOf" srcId="{731C84B1-E401-46C3-B51E-BB552FBE02EB}" destId="{BC78AC32-4A74-4E83-AE31-05BB41150D4A}" srcOrd="1" destOrd="0" presId="urn:microsoft.com/office/officeart/2005/8/layout/hierarchy6"/>
    <dgm:cxn modelId="{D0EFF73B-EEF4-44F0-B708-32EC494FDDE1}" type="presParOf" srcId="{BC78AC32-4A74-4E83-AE31-05BB41150D4A}" destId="{47B61796-832C-4679-A928-10E776BDB162}" srcOrd="0" destOrd="0" presId="urn:microsoft.com/office/officeart/2005/8/layout/hierarchy6"/>
    <dgm:cxn modelId="{E05892D2-7BE6-43FA-B4E7-FC128C72AD96}" type="presParOf" srcId="{BC78AC32-4A74-4E83-AE31-05BB41150D4A}" destId="{3C1444EF-4719-4BFF-87FE-7D8848C6789F}" srcOrd="1" destOrd="0" presId="urn:microsoft.com/office/officeart/2005/8/layout/hierarchy6"/>
    <dgm:cxn modelId="{4FCB9E45-5435-4E06-B338-8FE3E9206B4C}" type="presParOf" srcId="{731C84B1-E401-46C3-B51E-BB552FBE02EB}" destId="{3312DD9B-CBCE-4C6F-9889-615E963BEB61}" srcOrd="2" destOrd="0" presId="urn:microsoft.com/office/officeart/2005/8/layout/hierarchy6"/>
    <dgm:cxn modelId="{06060448-D243-41FD-AF88-D148672751D8}" type="presParOf" srcId="{731C84B1-E401-46C3-B51E-BB552FBE02EB}" destId="{41C60369-B293-4276-B66D-B2DD465F5312}" srcOrd="3" destOrd="0" presId="urn:microsoft.com/office/officeart/2005/8/layout/hierarchy6"/>
    <dgm:cxn modelId="{B0276C7B-C004-4E57-A2B6-D21C9B57E662}" type="presParOf" srcId="{41C60369-B293-4276-B66D-B2DD465F5312}" destId="{13A022B9-3605-47A8-9B1C-AB5233FA6E5F}" srcOrd="0" destOrd="0" presId="urn:microsoft.com/office/officeart/2005/8/layout/hierarchy6"/>
    <dgm:cxn modelId="{438EDEAC-3630-4F80-BAF4-C3D517726DAC}" type="presParOf" srcId="{41C60369-B293-4276-B66D-B2DD465F5312}" destId="{1472B61F-70C4-4676-A38E-43664E56609E}" srcOrd="1" destOrd="0" presId="urn:microsoft.com/office/officeart/2005/8/layout/hierarchy6"/>
    <dgm:cxn modelId="{ED48D692-DDE0-4335-9B08-405F2791DE02}" type="presParOf" srcId="{8870847F-7626-4593-A816-71AF64ED7BC1}" destId="{117CDA72-877D-4CA6-A629-217E01191194}" srcOrd="2" destOrd="0" presId="urn:microsoft.com/office/officeart/2005/8/layout/hierarchy6"/>
    <dgm:cxn modelId="{0AA878E3-ACD6-4D80-9897-40FD1D16862B}" type="presParOf" srcId="{8870847F-7626-4593-A816-71AF64ED7BC1}" destId="{CF9381B2-4647-4BCB-B246-D01CDB6284EE}" srcOrd="3" destOrd="0" presId="urn:microsoft.com/office/officeart/2005/8/layout/hierarchy6"/>
    <dgm:cxn modelId="{D7EABAF5-1B42-4FE3-82D5-85AB25B892AF}" type="presParOf" srcId="{CF9381B2-4647-4BCB-B246-D01CDB6284EE}" destId="{239AD467-6C06-46FA-AACF-CE4F34AE74BA}" srcOrd="0" destOrd="0" presId="urn:microsoft.com/office/officeart/2005/8/layout/hierarchy6"/>
    <dgm:cxn modelId="{E969C854-7F84-44E9-A7E5-488388470429}" type="presParOf" srcId="{CF9381B2-4647-4BCB-B246-D01CDB6284EE}" destId="{D727A699-571B-4E36-A6DA-7C6B4BDF991B}" srcOrd="1" destOrd="0" presId="urn:microsoft.com/office/officeart/2005/8/layout/hierarchy6"/>
    <dgm:cxn modelId="{3107C22A-287C-41D8-8481-4085FDBABB21}" type="presParOf" srcId="{D727A699-571B-4E36-A6DA-7C6B4BDF991B}" destId="{2784C57B-1877-4420-A45B-BBBE56F054EE}" srcOrd="0" destOrd="0" presId="urn:microsoft.com/office/officeart/2005/8/layout/hierarchy6"/>
    <dgm:cxn modelId="{D537262E-E06D-4E20-A68B-F3454474CFA5}" type="presParOf" srcId="{D727A699-571B-4E36-A6DA-7C6B4BDF991B}" destId="{2BA1C3DD-F19D-4935-BD9A-58583389D34C}" srcOrd="1" destOrd="0" presId="urn:microsoft.com/office/officeart/2005/8/layout/hierarchy6"/>
    <dgm:cxn modelId="{6FEDE7A0-FDCD-4E11-9D2F-1CA0F3568834}" type="presParOf" srcId="{2BA1C3DD-F19D-4935-BD9A-58583389D34C}" destId="{C97808D5-B4D4-4C4A-A731-3C385DBAAA07}" srcOrd="0" destOrd="0" presId="urn:microsoft.com/office/officeart/2005/8/layout/hierarchy6"/>
    <dgm:cxn modelId="{F02AA7FE-0BA6-4267-AFD5-649A21703131}" type="presParOf" srcId="{2BA1C3DD-F19D-4935-BD9A-58583389D34C}" destId="{7E1F5F61-79F3-4569-95AF-8BA110006CE4}" srcOrd="1" destOrd="0" presId="urn:microsoft.com/office/officeart/2005/8/layout/hierarchy6"/>
    <dgm:cxn modelId="{5EE7EBD7-D422-4B20-8EB6-781E3B32C751}" type="presParOf" srcId="{77115F8F-6421-4CA8-B5AD-D784EEFD1BA5}" destId="{FF570496-4AA3-4971-8208-8CCD5FA5D780}" srcOrd="1" destOrd="0" presId="urn:microsoft.com/office/officeart/2005/8/layout/hierarchy6"/>
    <dgm:cxn modelId="{A25EA92E-1D40-423E-AB96-D0383D0B04FF}" type="presParOf" srcId="{FF570496-4AA3-4971-8208-8CCD5FA5D780}" destId="{8FE746B7-3E5C-4342-8FD5-DA4594EFE0DA}" srcOrd="0" destOrd="0" presId="urn:microsoft.com/office/officeart/2005/8/layout/hierarchy6"/>
    <dgm:cxn modelId="{15B2968C-733C-4C0E-8159-D88CDBB51494}" type="presParOf" srcId="{8FE746B7-3E5C-4342-8FD5-DA4594EFE0DA}" destId="{C744895B-C6E0-4570-8946-36FAEE5D2E1E}" srcOrd="0" destOrd="0" presId="urn:microsoft.com/office/officeart/2005/8/layout/hierarchy6"/>
    <dgm:cxn modelId="{8794B7FE-B736-4145-AEAF-F09468F3A01E}" type="presParOf" srcId="{8FE746B7-3E5C-4342-8FD5-DA4594EFE0DA}" destId="{5C4831B3-50E1-4D60-B638-4966B247BCF8}" srcOrd="1" destOrd="0" presId="urn:microsoft.com/office/officeart/2005/8/layout/hierarchy6"/>
    <dgm:cxn modelId="{7B07563A-270B-4B42-BB2F-7B9D0A1FCF20}" type="presParOf" srcId="{FF570496-4AA3-4971-8208-8CCD5FA5D780}" destId="{B2F64E40-6C7A-49A9-B50C-9FE12E23399D}" srcOrd="1" destOrd="0" presId="urn:microsoft.com/office/officeart/2005/8/layout/hierarchy6"/>
    <dgm:cxn modelId="{FCFD8B7D-708C-4A25-9A7C-18C6052CEB36}" type="presParOf" srcId="{B2F64E40-6C7A-49A9-B50C-9FE12E23399D}" destId="{66EEB75B-9C17-42ED-A8CA-1C9E02162C82}" srcOrd="0" destOrd="0" presId="urn:microsoft.com/office/officeart/2005/8/layout/hierarchy6"/>
    <dgm:cxn modelId="{B59127AF-05FF-4663-A064-30F571C8C01E}" type="presParOf" srcId="{FF570496-4AA3-4971-8208-8CCD5FA5D780}" destId="{3B44ACC1-442C-4B6E-B89C-D2B8C9FBAEBB}" srcOrd="2" destOrd="0" presId="urn:microsoft.com/office/officeart/2005/8/layout/hierarchy6"/>
    <dgm:cxn modelId="{62DF173F-9D87-429D-BD2E-6D45E32F74F5}" type="presParOf" srcId="{3B44ACC1-442C-4B6E-B89C-D2B8C9FBAEBB}" destId="{00E3CF04-BF9E-47BA-8055-0B00AEF8DD96}" srcOrd="0" destOrd="0" presId="urn:microsoft.com/office/officeart/2005/8/layout/hierarchy6"/>
    <dgm:cxn modelId="{56F43C3E-7A92-435E-A5ED-B65FC24778EE}" type="presParOf" srcId="{3B44ACC1-442C-4B6E-B89C-D2B8C9FBAEBB}" destId="{79DCDAB9-BAE7-416B-87CE-7A72FEE23D32}" srcOrd="1" destOrd="0" presId="urn:microsoft.com/office/officeart/2005/8/layout/hierarchy6"/>
    <dgm:cxn modelId="{C9FC73E1-706B-4A43-9F85-65EE8E39055C}" type="presParOf" srcId="{FF570496-4AA3-4971-8208-8CCD5FA5D780}" destId="{B53E8767-D0FF-494F-868E-2E77DA98AABA}" srcOrd="3" destOrd="0" presId="urn:microsoft.com/office/officeart/2005/8/layout/hierarchy6"/>
    <dgm:cxn modelId="{CAFF95CA-7F33-462D-9BD0-70A6ACCB209F}" type="presParOf" srcId="{B53E8767-D0FF-494F-868E-2E77DA98AABA}" destId="{B48949D1-6C3E-419B-903D-7337AAAEFE66}" srcOrd="0" destOrd="0" presId="urn:microsoft.com/office/officeart/2005/8/layout/hierarchy6"/>
    <dgm:cxn modelId="{AF398C44-DB3A-4F31-83E5-22404FC25F54}" type="presParOf" srcId="{FF570496-4AA3-4971-8208-8CCD5FA5D780}" destId="{485F2A76-2194-465F-A58B-ACD579FE1CD9}" srcOrd="4" destOrd="0" presId="urn:microsoft.com/office/officeart/2005/8/layout/hierarchy6"/>
    <dgm:cxn modelId="{CDD20DD5-84DE-484C-98E4-08D96BCDE402}" type="presParOf" srcId="{485F2A76-2194-465F-A58B-ACD579FE1CD9}" destId="{B678323E-2844-4BC1-816A-F5E6C3EB682A}" srcOrd="0" destOrd="0" presId="urn:microsoft.com/office/officeart/2005/8/layout/hierarchy6"/>
    <dgm:cxn modelId="{77F4B359-1F9B-4D72-9DB6-8ED185A4F2C8}" type="presParOf" srcId="{485F2A76-2194-465F-A58B-ACD579FE1CD9}" destId="{DA581A75-871C-454F-94BC-F9D76DF58D82}" srcOrd="1" destOrd="0" presId="urn:microsoft.com/office/officeart/2005/8/layout/hierarchy6"/>
    <dgm:cxn modelId="{53B1A7AE-C821-4622-86A0-4AE39E9202B8}" type="presParOf" srcId="{FF570496-4AA3-4971-8208-8CCD5FA5D780}" destId="{05ED7F30-6405-4210-A528-06C28458D413}" srcOrd="5" destOrd="0" presId="urn:microsoft.com/office/officeart/2005/8/layout/hierarchy6"/>
    <dgm:cxn modelId="{786750C5-CC6D-48FE-B487-F382116FCF2C}" type="presParOf" srcId="{05ED7F30-6405-4210-A528-06C28458D413}" destId="{2AF50D1C-A034-458E-A3C8-CC81BEF5DF24}" srcOrd="0" destOrd="0" presId="urn:microsoft.com/office/officeart/2005/8/layout/hierarchy6"/>
    <dgm:cxn modelId="{5CFFA424-BC15-47F5-9F0E-DA9622900C02}" type="presParOf" srcId="{FF570496-4AA3-4971-8208-8CCD5FA5D780}" destId="{58FEABFC-60EE-4A14-85BB-211941AFC29C}" srcOrd="6" destOrd="0" presId="urn:microsoft.com/office/officeart/2005/8/layout/hierarchy6"/>
    <dgm:cxn modelId="{9243FC08-CFC3-4570-97C6-012B88F40EC8}" type="presParOf" srcId="{58FEABFC-60EE-4A14-85BB-211941AFC29C}" destId="{9E6CD322-186D-4744-8EF8-C71070742410}" srcOrd="0" destOrd="0" presId="urn:microsoft.com/office/officeart/2005/8/layout/hierarchy6"/>
    <dgm:cxn modelId="{B4F4D1E7-D33B-41D1-A669-944E4BBA997D}" type="presParOf" srcId="{58FEABFC-60EE-4A14-85BB-211941AFC29C}" destId="{97EB8C49-D87D-4538-AB9D-0DEC5697002B}" srcOrd="1" destOrd="0" presId="urn:microsoft.com/office/officeart/2005/8/layout/hierarchy6"/>
    <dgm:cxn modelId="{91B21CC0-BAD4-4078-84B0-5150AB3030AA}" type="presParOf" srcId="{FF570496-4AA3-4971-8208-8CCD5FA5D780}" destId="{0570F6F4-250A-4BF4-8A64-55E58F7E483B}" srcOrd="7" destOrd="0" presId="urn:microsoft.com/office/officeart/2005/8/layout/hierarchy6"/>
    <dgm:cxn modelId="{6C7E0A5E-EFA2-4CD4-BD32-C762010DE3EE}" type="presParOf" srcId="{0570F6F4-250A-4BF4-8A64-55E58F7E483B}" destId="{B9F1A27B-1CE9-4F80-88C8-EE3283B84F58}" srcOrd="0" destOrd="0" presId="urn:microsoft.com/office/officeart/2005/8/layout/hierarchy6"/>
    <dgm:cxn modelId="{4097739C-B6CB-47EA-8913-52A1C60AE8EF}" type="presParOf" srcId="{FF570496-4AA3-4971-8208-8CCD5FA5D780}" destId="{4E9A3ED7-F45B-401F-8737-40FE1EA0259E}" srcOrd="8" destOrd="0" presId="urn:microsoft.com/office/officeart/2005/8/layout/hierarchy6"/>
    <dgm:cxn modelId="{A10B47B2-A63B-4D38-881C-803CEB5B14C1}" type="presParOf" srcId="{4E9A3ED7-F45B-401F-8737-40FE1EA0259E}" destId="{7784D4B6-3846-42AC-AF1F-818ECBB1EE2B}" srcOrd="0" destOrd="0" presId="urn:microsoft.com/office/officeart/2005/8/layout/hierarchy6"/>
    <dgm:cxn modelId="{00E787A3-DA25-4966-A5E1-65EA72BE5346}" type="presParOf" srcId="{4E9A3ED7-F45B-401F-8737-40FE1EA0259E}" destId="{ECA97841-CCF1-4BF6-A3EB-9FA57FEF138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5AF17D-DCD2-4612-A17B-D5AC72974D88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H"/>
        </a:p>
      </dgm:t>
    </dgm:pt>
    <dgm:pt modelId="{AFA5007A-C200-4C9D-AC9B-B5575D49DBA5}">
      <dgm:prSet phldrT="[Text]"/>
      <dgm:spPr/>
      <dgm:t>
        <a:bodyPr/>
        <a:lstStyle/>
        <a:p>
          <a:r>
            <a:rPr lang="fr-CH" dirty="0" err="1"/>
            <a:t>ganira</a:t>
          </a:r>
          <a:endParaRPr lang="en-CH" dirty="0"/>
        </a:p>
      </dgm:t>
    </dgm:pt>
    <dgm:pt modelId="{4046281C-A1A2-4210-93D1-647532F8E2A9}" type="parTrans" cxnId="{67E64F82-8924-4939-A73B-6715385140D4}">
      <dgm:prSet/>
      <dgm:spPr/>
      <dgm:t>
        <a:bodyPr/>
        <a:lstStyle/>
        <a:p>
          <a:endParaRPr lang="en-CH"/>
        </a:p>
      </dgm:t>
    </dgm:pt>
    <dgm:pt modelId="{222B7AF0-84E3-4075-B20E-6E011623620A}" type="sibTrans" cxnId="{67E64F82-8924-4939-A73B-6715385140D4}">
      <dgm:prSet/>
      <dgm:spPr/>
      <dgm:t>
        <a:bodyPr/>
        <a:lstStyle/>
        <a:p>
          <a:endParaRPr lang="en-CH"/>
        </a:p>
      </dgm:t>
    </dgm:pt>
    <dgm:pt modelId="{6D19D4AC-ECAF-45C7-8C65-694055513BD6}">
      <dgm:prSet phldrT="[Text]"/>
      <dgm:spPr>
        <a:solidFill>
          <a:schemeClr val="accent2"/>
        </a:solidFill>
      </dgm:spPr>
      <dgm:t>
        <a:bodyPr/>
        <a:lstStyle/>
        <a:p>
          <a:r>
            <a:rPr lang="fr-CH" dirty="0" err="1"/>
            <a:t>Yallo</a:t>
          </a:r>
          <a:r>
            <a:rPr lang="fr-CH" dirty="0"/>
            <a:t> / </a:t>
          </a:r>
          <a:r>
            <a:rPr lang="fr-CH" dirty="0" err="1"/>
            <a:t>Lebara</a:t>
          </a:r>
          <a:r>
            <a:rPr lang="fr-CH" dirty="0"/>
            <a:t> / swype</a:t>
          </a:r>
          <a:endParaRPr lang="en-CH" dirty="0"/>
        </a:p>
      </dgm:t>
    </dgm:pt>
    <dgm:pt modelId="{5939A635-D835-48CF-9DD9-BF1E38FDDB0F}" type="parTrans" cxnId="{55F71C4C-39A9-4C8F-B7C4-48FE8EBE1D4D}">
      <dgm:prSet/>
      <dgm:spPr/>
      <dgm:t>
        <a:bodyPr/>
        <a:lstStyle/>
        <a:p>
          <a:endParaRPr lang="en-CH"/>
        </a:p>
      </dgm:t>
    </dgm:pt>
    <dgm:pt modelId="{1EA432C3-8D32-4A9E-81FD-C256941CA107}" type="sibTrans" cxnId="{55F71C4C-39A9-4C8F-B7C4-48FE8EBE1D4D}">
      <dgm:prSet/>
      <dgm:spPr/>
      <dgm:t>
        <a:bodyPr/>
        <a:lstStyle/>
        <a:p>
          <a:endParaRPr lang="en-CH"/>
        </a:p>
      </dgm:t>
    </dgm:pt>
    <dgm:pt modelId="{F4D70A84-BD99-4C7A-902E-A49CAE80D769}">
      <dgm:prSet phldrT="[Text]"/>
      <dgm:spPr>
        <a:solidFill>
          <a:schemeClr val="accent2"/>
        </a:solidFill>
      </dgm:spPr>
      <dgm:t>
        <a:bodyPr/>
        <a:lstStyle/>
        <a:p>
          <a:r>
            <a:rPr lang="fr-CH" dirty="0"/>
            <a:t>DCS</a:t>
          </a:r>
          <a:endParaRPr lang="en-CH" dirty="0"/>
        </a:p>
      </dgm:t>
    </dgm:pt>
    <dgm:pt modelId="{4726F64F-2D11-4241-A80C-E382D0A1C16C}" type="parTrans" cxnId="{611BDE4C-33F5-4C02-93D0-E20D43520C70}">
      <dgm:prSet/>
      <dgm:spPr/>
      <dgm:t>
        <a:bodyPr/>
        <a:lstStyle/>
        <a:p>
          <a:endParaRPr lang="en-CH"/>
        </a:p>
      </dgm:t>
    </dgm:pt>
    <dgm:pt modelId="{9D64B3E3-D426-4C3D-B6AE-82F5FE2D63C3}" type="sibTrans" cxnId="{611BDE4C-33F5-4C02-93D0-E20D43520C70}">
      <dgm:prSet/>
      <dgm:spPr/>
      <dgm:t>
        <a:bodyPr/>
        <a:lstStyle/>
        <a:p>
          <a:endParaRPr lang="en-CH"/>
        </a:p>
      </dgm:t>
    </dgm:pt>
    <dgm:pt modelId="{B6FD34E7-C1B7-4866-80F4-F7AFC409F2A6}">
      <dgm:prSet phldrT="[Text]"/>
      <dgm:spPr>
        <a:solidFill>
          <a:schemeClr val="accent2"/>
        </a:solidFill>
      </dgm:spPr>
      <dgm:t>
        <a:bodyPr/>
        <a:lstStyle/>
        <a:p>
          <a:r>
            <a:rPr lang="fr-CH" dirty="0"/>
            <a:t>German</a:t>
          </a:r>
          <a:endParaRPr lang="en-CH" dirty="0"/>
        </a:p>
      </dgm:t>
    </dgm:pt>
    <dgm:pt modelId="{CECE388B-F48A-4E36-ACAC-6E706F41A840}" type="parTrans" cxnId="{79F24EAB-F9DE-4A48-87DF-AD4A74A0A028}">
      <dgm:prSet/>
      <dgm:spPr/>
      <dgm:t>
        <a:bodyPr/>
        <a:lstStyle/>
        <a:p>
          <a:endParaRPr lang="en-CH"/>
        </a:p>
      </dgm:t>
    </dgm:pt>
    <dgm:pt modelId="{202F1322-44C8-4651-805A-E72EE9B4920B}" type="sibTrans" cxnId="{79F24EAB-F9DE-4A48-87DF-AD4A74A0A028}">
      <dgm:prSet/>
      <dgm:spPr/>
      <dgm:t>
        <a:bodyPr/>
        <a:lstStyle/>
        <a:p>
          <a:endParaRPr lang="en-CH"/>
        </a:p>
      </dgm:t>
    </dgm:pt>
    <dgm:pt modelId="{7DFC4E2A-BFA5-4AAA-BE28-791E926B7930}">
      <dgm:prSet phldrT="[Text]"/>
      <dgm:spPr>
        <a:solidFill>
          <a:schemeClr val="accent3"/>
        </a:solidFill>
      </dgm:spPr>
      <dgm:t>
        <a:bodyPr/>
        <a:lstStyle/>
        <a:p>
          <a:r>
            <a:rPr lang="fr-CH" dirty="0"/>
            <a:t>PYUR</a:t>
          </a:r>
          <a:endParaRPr lang="en-CH" dirty="0"/>
        </a:p>
      </dgm:t>
    </dgm:pt>
    <dgm:pt modelId="{8F93B6F8-6B54-4EC2-BAFD-A143FF23477C}" type="parTrans" cxnId="{DF29363F-6766-4146-81E0-6837C88F9837}">
      <dgm:prSet/>
      <dgm:spPr/>
      <dgm:t>
        <a:bodyPr/>
        <a:lstStyle/>
        <a:p>
          <a:endParaRPr lang="en-CH"/>
        </a:p>
      </dgm:t>
    </dgm:pt>
    <dgm:pt modelId="{77007A8F-40DB-4BA6-BABD-DA6D0FF65D2A}" type="sibTrans" cxnId="{DF29363F-6766-4146-81E0-6837C88F9837}">
      <dgm:prSet/>
      <dgm:spPr/>
      <dgm:t>
        <a:bodyPr/>
        <a:lstStyle/>
        <a:p>
          <a:endParaRPr lang="en-CH"/>
        </a:p>
      </dgm:t>
    </dgm:pt>
    <dgm:pt modelId="{57DCAA07-D454-4216-8DC2-1F17294F2B13}">
      <dgm:prSet phldrT="[Text]"/>
      <dgm:spPr>
        <a:solidFill>
          <a:schemeClr val="accent3"/>
        </a:solidFill>
      </dgm:spPr>
      <dgm:t>
        <a:bodyPr/>
        <a:lstStyle/>
        <a:p>
          <a:r>
            <a:rPr lang="fr-CH" dirty="0" err="1"/>
            <a:t>iGrow</a:t>
          </a:r>
          <a:endParaRPr lang="en-CH" dirty="0"/>
        </a:p>
      </dgm:t>
    </dgm:pt>
    <dgm:pt modelId="{ACE236D0-0911-44D7-B7AC-DB91B526E096}" type="parTrans" cxnId="{02E26507-B422-4067-B187-33CBA0CA3CB5}">
      <dgm:prSet/>
      <dgm:spPr/>
      <dgm:t>
        <a:bodyPr/>
        <a:lstStyle/>
        <a:p>
          <a:endParaRPr lang="en-CH"/>
        </a:p>
      </dgm:t>
    </dgm:pt>
    <dgm:pt modelId="{35DC0C5D-A6CD-4724-9519-AD1D8527CECC}" type="sibTrans" cxnId="{02E26507-B422-4067-B187-33CBA0CA3CB5}">
      <dgm:prSet/>
      <dgm:spPr/>
      <dgm:t>
        <a:bodyPr/>
        <a:lstStyle/>
        <a:p>
          <a:endParaRPr lang="en-CH"/>
        </a:p>
      </dgm:t>
    </dgm:pt>
    <dgm:pt modelId="{E103A763-8C3B-4EE4-8E71-60569AD3E75D}">
      <dgm:prSet phldrT="[Text]"/>
      <dgm:spPr>
        <a:solidFill>
          <a:schemeClr val="tx2"/>
        </a:solidFill>
      </dgm:spPr>
      <dgm:t>
        <a:bodyPr/>
        <a:lstStyle/>
        <a:p>
          <a:r>
            <a:rPr lang="fr-CH" dirty="0"/>
            <a:t>Generali</a:t>
          </a:r>
          <a:endParaRPr lang="en-CH" dirty="0"/>
        </a:p>
      </dgm:t>
    </dgm:pt>
    <dgm:pt modelId="{39FAD56C-8ED0-430D-95D4-3AA3DB59DA90}" type="parTrans" cxnId="{9A698827-0453-4BA8-AE16-BCCEEDB46CD1}">
      <dgm:prSet/>
      <dgm:spPr/>
      <dgm:t>
        <a:bodyPr/>
        <a:lstStyle/>
        <a:p>
          <a:endParaRPr lang="en-CH"/>
        </a:p>
      </dgm:t>
    </dgm:pt>
    <dgm:pt modelId="{D2810010-87F9-4AB0-8603-66B5EBDEAF83}" type="sibTrans" cxnId="{9A698827-0453-4BA8-AE16-BCCEEDB46CD1}">
      <dgm:prSet/>
      <dgm:spPr/>
      <dgm:t>
        <a:bodyPr/>
        <a:lstStyle/>
        <a:p>
          <a:endParaRPr lang="en-CH"/>
        </a:p>
      </dgm:t>
    </dgm:pt>
    <dgm:pt modelId="{F2B29726-1DFE-4177-BB1B-4AC02D6B8263}">
      <dgm:prSet phldrT="[Text]"/>
      <dgm:spPr>
        <a:solidFill>
          <a:schemeClr val="accent2"/>
        </a:solidFill>
      </dgm:spPr>
      <dgm:t>
        <a:bodyPr/>
        <a:lstStyle/>
        <a:p>
          <a:r>
            <a:rPr lang="fr-CH" dirty="0"/>
            <a:t>French</a:t>
          </a:r>
          <a:endParaRPr lang="en-CH" dirty="0"/>
        </a:p>
      </dgm:t>
    </dgm:pt>
    <dgm:pt modelId="{B66355C2-A634-44CD-A0E9-32D3E579CD57}" type="parTrans" cxnId="{6F360638-C427-47D4-9EEC-96C4ECF609C4}">
      <dgm:prSet/>
      <dgm:spPr/>
      <dgm:t>
        <a:bodyPr/>
        <a:lstStyle/>
        <a:p>
          <a:endParaRPr lang="en-CH"/>
        </a:p>
      </dgm:t>
    </dgm:pt>
    <dgm:pt modelId="{A42F1F74-ADE6-4CC2-950A-7D3C604B1E00}" type="sibTrans" cxnId="{6F360638-C427-47D4-9EEC-96C4ECF609C4}">
      <dgm:prSet/>
      <dgm:spPr/>
      <dgm:t>
        <a:bodyPr/>
        <a:lstStyle/>
        <a:p>
          <a:endParaRPr lang="en-CH"/>
        </a:p>
      </dgm:t>
    </dgm:pt>
    <dgm:pt modelId="{CF8CAB86-213C-4AFB-A546-A28099C9592C}">
      <dgm:prSet phldrT="[Text]"/>
      <dgm:spPr>
        <a:solidFill>
          <a:schemeClr val="accent2"/>
        </a:solidFill>
      </dgm:spPr>
      <dgm:t>
        <a:bodyPr/>
        <a:lstStyle/>
        <a:p>
          <a:r>
            <a:rPr lang="fr-CH" dirty="0"/>
            <a:t>Nexus</a:t>
          </a:r>
          <a:endParaRPr lang="en-CH" dirty="0"/>
        </a:p>
      </dgm:t>
    </dgm:pt>
    <dgm:pt modelId="{C33E5B20-0EB3-4AFD-A7C0-401FB00B6329}" type="parTrans" cxnId="{6ECA1818-2568-4DB1-9A64-2EFFBC5A015B}">
      <dgm:prSet/>
      <dgm:spPr/>
      <dgm:t>
        <a:bodyPr/>
        <a:lstStyle/>
        <a:p>
          <a:endParaRPr lang="en-CH"/>
        </a:p>
      </dgm:t>
    </dgm:pt>
    <dgm:pt modelId="{B095D8BB-5D08-4C03-8C1C-9267196C6588}" type="sibTrans" cxnId="{6ECA1818-2568-4DB1-9A64-2EFFBC5A015B}">
      <dgm:prSet/>
      <dgm:spPr/>
      <dgm:t>
        <a:bodyPr/>
        <a:lstStyle/>
        <a:p>
          <a:endParaRPr lang="en-CH"/>
        </a:p>
      </dgm:t>
    </dgm:pt>
    <dgm:pt modelId="{8B49DFBB-60C5-4AB5-9721-1EAF7910E93A}">
      <dgm:prSet phldrT="[Text]"/>
      <dgm:spPr>
        <a:solidFill>
          <a:schemeClr val="accent2"/>
        </a:solidFill>
      </dgm:spPr>
      <dgm:t>
        <a:bodyPr/>
        <a:lstStyle/>
        <a:p>
          <a:r>
            <a:rPr lang="fr-CH" dirty="0"/>
            <a:t>Team (c)</a:t>
          </a:r>
          <a:endParaRPr lang="en-CH" dirty="0"/>
        </a:p>
      </dgm:t>
    </dgm:pt>
    <dgm:pt modelId="{2F093274-1884-4EA9-B904-989D3E0BC9BD}" type="parTrans" cxnId="{809AE287-351A-45A3-B619-F94C58FDDD87}">
      <dgm:prSet/>
      <dgm:spPr/>
      <dgm:t>
        <a:bodyPr/>
        <a:lstStyle/>
        <a:p>
          <a:endParaRPr lang="en-CH"/>
        </a:p>
      </dgm:t>
    </dgm:pt>
    <dgm:pt modelId="{F65A4299-D13E-4387-894E-30D423D5D159}" type="sibTrans" cxnId="{809AE287-351A-45A3-B619-F94C58FDDD87}">
      <dgm:prSet/>
      <dgm:spPr/>
      <dgm:t>
        <a:bodyPr/>
        <a:lstStyle/>
        <a:p>
          <a:endParaRPr lang="en-CH"/>
        </a:p>
      </dgm:t>
    </dgm:pt>
    <dgm:pt modelId="{53D75C28-F875-46EB-A60E-FC056EEEB013}">
      <dgm:prSet phldrT="[Text]"/>
      <dgm:spPr>
        <a:solidFill>
          <a:schemeClr val="accent3"/>
        </a:solidFill>
      </dgm:spPr>
      <dgm:t>
        <a:bodyPr/>
        <a:lstStyle/>
        <a:p>
          <a:r>
            <a:rPr lang="fr-CH" dirty="0"/>
            <a:t>Acquisition</a:t>
          </a:r>
          <a:endParaRPr lang="en-CH" dirty="0"/>
        </a:p>
      </dgm:t>
    </dgm:pt>
    <dgm:pt modelId="{FFE7750D-415D-4CD8-8170-F75B0D4F8198}" type="parTrans" cxnId="{ABCCFCA6-0BE8-4197-BB41-2DB94CA0E016}">
      <dgm:prSet/>
      <dgm:spPr/>
      <dgm:t>
        <a:bodyPr/>
        <a:lstStyle/>
        <a:p>
          <a:endParaRPr lang="en-CH"/>
        </a:p>
      </dgm:t>
    </dgm:pt>
    <dgm:pt modelId="{8F123252-60DF-4A0D-9324-C514A991B59F}" type="sibTrans" cxnId="{ABCCFCA6-0BE8-4197-BB41-2DB94CA0E016}">
      <dgm:prSet/>
      <dgm:spPr/>
      <dgm:t>
        <a:bodyPr/>
        <a:lstStyle/>
        <a:p>
          <a:endParaRPr lang="en-CH"/>
        </a:p>
      </dgm:t>
    </dgm:pt>
    <dgm:pt modelId="{CC1C954B-2BF8-4B9E-A411-07D769E6EA00}">
      <dgm:prSet phldrT="[Text]"/>
      <dgm:spPr>
        <a:solidFill>
          <a:schemeClr val="accent3"/>
        </a:solidFill>
      </dgm:spPr>
      <dgm:t>
        <a:bodyPr/>
        <a:lstStyle/>
        <a:p>
          <a:r>
            <a:rPr lang="fr-CH" dirty="0" err="1"/>
            <a:t>Retention</a:t>
          </a:r>
          <a:endParaRPr lang="en-CH" dirty="0"/>
        </a:p>
      </dgm:t>
    </dgm:pt>
    <dgm:pt modelId="{A7154154-5F63-4DD8-9CEB-EBD92FA35433}" type="parTrans" cxnId="{44BEF90C-9C2A-4046-88AD-A56810B0A968}">
      <dgm:prSet/>
      <dgm:spPr/>
      <dgm:t>
        <a:bodyPr/>
        <a:lstStyle/>
        <a:p>
          <a:endParaRPr lang="en-CH"/>
        </a:p>
      </dgm:t>
    </dgm:pt>
    <dgm:pt modelId="{D34338CC-BB23-464F-92FB-0B094A8402F6}" type="sibTrans" cxnId="{44BEF90C-9C2A-4046-88AD-A56810B0A968}">
      <dgm:prSet/>
      <dgm:spPr/>
      <dgm:t>
        <a:bodyPr/>
        <a:lstStyle/>
        <a:p>
          <a:endParaRPr lang="en-CH"/>
        </a:p>
      </dgm:t>
    </dgm:pt>
    <dgm:pt modelId="{BC516FC7-7E1E-41FD-BB15-0F0D13D90602}">
      <dgm:prSet phldrT="[Text]"/>
      <dgm:spPr>
        <a:solidFill>
          <a:schemeClr val="tx2"/>
        </a:solidFill>
      </dgm:spPr>
      <dgm:t>
        <a:bodyPr/>
        <a:lstStyle/>
        <a:p>
          <a:r>
            <a:rPr lang="fr-CH" dirty="0"/>
            <a:t>DCS</a:t>
          </a:r>
          <a:endParaRPr lang="en-CH" dirty="0"/>
        </a:p>
      </dgm:t>
    </dgm:pt>
    <dgm:pt modelId="{452C423E-8A4B-4466-9E59-734F59D4F38F}" type="parTrans" cxnId="{EA47AE34-DDBD-4B8B-8A82-DB411B496CC8}">
      <dgm:prSet/>
      <dgm:spPr/>
      <dgm:t>
        <a:bodyPr/>
        <a:lstStyle/>
        <a:p>
          <a:endParaRPr lang="en-CH"/>
        </a:p>
      </dgm:t>
    </dgm:pt>
    <dgm:pt modelId="{ADFDC5B9-B3C9-48D2-8D22-B2723125667F}" type="sibTrans" cxnId="{EA47AE34-DDBD-4B8B-8A82-DB411B496CC8}">
      <dgm:prSet/>
      <dgm:spPr/>
      <dgm:t>
        <a:bodyPr/>
        <a:lstStyle/>
        <a:p>
          <a:endParaRPr lang="en-CH"/>
        </a:p>
      </dgm:t>
    </dgm:pt>
    <dgm:pt modelId="{397615E4-BC81-4A68-9A93-438D9AB96737}">
      <dgm:prSet phldrT="[Text]"/>
      <dgm:spPr>
        <a:solidFill>
          <a:schemeClr val="tx2"/>
        </a:solidFill>
      </dgm:spPr>
      <dgm:t>
        <a:bodyPr/>
        <a:lstStyle/>
        <a:p>
          <a:r>
            <a:rPr lang="fr-CH" dirty="0"/>
            <a:t>Team (f)</a:t>
          </a:r>
          <a:endParaRPr lang="en-CH" dirty="0"/>
        </a:p>
      </dgm:t>
    </dgm:pt>
    <dgm:pt modelId="{B9F85611-515A-45D8-AEA7-BFB996FA8C5A}" type="parTrans" cxnId="{C08C45E3-F787-4C6D-B4D3-9803D2F7EADE}">
      <dgm:prSet/>
      <dgm:spPr/>
      <dgm:t>
        <a:bodyPr/>
        <a:lstStyle/>
        <a:p>
          <a:endParaRPr lang="en-CH"/>
        </a:p>
      </dgm:t>
    </dgm:pt>
    <dgm:pt modelId="{EE05D6BB-A362-401B-B681-381E4DEB494D}" type="sibTrans" cxnId="{C08C45E3-F787-4C6D-B4D3-9803D2F7EADE}">
      <dgm:prSet/>
      <dgm:spPr/>
      <dgm:t>
        <a:bodyPr/>
        <a:lstStyle/>
        <a:p>
          <a:endParaRPr lang="en-CH"/>
        </a:p>
      </dgm:t>
    </dgm:pt>
    <dgm:pt modelId="{708702BF-3D70-4AD1-9384-A3E4BC7021D3}">
      <dgm:prSet phldrT="[Text]"/>
      <dgm:spPr>
        <a:solidFill>
          <a:schemeClr val="tx2"/>
        </a:solidFill>
      </dgm:spPr>
      <dgm:t>
        <a:bodyPr/>
        <a:lstStyle/>
        <a:p>
          <a:r>
            <a:rPr lang="fr-CH" dirty="0"/>
            <a:t>Team (g)</a:t>
          </a:r>
          <a:endParaRPr lang="en-CH" dirty="0"/>
        </a:p>
      </dgm:t>
    </dgm:pt>
    <dgm:pt modelId="{E4703702-D841-4250-B112-8A53ED27F527}" type="parTrans" cxnId="{902AF235-24AB-4199-9045-4A50B7A3564D}">
      <dgm:prSet/>
      <dgm:spPr/>
      <dgm:t>
        <a:bodyPr/>
        <a:lstStyle/>
        <a:p>
          <a:endParaRPr lang="en-CH"/>
        </a:p>
      </dgm:t>
    </dgm:pt>
    <dgm:pt modelId="{C63F2C9F-2EAD-4AD4-8114-7E3123F84B53}" type="sibTrans" cxnId="{902AF235-24AB-4199-9045-4A50B7A3564D}">
      <dgm:prSet/>
      <dgm:spPr/>
      <dgm:t>
        <a:bodyPr/>
        <a:lstStyle/>
        <a:p>
          <a:endParaRPr lang="en-CH"/>
        </a:p>
      </dgm:t>
    </dgm:pt>
    <dgm:pt modelId="{F062D08C-4A07-44DC-848E-019A22471E0D}">
      <dgm:prSet phldrT="[Text]"/>
      <dgm:spPr>
        <a:solidFill>
          <a:schemeClr val="tx2"/>
        </a:solidFill>
      </dgm:spPr>
      <dgm:t>
        <a:bodyPr/>
        <a:lstStyle/>
        <a:p>
          <a:r>
            <a:rPr lang="fr-CH" dirty="0" err="1"/>
            <a:t>Ganira</a:t>
          </a:r>
          <a:r>
            <a:rPr lang="fr-CH" dirty="0"/>
            <a:t> PT</a:t>
          </a:r>
          <a:endParaRPr lang="en-CH" dirty="0"/>
        </a:p>
      </dgm:t>
    </dgm:pt>
    <dgm:pt modelId="{0DCA1825-063A-4D00-80E3-EB5C7CCAAFD2}" type="parTrans" cxnId="{F5FAE671-1530-48D9-9767-405C5C030901}">
      <dgm:prSet/>
      <dgm:spPr/>
      <dgm:t>
        <a:bodyPr/>
        <a:lstStyle/>
        <a:p>
          <a:endParaRPr lang="en-CH"/>
        </a:p>
      </dgm:t>
    </dgm:pt>
    <dgm:pt modelId="{4CEEE7E9-2553-4D11-A435-AB38A77023FD}" type="sibTrans" cxnId="{F5FAE671-1530-48D9-9767-405C5C030901}">
      <dgm:prSet/>
      <dgm:spPr/>
      <dgm:t>
        <a:bodyPr/>
        <a:lstStyle/>
        <a:p>
          <a:endParaRPr lang="en-CH"/>
        </a:p>
      </dgm:t>
    </dgm:pt>
    <dgm:pt modelId="{4FEDBC0D-24E4-4F53-808E-F3955E65FF2F}">
      <dgm:prSet phldrT="[Text]"/>
      <dgm:spPr>
        <a:solidFill>
          <a:schemeClr val="tx2"/>
        </a:solidFill>
      </dgm:spPr>
      <dgm:t>
        <a:bodyPr/>
        <a:lstStyle/>
        <a:p>
          <a:r>
            <a:rPr lang="fr-CH" dirty="0"/>
            <a:t>Team (h)</a:t>
          </a:r>
          <a:endParaRPr lang="en-CH" dirty="0"/>
        </a:p>
      </dgm:t>
    </dgm:pt>
    <dgm:pt modelId="{220FFB04-3D16-41DC-B7F6-03B42A8C8AE8}" type="parTrans" cxnId="{00470A6C-C32F-4C1F-8509-D5713C0C4CAA}">
      <dgm:prSet/>
      <dgm:spPr/>
      <dgm:t>
        <a:bodyPr/>
        <a:lstStyle/>
        <a:p>
          <a:endParaRPr lang="en-CH"/>
        </a:p>
      </dgm:t>
    </dgm:pt>
    <dgm:pt modelId="{82E45F38-F63F-4038-B985-56CD2D6B37FA}" type="sibTrans" cxnId="{00470A6C-C32F-4C1F-8509-D5713C0C4CAA}">
      <dgm:prSet/>
      <dgm:spPr/>
      <dgm:t>
        <a:bodyPr/>
        <a:lstStyle/>
        <a:p>
          <a:endParaRPr lang="en-CH"/>
        </a:p>
      </dgm:t>
    </dgm:pt>
    <dgm:pt modelId="{9F28D519-24CB-4B2B-9F28-4E00EF41C813}">
      <dgm:prSet phldrT="[Text]"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r>
            <a:rPr lang="fr-CH" b="1" dirty="0" err="1"/>
            <a:t>Organization</a:t>
          </a:r>
          <a:r>
            <a:rPr lang="fr-CH" b="1" dirty="0"/>
            <a:t> (Service Provider)</a:t>
          </a:r>
          <a:endParaRPr lang="en-CH" b="1" dirty="0"/>
        </a:p>
      </dgm:t>
    </dgm:pt>
    <dgm:pt modelId="{9C69C816-205E-430A-A2E7-3A1107CBAC2C}" type="parTrans" cxnId="{F549CD9C-18C1-4451-BD20-D65CDDFDAF6B}">
      <dgm:prSet/>
      <dgm:spPr/>
      <dgm:t>
        <a:bodyPr/>
        <a:lstStyle/>
        <a:p>
          <a:endParaRPr lang="en-CH"/>
        </a:p>
      </dgm:t>
    </dgm:pt>
    <dgm:pt modelId="{5AF10AAE-BC40-4AF7-A896-4687015EC35F}" type="sibTrans" cxnId="{F549CD9C-18C1-4451-BD20-D65CDDFDAF6B}">
      <dgm:prSet/>
      <dgm:spPr/>
      <dgm:t>
        <a:bodyPr/>
        <a:lstStyle/>
        <a:p>
          <a:endParaRPr lang="en-CH"/>
        </a:p>
      </dgm:t>
    </dgm:pt>
    <dgm:pt modelId="{ABE89B8A-2EF7-48D3-8954-33EA1F3B4256}">
      <dgm:prSet phldrT="[Text]"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r>
            <a:rPr lang="fr-CH" b="1" dirty="0"/>
            <a:t>Brands</a:t>
          </a:r>
          <a:endParaRPr lang="en-CH" b="1" dirty="0"/>
        </a:p>
      </dgm:t>
    </dgm:pt>
    <dgm:pt modelId="{945C7965-8CDF-4008-9284-C46722D7728C}" type="parTrans" cxnId="{E21B7403-072B-4749-B672-62A60F4EEC45}">
      <dgm:prSet/>
      <dgm:spPr/>
      <dgm:t>
        <a:bodyPr/>
        <a:lstStyle/>
        <a:p>
          <a:endParaRPr lang="en-CH"/>
        </a:p>
      </dgm:t>
    </dgm:pt>
    <dgm:pt modelId="{9FB98AB9-562B-464B-B523-F8C9381742EC}" type="sibTrans" cxnId="{E21B7403-072B-4749-B672-62A60F4EEC45}">
      <dgm:prSet/>
      <dgm:spPr/>
      <dgm:t>
        <a:bodyPr/>
        <a:lstStyle/>
        <a:p>
          <a:endParaRPr lang="en-CH"/>
        </a:p>
      </dgm:t>
    </dgm:pt>
    <dgm:pt modelId="{34A0E938-0105-41BC-93F1-1DBE27F1B052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CH" b="1" dirty="0"/>
            <a:t>Sites </a:t>
          </a:r>
          <a:br>
            <a:rPr lang="fr-CH" b="1" dirty="0"/>
          </a:br>
          <a:r>
            <a:rPr lang="fr-CH" b="1" dirty="0"/>
            <a:t>(Service Provider / </a:t>
          </a:r>
          <a:r>
            <a:rPr lang="fr-CH" b="1" dirty="0" err="1"/>
            <a:t>Subsidiaries</a:t>
          </a:r>
          <a:r>
            <a:rPr lang="fr-CH" b="1" dirty="0"/>
            <a:t> / Production Sites)</a:t>
          </a:r>
          <a:endParaRPr lang="en-CH" b="1" dirty="0"/>
        </a:p>
      </dgm:t>
    </dgm:pt>
    <dgm:pt modelId="{4FA3AB4F-73D5-4ED9-9022-474E3A4822B0}" type="parTrans" cxnId="{CCBADB12-B78F-4DE0-97BE-E27C6DEC0190}">
      <dgm:prSet/>
      <dgm:spPr/>
      <dgm:t>
        <a:bodyPr/>
        <a:lstStyle/>
        <a:p>
          <a:endParaRPr lang="en-CH"/>
        </a:p>
      </dgm:t>
    </dgm:pt>
    <dgm:pt modelId="{238EADC0-DB0C-4834-9B13-760C42BD4D0E}" type="sibTrans" cxnId="{CCBADB12-B78F-4DE0-97BE-E27C6DEC0190}">
      <dgm:prSet/>
      <dgm:spPr/>
      <dgm:t>
        <a:bodyPr/>
        <a:lstStyle/>
        <a:p>
          <a:endParaRPr lang="en-CH"/>
        </a:p>
      </dgm:t>
    </dgm:pt>
    <dgm:pt modelId="{ECBBFDF7-D844-4B9F-AE5B-1325BA51A8C6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CH" b="1" dirty="0"/>
            <a:t>Teams</a:t>
          </a:r>
          <a:endParaRPr lang="en-CH" b="1" dirty="0"/>
        </a:p>
      </dgm:t>
    </dgm:pt>
    <dgm:pt modelId="{2BCC02EE-7801-405C-ABC6-F56A8F340B0E}" type="parTrans" cxnId="{F6EC0B3D-148B-4E59-9A70-25EEF1A3AF96}">
      <dgm:prSet/>
      <dgm:spPr/>
      <dgm:t>
        <a:bodyPr/>
        <a:lstStyle/>
        <a:p>
          <a:endParaRPr lang="en-CH"/>
        </a:p>
      </dgm:t>
    </dgm:pt>
    <dgm:pt modelId="{5B6CDAA0-5B83-4D3C-933C-28680022EFFD}" type="sibTrans" cxnId="{F6EC0B3D-148B-4E59-9A70-25EEF1A3AF96}">
      <dgm:prSet/>
      <dgm:spPr/>
      <dgm:t>
        <a:bodyPr/>
        <a:lstStyle/>
        <a:p>
          <a:endParaRPr lang="en-CH"/>
        </a:p>
      </dgm:t>
    </dgm:pt>
    <dgm:pt modelId="{37A3AC6F-07ED-4873-A967-A42720E09C4F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CH" b="1" dirty="0"/>
            <a:t>Agents</a:t>
          </a:r>
          <a:endParaRPr lang="en-CH" b="1" dirty="0"/>
        </a:p>
      </dgm:t>
    </dgm:pt>
    <dgm:pt modelId="{D54CC1A6-973C-4617-9182-700717892CCD}" type="parTrans" cxnId="{5AF38BC9-A86D-4CAA-BD49-2329B38CBE14}">
      <dgm:prSet/>
      <dgm:spPr/>
      <dgm:t>
        <a:bodyPr/>
        <a:lstStyle/>
        <a:p>
          <a:endParaRPr lang="en-CH"/>
        </a:p>
      </dgm:t>
    </dgm:pt>
    <dgm:pt modelId="{8CFD394F-C26B-49FC-AF41-E79A68A5BCF3}" type="sibTrans" cxnId="{5AF38BC9-A86D-4CAA-BD49-2329B38CBE14}">
      <dgm:prSet/>
      <dgm:spPr/>
      <dgm:t>
        <a:bodyPr/>
        <a:lstStyle/>
        <a:p>
          <a:endParaRPr lang="en-CH"/>
        </a:p>
      </dgm:t>
    </dgm:pt>
    <dgm:pt modelId="{77115F8F-6421-4CA8-B5AD-D784EEFD1BA5}" type="pres">
      <dgm:prSet presAssocID="{415AF17D-DCD2-4612-A17B-D5AC72974D8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8CACE66-0381-4CDD-8C0C-B3D4DA98DFE1}" type="pres">
      <dgm:prSet presAssocID="{415AF17D-DCD2-4612-A17B-D5AC72974D88}" presName="hierFlow" presStyleCnt="0"/>
      <dgm:spPr/>
    </dgm:pt>
    <dgm:pt modelId="{4BCC1499-7FBA-4536-89C8-EE25D70405ED}" type="pres">
      <dgm:prSet presAssocID="{415AF17D-DCD2-4612-A17B-D5AC72974D88}" presName="firstBuf" presStyleCnt="0"/>
      <dgm:spPr/>
    </dgm:pt>
    <dgm:pt modelId="{E4D42B87-ABB3-4586-874D-FEA01950A8CD}" type="pres">
      <dgm:prSet presAssocID="{415AF17D-DCD2-4612-A17B-D5AC72974D8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AC87AAC-B7F6-409F-862B-AC5902C5BF32}" type="pres">
      <dgm:prSet presAssocID="{AFA5007A-C200-4C9D-AC9B-B5575D49DBA5}" presName="Name14" presStyleCnt="0"/>
      <dgm:spPr/>
    </dgm:pt>
    <dgm:pt modelId="{DB081208-5B9E-4CFA-840E-B202AAB8FE7F}" type="pres">
      <dgm:prSet presAssocID="{AFA5007A-C200-4C9D-AC9B-B5575D49DBA5}" presName="level1Shape" presStyleLbl="node0" presStyleIdx="0" presStyleCnt="1">
        <dgm:presLayoutVars>
          <dgm:chPref val="3"/>
        </dgm:presLayoutVars>
      </dgm:prSet>
      <dgm:spPr/>
    </dgm:pt>
    <dgm:pt modelId="{B990400A-A99C-408A-A8C6-9E0F7A0627E7}" type="pres">
      <dgm:prSet presAssocID="{AFA5007A-C200-4C9D-AC9B-B5575D49DBA5}" presName="hierChild2" presStyleCnt="0"/>
      <dgm:spPr/>
    </dgm:pt>
    <dgm:pt modelId="{678EA0EE-0ED8-4773-870B-C1EB1EB26FCC}" type="pres">
      <dgm:prSet presAssocID="{5939A635-D835-48CF-9DD9-BF1E38FDDB0F}" presName="Name19" presStyleLbl="parChTrans1D2" presStyleIdx="0" presStyleCnt="3"/>
      <dgm:spPr/>
    </dgm:pt>
    <dgm:pt modelId="{A64DEC18-743F-4EAE-AE50-F0D01890E152}" type="pres">
      <dgm:prSet presAssocID="{6D19D4AC-ECAF-45C7-8C65-694055513BD6}" presName="Name21" presStyleCnt="0"/>
      <dgm:spPr/>
    </dgm:pt>
    <dgm:pt modelId="{4086C600-28C2-4836-A9F5-EF1199AD694A}" type="pres">
      <dgm:prSet presAssocID="{6D19D4AC-ECAF-45C7-8C65-694055513BD6}" presName="level2Shape" presStyleLbl="node2" presStyleIdx="0" presStyleCnt="3"/>
      <dgm:spPr/>
    </dgm:pt>
    <dgm:pt modelId="{0EFD8E47-7CA3-4262-B600-42CD3CC8BED8}" type="pres">
      <dgm:prSet presAssocID="{6D19D4AC-ECAF-45C7-8C65-694055513BD6}" presName="hierChild3" presStyleCnt="0"/>
      <dgm:spPr/>
    </dgm:pt>
    <dgm:pt modelId="{C81767BF-E5CF-407F-BB05-231D13D763DF}" type="pres">
      <dgm:prSet presAssocID="{4726F64F-2D11-4241-A80C-E382D0A1C16C}" presName="Name19" presStyleLbl="parChTrans1D3" presStyleIdx="0" presStyleCnt="5"/>
      <dgm:spPr/>
    </dgm:pt>
    <dgm:pt modelId="{C2F81DBC-B86B-4D0B-BA52-ED8A4527F48E}" type="pres">
      <dgm:prSet presAssocID="{F4D70A84-BD99-4C7A-902E-A49CAE80D769}" presName="Name21" presStyleCnt="0"/>
      <dgm:spPr/>
    </dgm:pt>
    <dgm:pt modelId="{22A010C9-B0FC-48BB-8485-6301D990DA4F}" type="pres">
      <dgm:prSet presAssocID="{F4D70A84-BD99-4C7A-902E-A49CAE80D769}" presName="level2Shape" presStyleLbl="node3" presStyleIdx="0" presStyleCnt="5"/>
      <dgm:spPr/>
    </dgm:pt>
    <dgm:pt modelId="{1B95DE14-30A5-441A-8CE1-215160E125AA}" type="pres">
      <dgm:prSet presAssocID="{F4D70A84-BD99-4C7A-902E-A49CAE80D769}" presName="hierChild3" presStyleCnt="0"/>
      <dgm:spPr/>
    </dgm:pt>
    <dgm:pt modelId="{798A6022-42E2-4880-8DAA-76C9D6CBCB13}" type="pres">
      <dgm:prSet presAssocID="{CECE388B-F48A-4E36-ACAC-6E706F41A840}" presName="Name19" presStyleLbl="parChTrans1D4" presStyleIdx="0" presStyleCnt="8"/>
      <dgm:spPr/>
    </dgm:pt>
    <dgm:pt modelId="{B8E6824A-DDB8-4C04-884C-135079EC9984}" type="pres">
      <dgm:prSet presAssocID="{B6FD34E7-C1B7-4866-80F4-F7AFC409F2A6}" presName="Name21" presStyleCnt="0"/>
      <dgm:spPr/>
    </dgm:pt>
    <dgm:pt modelId="{045493BE-E7F4-4361-812D-F925AA8501D4}" type="pres">
      <dgm:prSet presAssocID="{B6FD34E7-C1B7-4866-80F4-F7AFC409F2A6}" presName="level2Shape" presStyleLbl="node4" presStyleIdx="0" presStyleCnt="8"/>
      <dgm:spPr/>
    </dgm:pt>
    <dgm:pt modelId="{A8CA66CD-7FE1-4C42-99A7-A56FA406055D}" type="pres">
      <dgm:prSet presAssocID="{B6FD34E7-C1B7-4866-80F4-F7AFC409F2A6}" presName="hierChild3" presStyleCnt="0"/>
      <dgm:spPr/>
    </dgm:pt>
    <dgm:pt modelId="{A315C73F-C509-4FDA-9AD0-E440F409C030}" type="pres">
      <dgm:prSet presAssocID="{B66355C2-A634-44CD-A0E9-32D3E579CD57}" presName="Name19" presStyleLbl="parChTrans1D4" presStyleIdx="1" presStyleCnt="8"/>
      <dgm:spPr/>
    </dgm:pt>
    <dgm:pt modelId="{F7622180-A3EB-4B9C-ADC3-9824B71625C8}" type="pres">
      <dgm:prSet presAssocID="{F2B29726-1DFE-4177-BB1B-4AC02D6B8263}" presName="Name21" presStyleCnt="0"/>
      <dgm:spPr/>
    </dgm:pt>
    <dgm:pt modelId="{F60443D9-FEF8-4D29-902E-D4ABF2476940}" type="pres">
      <dgm:prSet presAssocID="{F2B29726-1DFE-4177-BB1B-4AC02D6B8263}" presName="level2Shape" presStyleLbl="node4" presStyleIdx="1" presStyleCnt="8"/>
      <dgm:spPr/>
    </dgm:pt>
    <dgm:pt modelId="{F584AE26-88B5-448E-AC93-EDE2D504C207}" type="pres">
      <dgm:prSet presAssocID="{F2B29726-1DFE-4177-BB1B-4AC02D6B8263}" presName="hierChild3" presStyleCnt="0"/>
      <dgm:spPr/>
    </dgm:pt>
    <dgm:pt modelId="{5EFFA483-9B1B-4F4E-9A85-56A826CB3454}" type="pres">
      <dgm:prSet presAssocID="{C33E5B20-0EB3-4AFD-A7C0-401FB00B6329}" presName="Name19" presStyleLbl="parChTrans1D3" presStyleIdx="1" presStyleCnt="5"/>
      <dgm:spPr/>
    </dgm:pt>
    <dgm:pt modelId="{C465A975-2CEA-4232-9F4E-1AE4F2AFC2B0}" type="pres">
      <dgm:prSet presAssocID="{CF8CAB86-213C-4AFB-A546-A28099C9592C}" presName="Name21" presStyleCnt="0"/>
      <dgm:spPr/>
    </dgm:pt>
    <dgm:pt modelId="{DA9DF7BF-A973-44B6-8E0E-AFF608653F95}" type="pres">
      <dgm:prSet presAssocID="{CF8CAB86-213C-4AFB-A546-A28099C9592C}" presName="level2Shape" presStyleLbl="node3" presStyleIdx="1" presStyleCnt="5"/>
      <dgm:spPr/>
    </dgm:pt>
    <dgm:pt modelId="{AC33EC48-7071-46A3-BBEF-196835DF27AE}" type="pres">
      <dgm:prSet presAssocID="{CF8CAB86-213C-4AFB-A546-A28099C9592C}" presName="hierChild3" presStyleCnt="0"/>
      <dgm:spPr/>
    </dgm:pt>
    <dgm:pt modelId="{E670A98E-D595-4063-AEEC-A10ED81D3281}" type="pres">
      <dgm:prSet presAssocID="{2F093274-1884-4EA9-B904-989D3E0BC9BD}" presName="Name19" presStyleLbl="parChTrans1D4" presStyleIdx="2" presStyleCnt="8"/>
      <dgm:spPr/>
    </dgm:pt>
    <dgm:pt modelId="{592D0C10-DF96-4462-B03C-C70099CCA05F}" type="pres">
      <dgm:prSet presAssocID="{8B49DFBB-60C5-4AB5-9721-1EAF7910E93A}" presName="Name21" presStyleCnt="0"/>
      <dgm:spPr/>
    </dgm:pt>
    <dgm:pt modelId="{1A034FF3-9C5E-46D3-AAF0-D4ACD46A0D8E}" type="pres">
      <dgm:prSet presAssocID="{8B49DFBB-60C5-4AB5-9721-1EAF7910E93A}" presName="level2Shape" presStyleLbl="node4" presStyleIdx="2" presStyleCnt="8"/>
      <dgm:spPr/>
    </dgm:pt>
    <dgm:pt modelId="{3AA4CAAF-2692-429E-9663-78E0A416CA58}" type="pres">
      <dgm:prSet presAssocID="{8B49DFBB-60C5-4AB5-9721-1EAF7910E93A}" presName="hierChild3" presStyleCnt="0"/>
      <dgm:spPr/>
    </dgm:pt>
    <dgm:pt modelId="{5128DC3B-D792-4F67-A5C8-F908885E5D29}" type="pres">
      <dgm:prSet presAssocID="{8F93B6F8-6B54-4EC2-BAFD-A143FF23477C}" presName="Name19" presStyleLbl="parChTrans1D2" presStyleIdx="1" presStyleCnt="3"/>
      <dgm:spPr/>
    </dgm:pt>
    <dgm:pt modelId="{B24B1A47-4C50-4926-8459-7D7687E20307}" type="pres">
      <dgm:prSet presAssocID="{7DFC4E2A-BFA5-4AAA-BE28-791E926B7930}" presName="Name21" presStyleCnt="0"/>
      <dgm:spPr/>
    </dgm:pt>
    <dgm:pt modelId="{06518A78-A340-47D7-B76D-F38D077B90E5}" type="pres">
      <dgm:prSet presAssocID="{7DFC4E2A-BFA5-4AAA-BE28-791E926B7930}" presName="level2Shape" presStyleLbl="node2" presStyleIdx="1" presStyleCnt="3"/>
      <dgm:spPr/>
    </dgm:pt>
    <dgm:pt modelId="{90618D1E-9B2D-4D9A-AB37-761ECD3487C7}" type="pres">
      <dgm:prSet presAssocID="{7DFC4E2A-BFA5-4AAA-BE28-791E926B7930}" presName="hierChild3" presStyleCnt="0"/>
      <dgm:spPr/>
    </dgm:pt>
    <dgm:pt modelId="{FA8C908F-85CA-4725-9597-ACE38E3709FC}" type="pres">
      <dgm:prSet presAssocID="{ACE236D0-0911-44D7-B7AC-DB91B526E096}" presName="Name19" presStyleLbl="parChTrans1D3" presStyleIdx="2" presStyleCnt="5"/>
      <dgm:spPr/>
    </dgm:pt>
    <dgm:pt modelId="{F6E87476-F0D7-4223-932A-342DD253B21D}" type="pres">
      <dgm:prSet presAssocID="{57DCAA07-D454-4216-8DC2-1F17294F2B13}" presName="Name21" presStyleCnt="0"/>
      <dgm:spPr/>
    </dgm:pt>
    <dgm:pt modelId="{CCF80EB6-2B82-4957-81E7-27C9A8A88324}" type="pres">
      <dgm:prSet presAssocID="{57DCAA07-D454-4216-8DC2-1F17294F2B13}" presName="level2Shape" presStyleLbl="node3" presStyleIdx="2" presStyleCnt="5"/>
      <dgm:spPr/>
    </dgm:pt>
    <dgm:pt modelId="{C44A597A-612F-4EE1-A3DD-EBB918095729}" type="pres">
      <dgm:prSet presAssocID="{57DCAA07-D454-4216-8DC2-1F17294F2B13}" presName="hierChild3" presStyleCnt="0"/>
      <dgm:spPr/>
    </dgm:pt>
    <dgm:pt modelId="{B24BF836-8122-461D-9129-B090D715E3F5}" type="pres">
      <dgm:prSet presAssocID="{FFE7750D-415D-4CD8-8170-F75B0D4F8198}" presName="Name19" presStyleLbl="parChTrans1D4" presStyleIdx="3" presStyleCnt="8"/>
      <dgm:spPr/>
    </dgm:pt>
    <dgm:pt modelId="{723F58F1-6968-4A4A-8768-19FC827CD209}" type="pres">
      <dgm:prSet presAssocID="{53D75C28-F875-46EB-A60E-FC056EEEB013}" presName="Name21" presStyleCnt="0"/>
      <dgm:spPr/>
    </dgm:pt>
    <dgm:pt modelId="{560156D8-3FC9-4E4E-9FF8-5E2DDCE448F2}" type="pres">
      <dgm:prSet presAssocID="{53D75C28-F875-46EB-A60E-FC056EEEB013}" presName="level2Shape" presStyleLbl="node4" presStyleIdx="3" presStyleCnt="8"/>
      <dgm:spPr/>
    </dgm:pt>
    <dgm:pt modelId="{67A3C3AB-F9ED-4230-8F52-BA50933D7FF7}" type="pres">
      <dgm:prSet presAssocID="{53D75C28-F875-46EB-A60E-FC056EEEB013}" presName="hierChild3" presStyleCnt="0"/>
      <dgm:spPr/>
    </dgm:pt>
    <dgm:pt modelId="{D0B1989C-BF99-4222-98E1-0428F255DE4A}" type="pres">
      <dgm:prSet presAssocID="{A7154154-5F63-4DD8-9CEB-EBD92FA35433}" presName="Name19" presStyleLbl="parChTrans1D4" presStyleIdx="4" presStyleCnt="8"/>
      <dgm:spPr/>
    </dgm:pt>
    <dgm:pt modelId="{06954F23-9B89-4214-8D6C-E49D82B1ED2E}" type="pres">
      <dgm:prSet presAssocID="{CC1C954B-2BF8-4B9E-A411-07D769E6EA00}" presName="Name21" presStyleCnt="0"/>
      <dgm:spPr/>
    </dgm:pt>
    <dgm:pt modelId="{3DA6A6BE-298C-4C5C-9D11-887E0AC4A501}" type="pres">
      <dgm:prSet presAssocID="{CC1C954B-2BF8-4B9E-A411-07D769E6EA00}" presName="level2Shape" presStyleLbl="node4" presStyleIdx="4" presStyleCnt="8"/>
      <dgm:spPr/>
    </dgm:pt>
    <dgm:pt modelId="{1AF52909-ACC3-47E6-97F9-BDA676D62A0C}" type="pres">
      <dgm:prSet presAssocID="{CC1C954B-2BF8-4B9E-A411-07D769E6EA00}" presName="hierChild3" presStyleCnt="0"/>
      <dgm:spPr/>
    </dgm:pt>
    <dgm:pt modelId="{CCE3D770-FC84-4AC3-8422-58E39A0F72DA}" type="pres">
      <dgm:prSet presAssocID="{39FAD56C-8ED0-430D-95D4-3AA3DB59DA90}" presName="Name19" presStyleLbl="parChTrans1D2" presStyleIdx="2" presStyleCnt="3"/>
      <dgm:spPr/>
    </dgm:pt>
    <dgm:pt modelId="{FC2A5478-595D-405D-87CF-C295DC3B8FDF}" type="pres">
      <dgm:prSet presAssocID="{E103A763-8C3B-4EE4-8E71-60569AD3E75D}" presName="Name21" presStyleCnt="0"/>
      <dgm:spPr/>
    </dgm:pt>
    <dgm:pt modelId="{A8ED0E37-F79E-47F9-ADC9-6DF501644F72}" type="pres">
      <dgm:prSet presAssocID="{E103A763-8C3B-4EE4-8E71-60569AD3E75D}" presName="level2Shape" presStyleLbl="node2" presStyleIdx="2" presStyleCnt="3"/>
      <dgm:spPr/>
    </dgm:pt>
    <dgm:pt modelId="{8870847F-7626-4593-A816-71AF64ED7BC1}" type="pres">
      <dgm:prSet presAssocID="{E103A763-8C3B-4EE4-8E71-60569AD3E75D}" presName="hierChild3" presStyleCnt="0"/>
      <dgm:spPr/>
    </dgm:pt>
    <dgm:pt modelId="{22EC9D25-1B6C-4967-A1B3-801552AB9FB6}" type="pres">
      <dgm:prSet presAssocID="{452C423E-8A4B-4466-9E59-734F59D4F38F}" presName="Name19" presStyleLbl="parChTrans1D3" presStyleIdx="3" presStyleCnt="5"/>
      <dgm:spPr/>
    </dgm:pt>
    <dgm:pt modelId="{E357D73D-688A-4A52-B86F-2B8EC5A05CA0}" type="pres">
      <dgm:prSet presAssocID="{BC516FC7-7E1E-41FD-BB15-0F0D13D90602}" presName="Name21" presStyleCnt="0"/>
      <dgm:spPr/>
    </dgm:pt>
    <dgm:pt modelId="{104A6703-78F4-4B71-BA79-434F05ADA6B8}" type="pres">
      <dgm:prSet presAssocID="{BC516FC7-7E1E-41FD-BB15-0F0D13D90602}" presName="level2Shape" presStyleLbl="node3" presStyleIdx="3" presStyleCnt="5"/>
      <dgm:spPr/>
    </dgm:pt>
    <dgm:pt modelId="{731C84B1-E401-46C3-B51E-BB552FBE02EB}" type="pres">
      <dgm:prSet presAssocID="{BC516FC7-7E1E-41FD-BB15-0F0D13D90602}" presName="hierChild3" presStyleCnt="0"/>
      <dgm:spPr/>
    </dgm:pt>
    <dgm:pt modelId="{57D72145-C653-4F74-AB28-A08D22CE1C34}" type="pres">
      <dgm:prSet presAssocID="{B9F85611-515A-45D8-AEA7-BFB996FA8C5A}" presName="Name19" presStyleLbl="parChTrans1D4" presStyleIdx="5" presStyleCnt="8"/>
      <dgm:spPr/>
    </dgm:pt>
    <dgm:pt modelId="{BC78AC32-4A74-4E83-AE31-05BB41150D4A}" type="pres">
      <dgm:prSet presAssocID="{397615E4-BC81-4A68-9A93-438D9AB96737}" presName="Name21" presStyleCnt="0"/>
      <dgm:spPr/>
    </dgm:pt>
    <dgm:pt modelId="{47B61796-832C-4679-A928-10E776BDB162}" type="pres">
      <dgm:prSet presAssocID="{397615E4-BC81-4A68-9A93-438D9AB96737}" presName="level2Shape" presStyleLbl="node4" presStyleIdx="5" presStyleCnt="8"/>
      <dgm:spPr/>
    </dgm:pt>
    <dgm:pt modelId="{3C1444EF-4719-4BFF-87FE-7D8848C6789F}" type="pres">
      <dgm:prSet presAssocID="{397615E4-BC81-4A68-9A93-438D9AB96737}" presName="hierChild3" presStyleCnt="0"/>
      <dgm:spPr/>
    </dgm:pt>
    <dgm:pt modelId="{3312DD9B-CBCE-4C6F-9889-615E963BEB61}" type="pres">
      <dgm:prSet presAssocID="{E4703702-D841-4250-B112-8A53ED27F527}" presName="Name19" presStyleLbl="parChTrans1D4" presStyleIdx="6" presStyleCnt="8"/>
      <dgm:spPr/>
    </dgm:pt>
    <dgm:pt modelId="{41C60369-B293-4276-B66D-B2DD465F5312}" type="pres">
      <dgm:prSet presAssocID="{708702BF-3D70-4AD1-9384-A3E4BC7021D3}" presName="Name21" presStyleCnt="0"/>
      <dgm:spPr/>
    </dgm:pt>
    <dgm:pt modelId="{13A022B9-3605-47A8-9B1C-AB5233FA6E5F}" type="pres">
      <dgm:prSet presAssocID="{708702BF-3D70-4AD1-9384-A3E4BC7021D3}" presName="level2Shape" presStyleLbl="node4" presStyleIdx="6" presStyleCnt="8"/>
      <dgm:spPr/>
    </dgm:pt>
    <dgm:pt modelId="{1472B61F-70C4-4676-A38E-43664E56609E}" type="pres">
      <dgm:prSet presAssocID="{708702BF-3D70-4AD1-9384-A3E4BC7021D3}" presName="hierChild3" presStyleCnt="0"/>
      <dgm:spPr/>
    </dgm:pt>
    <dgm:pt modelId="{117CDA72-877D-4CA6-A629-217E01191194}" type="pres">
      <dgm:prSet presAssocID="{0DCA1825-063A-4D00-80E3-EB5C7CCAAFD2}" presName="Name19" presStyleLbl="parChTrans1D3" presStyleIdx="4" presStyleCnt="5"/>
      <dgm:spPr/>
    </dgm:pt>
    <dgm:pt modelId="{CF9381B2-4647-4BCB-B246-D01CDB6284EE}" type="pres">
      <dgm:prSet presAssocID="{F062D08C-4A07-44DC-848E-019A22471E0D}" presName="Name21" presStyleCnt="0"/>
      <dgm:spPr/>
    </dgm:pt>
    <dgm:pt modelId="{239AD467-6C06-46FA-AACF-CE4F34AE74BA}" type="pres">
      <dgm:prSet presAssocID="{F062D08C-4A07-44DC-848E-019A22471E0D}" presName="level2Shape" presStyleLbl="node3" presStyleIdx="4" presStyleCnt="5"/>
      <dgm:spPr/>
    </dgm:pt>
    <dgm:pt modelId="{D727A699-571B-4E36-A6DA-7C6B4BDF991B}" type="pres">
      <dgm:prSet presAssocID="{F062D08C-4A07-44DC-848E-019A22471E0D}" presName="hierChild3" presStyleCnt="0"/>
      <dgm:spPr/>
    </dgm:pt>
    <dgm:pt modelId="{2784C57B-1877-4420-A45B-BBBE56F054EE}" type="pres">
      <dgm:prSet presAssocID="{220FFB04-3D16-41DC-B7F6-03B42A8C8AE8}" presName="Name19" presStyleLbl="parChTrans1D4" presStyleIdx="7" presStyleCnt="8"/>
      <dgm:spPr/>
    </dgm:pt>
    <dgm:pt modelId="{2BA1C3DD-F19D-4935-BD9A-58583389D34C}" type="pres">
      <dgm:prSet presAssocID="{4FEDBC0D-24E4-4F53-808E-F3955E65FF2F}" presName="Name21" presStyleCnt="0"/>
      <dgm:spPr/>
    </dgm:pt>
    <dgm:pt modelId="{C97808D5-B4D4-4C4A-A731-3C385DBAAA07}" type="pres">
      <dgm:prSet presAssocID="{4FEDBC0D-24E4-4F53-808E-F3955E65FF2F}" presName="level2Shape" presStyleLbl="node4" presStyleIdx="7" presStyleCnt="8"/>
      <dgm:spPr/>
    </dgm:pt>
    <dgm:pt modelId="{7E1F5F61-79F3-4569-95AF-8BA110006CE4}" type="pres">
      <dgm:prSet presAssocID="{4FEDBC0D-24E4-4F53-808E-F3955E65FF2F}" presName="hierChild3" presStyleCnt="0"/>
      <dgm:spPr/>
    </dgm:pt>
    <dgm:pt modelId="{FF570496-4AA3-4971-8208-8CCD5FA5D780}" type="pres">
      <dgm:prSet presAssocID="{415AF17D-DCD2-4612-A17B-D5AC72974D88}" presName="bgShapesFlow" presStyleCnt="0"/>
      <dgm:spPr/>
    </dgm:pt>
    <dgm:pt modelId="{8FE746B7-3E5C-4342-8FD5-DA4594EFE0DA}" type="pres">
      <dgm:prSet presAssocID="{9F28D519-24CB-4B2B-9F28-4E00EF41C813}" presName="rectComp" presStyleCnt="0"/>
      <dgm:spPr/>
    </dgm:pt>
    <dgm:pt modelId="{C744895B-C6E0-4570-8946-36FAEE5D2E1E}" type="pres">
      <dgm:prSet presAssocID="{9F28D519-24CB-4B2B-9F28-4E00EF41C813}" presName="bgRect" presStyleLbl="bgShp" presStyleIdx="0" presStyleCnt="5"/>
      <dgm:spPr/>
    </dgm:pt>
    <dgm:pt modelId="{5C4831B3-50E1-4D60-B638-4966B247BCF8}" type="pres">
      <dgm:prSet presAssocID="{9F28D519-24CB-4B2B-9F28-4E00EF41C813}" presName="bgRectTx" presStyleLbl="bgShp" presStyleIdx="0" presStyleCnt="5">
        <dgm:presLayoutVars>
          <dgm:bulletEnabled val="1"/>
        </dgm:presLayoutVars>
      </dgm:prSet>
      <dgm:spPr/>
    </dgm:pt>
    <dgm:pt modelId="{B2F64E40-6C7A-49A9-B50C-9FE12E23399D}" type="pres">
      <dgm:prSet presAssocID="{9F28D519-24CB-4B2B-9F28-4E00EF41C813}" presName="spComp" presStyleCnt="0"/>
      <dgm:spPr/>
    </dgm:pt>
    <dgm:pt modelId="{66EEB75B-9C17-42ED-A8CA-1C9E02162C82}" type="pres">
      <dgm:prSet presAssocID="{9F28D519-24CB-4B2B-9F28-4E00EF41C813}" presName="vSp" presStyleCnt="0"/>
      <dgm:spPr/>
    </dgm:pt>
    <dgm:pt modelId="{3B44ACC1-442C-4B6E-B89C-D2B8C9FBAEBB}" type="pres">
      <dgm:prSet presAssocID="{ABE89B8A-2EF7-48D3-8954-33EA1F3B4256}" presName="rectComp" presStyleCnt="0"/>
      <dgm:spPr/>
    </dgm:pt>
    <dgm:pt modelId="{00E3CF04-BF9E-47BA-8055-0B00AEF8DD96}" type="pres">
      <dgm:prSet presAssocID="{ABE89B8A-2EF7-48D3-8954-33EA1F3B4256}" presName="bgRect" presStyleLbl="bgShp" presStyleIdx="1" presStyleCnt="5"/>
      <dgm:spPr/>
    </dgm:pt>
    <dgm:pt modelId="{79DCDAB9-BAE7-416B-87CE-7A72FEE23D32}" type="pres">
      <dgm:prSet presAssocID="{ABE89B8A-2EF7-48D3-8954-33EA1F3B4256}" presName="bgRectTx" presStyleLbl="bgShp" presStyleIdx="1" presStyleCnt="5">
        <dgm:presLayoutVars>
          <dgm:bulletEnabled val="1"/>
        </dgm:presLayoutVars>
      </dgm:prSet>
      <dgm:spPr/>
    </dgm:pt>
    <dgm:pt modelId="{B53E8767-D0FF-494F-868E-2E77DA98AABA}" type="pres">
      <dgm:prSet presAssocID="{ABE89B8A-2EF7-48D3-8954-33EA1F3B4256}" presName="spComp" presStyleCnt="0"/>
      <dgm:spPr/>
    </dgm:pt>
    <dgm:pt modelId="{B48949D1-6C3E-419B-903D-7337AAAEFE66}" type="pres">
      <dgm:prSet presAssocID="{ABE89B8A-2EF7-48D3-8954-33EA1F3B4256}" presName="vSp" presStyleCnt="0"/>
      <dgm:spPr/>
    </dgm:pt>
    <dgm:pt modelId="{485F2A76-2194-465F-A58B-ACD579FE1CD9}" type="pres">
      <dgm:prSet presAssocID="{34A0E938-0105-41BC-93F1-1DBE27F1B052}" presName="rectComp" presStyleCnt="0"/>
      <dgm:spPr/>
    </dgm:pt>
    <dgm:pt modelId="{B678323E-2844-4BC1-816A-F5E6C3EB682A}" type="pres">
      <dgm:prSet presAssocID="{34A0E938-0105-41BC-93F1-1DBE27F1B052}" presName="bgRect" presStyleLbl="bgShp" presStyleIdx="2" presStyleCnt="5"/>
      <dgm:spPr/>
    </dgm:pt>
    <dgm:pt modelId="{DA581A75-871C-454F-94BC-F9D76DF58D82}" type="pres">
      <dgm:prSet presAssocID="{34A0E938-0105-41BC-93F1-1DBE27F1B052}" presName="bgRectTx" presStyleLbl="bgShp" presStyleIdx="2" presStyleCnt="5">
        <dgm:presLayoutVars>
          <dgm:bulletEnabled val="1"/>
        </dgm:presLayoutVars>
      </dgm:prSet>
      <dgm:spPr/>
    </dgm:pt>
    <dgm:pt modelId="{05ED7F30-6405-4210-A528-06C28458D413}" type="pres">
      <dgm:prSet presAssocID="{34A0E938-0105-41BC-93F1-1DBE27F1B052}" presName="spComp" presStyleCnt="0"/>
      <dgm:spPr/>
    </dgm:pt>
    <dgm:pt modelId="{2AF50D1C-A034-458E-A3C8-CC81BEF5DF24}" type="pres">
      <dgm:prSet presAssocID="{34A0E938-0105-41BC-93F1-1DBE27F1B052}" presName="vSp" presStyleCnt="0"/>
      <dgm:spPr/>
    </dgm:pt>
    <dgm:pt modelId="{58FEABFC-60EE-4A14-85BB-211941AFC29C}" type="pres">
      <dgm:prSet presAssocID="{ECBBFDF7-D844-4B9F-AE5B-1325BA51A8C6}" presName="rectComp" presStyleCnt="0"/>
      <dgm:spPr/>
    </dgm:pt>
    <dgm:pt modelId="{9E6CD322-186D-4744-8EF8-C71070742410}" type="pres">
      <dgm:prSet presAssocID="{ECBBFDF7-D844-4B9F-AE5B-1325BA51A8C6}" presName="bgRect" presStyleLbl="bgShp" presStyleIdx="3" presStyleCnt="5"/>
      <dgm:spPr/>
    </dgm:pt>
    <dgm:pt modelId="{97EB8C49-D87D-4538-AB9D-0DEC5697002B}" type="pres">
      <dgm:prSet presAssocID="{ECBBFDF7-D844-4B9F-AE5B-1325BA51A8C6}" presName="bgRectTx" presStyleLbl="bgShp" presStyleIdx="3" presStyleCnt="5">
        <dgm:presLayoutVars>
          <dgm:bulletEnabled val="1"/>
        </dgm:presLayoutVars>
      </dgm:prSet>
      <dgm:spPr/>
    </dgm:pt>
    <dgm:pt modelId="{0570F6F4-250A-4BF4-8A64-55E58F7E483B}" type="pres">
      <dgm:prSet presAssocID="{ECBBFDF7-D844-4B9F-AE5B-1325BA51A8C6}" presName="spComp" presStyleCnt="0"/>
      <dgm:spPr/>
    </dgm:pt>
    <dgm:pt modelId="{B9F1A27B-1CE9-4F80-88C8-EE3283B84F58}" type="pres">
      <dgm:prSet presAssocID="{ECBBFDF7-D844-4B9F-AE5B-1325BA51A8C6}" presName="vSp" presStyleCnt="0"/>
      <dgm:spPr/>
    </dgm:pt>
    <dgm:pt modelId="{4E9A3ED7-F45B-401F-8737-40FE1EA0259E}" type="pres">
      <dgm:prSet presAssocID="{37A3AC6F-07ED-4873-A967-A42720E09C4F}" presName="rectComp" presStyleCnt="0"/>
      <dgm:spPr/>
    </dgm:pt>
    <dgm:pt modelId="{7784D4B6-3846-42AC-AF1F-818ECBB1EE2B}" type="pres">
      <dgm:prSet presAssocID="{37A3AC6F-07ED-4873-A967-A42720E09C4F}" presName="bgRect" presStyleLbl="bgShp" presStyleIdx="4" presStyleCnt="5"/>
      <dgm:spPr/>
    </dgm:pt>
    <dgm:pt modelId="{ECA97841-CCF1-4BF6-A3EB-9FA57FEF1380}" type="pres">
      <dgm:prSet presAssocID="{37A3AC6F-07ED-4873-A967-A42720E09C4F}" presName="bgRectTx" presStyleLbl="bgShp" presStyleIdx="4" presStyleCnt="5">
        <dgm:presLayoutVars>
          <dgm:bulletEnabled val="1"/>
        </dgm:presLayoutVars>
      </dgm:prSet>
      <dgm:spPr/>
    </dgm:pt>
  </dgm:ptLst>
  <dgm:cxnLst>
    <dgm:cxn modelId="{D9CAC202-8B4B-4AD2-95A1-9D72F607D257}" type="presOf" srcId="{E4703702-D841-4250-B112-8A53ED27F527}" destId="{3312DD9B-CBCE-4C6F-9889-615E963BEB61}" srcOrd="0" destOrd="0" presId="urn:microsoft.com/office/officeart/2005/8/layout/hierarchy6"/>
    <dgm:cxn modelId="{E21B7403-072B-4749-B672-62A60F4EEC45}" srcId="{415AF17D-DCD2-4612-A17B-D5AC72974D88}" destId="{ABE89B8A-2EF7-48D3-8954-33EA1F3B4256}" srcOrd="2" destOrd="0" parTransId="{945C7965-8CDF-4008-9284-C46722D7728C}" sibTransId="{9FB98AB9-562B-464B-B523-F8C9381742EC}"/>
    <dgm:cxn modelId="{02E26507-B422-4067-B187-33CBA0CA3CB5}" srcId="{7DFC4E2A-BFA5-4AAA-BE28-791E926B7930}" destId="{57DCAA07-D454-4216-8DC2-1F17294F2B13}" srcOrd="0" destOrd="0" parTransId="{ACE236D0-0911-44D7-B7AC-DB91B526E096}" sibTransId="{35DC0C5D-A6CD-4724-9519-AD1D8527CECC}"/>
    <dgm:cxn modelId="{44BEF90C-9C2A-4046-88AD-A56810B0A968}" srcId="{57DCAA07-D454-4216-8DC2-1F17294F2B13}" destId="{CC1C954B-2BF8-4B9E-A411-07D769E6EA00}" srcOrd="1" destOrd="0" parTransId="{A7154154-5F63-4DD8-9CEB-EBD92FA35433}" sibTransId="{D34338CC-BB23-464F-92FB-0B094A8402F6}"/>
    <dgm:cxn modelId="{5E99580F-D5F5-4264-B627-55136BBB9795}" type="presOf" srcId="{CECE388B-F48A-4E36-ACAC-6E706F41A840}" destId="{798A6022-42E2-4880-8DAA-76C9D6CBCB13}" srcOrd="0" destOrd="0" presId="urn:microsoft.com/office/officeart/2005/8/layout/hierarchy6"/>
    <dgm:cxn modelId="{29925310-ED7E-4294-8F18-E7C0F31836C0}" type="presOf" srcId="{A7154154-5F63-4DD8-9CEB-EBD92FA35433}" destId="{D0B1989C-BF99-4222-98E1-0428F255DE4A}" srcOrd="0" destOrd="0" presId="urn:microsoft.com/office/officeart/2005/8/layout/hierarchy6"/>
    <dgm:cxn modelId="{CCBADB12-B78F-4DE0-97BE-E27C6DEC0190}" srcId="{415AF17D-DCD2-4612-A17B-D5AC72974D88}" destId="{34A0E938-0105-41BC-93F1-1DBE27F1B052}" srcOrd="3" destOrd="0" parTransId="{4FA3AB4F-73D5-4ED9-9022-474E3A4822B0}" sibTransId="{238EADC0-DB0C-4834-9B13-760C42BD4D0E}"/>
    <dgm:cxn modelId="{6284C414-E220-475D-BB21-07DBDBFA44D7}" type="presOf" srcId="{F2B29726-1DFE-4177-BB1B-4AC02D6B8263}" destId="{F60443D9-FEF8-4D29-902E-D4ABF2476940}" srcOrd="0" destOrd="0" presId="urn:microsoft.com/office/officeart/2005/8/layout/hierarchy6"/>
    <dgm:cxn modelId="{AEB78115-6C60-4445-9748-B37E2804A2FE}" type="presOf" srcId="{397615E4-BC81-4A68-9A93-438D9AB96737}" destId="{47B61796-832C-4679-A928-10E776BDB162}" srcOrd="0" destOrd="0" presId="urn:microsoft.com/office/officeart/2005/8/layout/hierarchy6"/>
    <dgm:cxn modelId="{3FB5F817-5DC8-4A35-8F55-174F10D5A018}" type="presOf" srcId="{F4D70A84-BD99-4C7A-902E-A49CAE80D769}" destId="{22A010C9-B0FC-48BB-8485-6301D990DA4F}" srcOrd="0" destOrd="0" presId="urn:microsoft.com/office/officeart/2005/8/layout/hierarchy6"/>
    <dgm:cxn modelId="{6ECA1818-2568-4DB1-9A64-2EFFBC5A015B}" srcId="{6D19D4AC-ECAF-45C7-8C65-694055513BD6}" destId="{CF8CAB86-213C-4AFB-A546-A28099C9592C}" srcOrd="1" destOrd="0" parTransId="{C33E5B20-0EB3-4AFD-A7C0-401FB00B6329}" sibTransId="{B095D8BB-5D08-4C03-8C1C-9267196C6588}"/>
    <dgm:cxn modelId="{C93A981B-F407-4182-A6FC-19FF2F88F04F}" type="presOf" srcId="{ABE89B8A-2EF7-48D3-8954-33EA1F3B4256}" destId="{00E3CF04-BF9E-47BA-8055-0B00AEF8DD96}" srcOrd="0" destOrd="0" presId="urn:microsoft.com/office/officeart/2005/8/layout/hierarchy6"/>
    <dgm:cxn modelId="{3EFDD21E-810A-4C5A-89D1-5F23FF8964A7}" type="presOf" srcId="{CC1C954B-2BF8-4B9E-A411-07D769E6EA00}" destId="{3DA6A6BE-298C-4C5C-9D11-887E0AC4A501}" srcOrd="0" destOrd="0" presId="urn:microsoft.com/office/officeart/2005/8/layout/hierarchy6"/>
    <dgm:cxn modelId="{9A698827-0453-4BA8-AE16-BCCEEDB46CD1}" srcId="{AFA5007A-C200-4C9D-AC9B-B5575D49DBA5}" destId="{E103A763-8C3B-4EE4-8E71-60569AD3E75D}" srcOrd="2" destOrd="0" parTransId="{39FAD56C-8ED0-430D-95D4-3AA3DB59DA90}" sibTransId="{D2810010-87F9-4AB0-8603-66B5EBDEAF83}"/>
    <dgm:cxn modelId="{2D5A392D-AEFB-4C3E-A5F7-CBFD3E2FCE68}" type="presOf" srcId="{ECBBFDF7-D844-4B9F-AE5B-1325BA51A8C6}" destId="{9E6CD322-186D-4744-8EF8-C71070742410}" srcOrd="0" destOrd="0" presId="urn:microsoft.com/office/officeart/2005/8/layout/hierarchy6"/>
    <dgm:cxn modelId="{EA47AE34-DDBD-4B8B-8A82-DB411B496CC8}" srcId="{E103A763-8C3B-4EE4-8E71-60569AD3E75D}" destId="{BC516FC7-7E1E-41FD-BB15-0F0D13D90602}" srcOrd="0" destOrd="0" parTransId="{452C423E-8A4B-4466-9E59-734F59D4F38F}" sibTransId="{ADFDC5B9-B3C9-48D2-8D22-B2723125667F}"/>
    <dgm:cxn modelId="{902AF235-24AB-4199-9045-4A50B7A3564D}" srcId="{BC516FC7-7E1E-41FD-BB15-0F0D13D90602}" destId="{708702BF-3D70-4AD1-9384-A3E4BC7021D3}" srcOrd="1" destOrd="0" parTransId="{E4703702-D841-4250-B112-8A53ED27F527}" sibTransId="{C63F2C9F-2EAD-4AD4-8114-7E3123F84B53}"/>
    <dgm:cxn modelId="{1811ED36-E128-481A-95B3-42B5F160D7D9}" type="presOf" srcId="{8B49DFBB-60C5-4AB5-9721-1EAF7910E93A}" destId="{1A034FF3-9C5E-46D3-AAF0-D4ACD46A0D8E}" srcOrd="0" destOrd="0" presId="urn:microsoft.com/office/officeart/2005/8/layout/hierarchy6"/>
    <dgm:cxn modelId="{6F360638-C427-47D4-9EEC-96C4ECF609C4}" srcId="{F4D70A84-BD99-4C7A-902E-A49CAE80D769}" destId="{F2B29726-1DFE-4177-BB1B-4AC02D6B8263}" srcOrd="1" destOrd="0" parTransId="{B66355C2-A634-44CD-A0E9-32D3E579CD57}" sibTransId="{A42F1F74-ADE6-4CC2-950A-7D3C604B1E00}"/>
    <dgm:cxn modelId="{D02FCF3C-09A8-49B6-9D47-B269057D2878}" type="presOf" srcId="{AFA5007A-C200-4C9D-AC9B-B5575D49DBA5}" destId="{DB081208-5B9E-4CFA-840E-B202AAB8FE7F}" srcOrd="0" destOrd="0" presId="urn:microsoft.com/office/officeart/2005/8/layout/hierarchy6"/>
    <dgm:cxn modelId="{F6EC0B3D-148B-4E59-9A70-25EEF1A3AF96}" srcId="{415AF17D-DCD2-4612-A17B-D5AC72974D88}" destId="{ECBBFDF7-D844-4B9F-AE5B-1325BA51A8C6}" srcOrd="4" destOrd="0" parTransId="{2BCC02EE-7801-405C-ABC6-F56A8F340B0E}" sibTransId="{5B6CDAA0-5B83-4D3C-933C-28680022EFFD}"/>
    <dgm:cxn modelId="{DF29363F-6766-4146-81E0-6837C88F9837}" srcId="{AFA5007A-C200-4C9D-AC9B-B5575D49DBA5}" destId="{7DFC4E2A-BFA5-4AAA-BE28-791E926B7930}" srcOrd="1" destOrd="0" parTransId="{8F93B6F8-6B54-4EC2-BAFD-A143FF23477C}" sibTransId="{77007A8F-40DB-4BA6-BABD-DA6D0FF65D2A}"/>
    <dgm:cxn modelId="{38DEE25D-DADB-46D3-89BE-1CE633FC7B48}" type="presOf" srcId="{220FFB04-3D16-41DC-B7F6-03B42A8C8AE8}" destId="{2784C57B-1877-4420-A45B-BBBE56F054EE}" srcOrd="0" destOrd="0" presId="urn:microsoft.com/office/officeart/2005/8/layout/hierarchy6"/>
    <dgm:cxn modelId="{9D197241-1416-4B6D-A7ED-F43B90F5AFAB}" type="presOf" srcId="{53D75C28-F875-46EB-A60E-FC056EEEB013}" destId="{560156D8-3FC9-4E4E-9FF8-5E2DDCE448F2}" srcOrd="0" destOrd="0" presId="urn:microsoft.com/office/officeart/2005/8/layout/hierarchy6"/>
    <dgm:cxn modelId="{0A767445-E8C9-4061-85C4-1B0C15A485FD}" type="presOf" srcId="{57DCAA07-D454-4216-8DC2-1F17294F2B13}" destId="{CCF80EB6-2B82-4957-81E7-27C9A8A88324}" srcOrd="0" destOrd="0" presId="urn:microsoft.com/office/officeart/2005/8/layout/hierarchy6"/>
    <dgm:cxn modelId="{41A35F68-D56D-44FA-AB18-F107F0F81BBB}" type="presOf" srcId="{ECBBFDF7-D844-4B9F-AE5B-1325BA51A8C6}" destId="{97EB8C49-D87D-4538-AB9D-0DEC5697002B}" srcOrd="1" destOrd="0" presId="urn:microsoft.com/office/officeart/2005/8/layout/hierarchy6"/>
    <dgm:cxn modelId="{6BCCCC6B-B691-440F-8D9E-D91A39F0A3C5}" type="presOf" srcId="{452C423E-8A4B-4466-9E59-734F59D4F38F}" destId="{22EC9D25-1B6C-4967-A1B3-801552AB9FB6}" srcOrd="0" destOrd="0" presId="urn:microsoft.com/office/officeart/2005/8/layout/hierarchy6"/>
    <dgm:cxn modelId="{00470A6C-C32F-4C1F-8509-D5713C0C4CAA}" srcId="{F062D08C-4A07-44DC-848E-019A22471E0D}" destId="{4FEDBC0D-24E4-4F53-808E-F3955E65FF2F}" srcOrd="0" destOrd="0" parTransId="{220FFB04-3D16-41DC-B7F6-03B42A8C8AE8}" sibTransId="{82E45F38-F63F-4038-B985-56CD2D6B37FA}"/>
    <dgm:cxn modelId="{55F71C4C-39A9-4C8F-B7C4-48FE8EBE1D4D}" srcId="{AFA5007A-C200-4C9D-AC9B-B5575D49DBA5}" destId="{6D19D4AC-ECAF-45C7-8C65-694055513BD6}" srcOrd="0" destOrd="0" parTransId="{5939A635-D835-48CF-9DD9-BF1E38FDDB0F}" sibTransId="{1EA432C3-8D32-4A9E-81FD-C256941CA107}"/>
    <dgm:cxn modelId="{611BDE4C-33F5-4C02-93D0-E20D43520C70}" srcId="{6D19D4AC-ECAF-45C7-8C65-694055513BD6}" destId="{F4D70A84-BD99-4C7A-902E-A49CAE80D769}" srcOrd="0" destOrd="0" parTransId="{4726F64F-2D11-4241-A80C-E382D0A1C16C}" sibTransId="{9D64B3E3-D426-4C3D-B6AE-82F5FE2D63C3}"/>
    <dgm:cxn modelId="{F2D3F06D-9BB9-45DC-85FA-F850890F09AD}" type="presOf" srcId="{FFE7750D-415D-4CD8-8170-F75B0D4F8198}" destId="{B24BF836-8122-461D-9129-B090D715E3F5}" srcOrd="0" destOrd="0" presId="urn:microsoft.com/office/officeart/2005/8/layout/hierarchy6"/>
    <dgm:cxn modelId="{36D08C50-2D72-4499-B43B-E31DC069F317}" type="presOf" srcId="{415AF17D-DCD2-4612-A17B-D5AC72974D88}" destId="{77115F8F-6421-4CA8-B5AD-D784EEFD1BA5}" srcOrd="0" destOrd="0" presId="urn:microsoft.com/office/officeart/2005/8/layout/hierarchy6"/>
    <dgm:cxn modelId="{69BF4871-057E-425B-86E2-7AF380D1955B}" type="presOf" srcId="{34A0E938-0105-41BC-93F1-1DBE27F1B052}" destId="{B678323E-2844-4BC1-816A-F5E6C3EB682A}" srcOrd="0" destOrd="0" presId="urn:microsoft.com/office/officeart/2005/8/layout/hierarchy6"/>
    <dgm:cxn modelId="{F5FAE671-1530-48D9-9767-405C5C030901}" srcId="{E103A763-8C3B-4EE4-8E71-60569AD3E75D}" destId="{F062D08C-4A07-44DC-848E-019A22471E0D}" srcOrd="1" destOrd="0" parTransId="{0DCA1825-063A-4D00-80E3-EB5C7CCAAFD2}" sibTransId="{4CEEE7E9-2553-4D11-A435-AB38A77023FD}"/>
    <dgm:cxn modelId="{E5E8D372-86D2-49DE-AC0D-BC870819890E}" type="presOf" srcId="{34A0E938-0105-41BC-93F1-1DBE27F1B052}" destId="{DA581A75-871C-454F-94BC-F9D76DF58D82}" srcOrd="1" destOrd="0" presId="urn:microsoft.com/office/officeart/2005/8/layout/hierarchy6"/>
    <dgm:cxn modelId="{2C48D474-6B2A-4070-BB89-56BA7F2E7E8E}" type="presOf" srcId="{B66355C2-A634-44CD-A0E9-32D3E579CD57}" destId="{A315C73F-C509-4FDA-9AD0-E440F409C030}" srcOrd="0" destOrd="0" presId="urn:microsoft.com/office/officeart/2005/8/layout/hierarchy6"/>
    <dgm:cxn modelId="{38E61A76-73C2-479D-840C-14BC299CADF1}" type="presOf" srcId="{BC516FC7-7E1E-41FD-BB15-0F0D13D90602}" destId="{104A6703-78F4-4B71-BA79-434F05ADA6B8}" srcOrd="0" destOrd="0" presId="urn:microsoft.com/office/officeart/2005/8/layout/hierarchy6"/>
    <dgm:cxn modelId="{AFF51257-653B-4862-9355-A112061B777B}" type="presOf" srcId="{E103A763-8C3B-4EE4-8E71-60569AD3E75D}" destId="{A8ED0E37-F79E-47F9-ADC9-6DF501644F72}" srcOrd="0" destOrd="0" presId="urn:microsoft.com/office/officeart/2005/8/layout/hierarchy6"/>
    <dgm:cxn modelId="{A9F2B358-BE76-406C-93CC-86A987F5FE98}" type="presOf" srcId="{708702BF-3D70-4AD1-9384-A3E4BC7021D3}" destId="{13A022B9-3605-47A8-9B1C-AB5233FA6E5F}" srcOrd="0" destOrd="0" presId="urn:microsoft.com/office/officeart/2005/8/layout/hierarchy6"/>
    <dgm:cxn modelId="{67E64F82-8924-4939-A73B-6715385140D4}" srcId="{415AF17D-DCD2-4612-A17B-D5AC72974D88}" destId="{AFA5007A-C200-4C9D-AC9B-B5575D49DBA5}" srcOrd="0" destOrd="0" parTransId="{4046281C-A1A2-4210-93D1-647532F8E2A9}" sibTransId="{222B7AF0-84E3-4075-B20E-6E011623620A}"/>
    <dgm:cxn modelId="{2F476883-8B2B-4C1E-8507-677159E18194}" type="presOf" srcId="{ABE89B8A-2EF7-48D3-8954-33EA1F3B4256}" destId="{79DCDAB9-BAE7-416B-87CE-7A72FEE23D32}" srcOrd="1" destOrd="0" presId="urn:microsoft.com/office/officeart/2005/8/layout/hierarchy6"/>
    <dgm:cxn modelId="{FB65F383-FC7B-4154-A07B-4D33AC54ABA3}" type="presOf" srcId="{C33E5B20-0EB3-4AFD-A7C0-401FB00B6329}" destId="{5EFFA483-9B1B-4F4E-9A85-56A826CB3454}" srcOrd="0" destOrd="0" presId="urn:microsoft.com/office/officeart/2005/8/layout/hierarchy6"/>
    <dgm:cxn modelId="{809AE287-351A-45A3-B619-F94C58FDDD87}" srcId="{CF8CAB86-213C-4AFB-A546-A28099C9592C}" destId="{8B49DFBB-60C5-4AB5-9721-1EAF7910E93A}" srcOrd="0" destOrd="0" parTransId="{2F093274-1884-4EA9-B904-989D3E0BC9BD}" sibTransId="{F65A4299-D13E-4387-894E-30D423D5D159}"/>
    <dgm:cxn modelId="{BE050493-E707-4CF9-8575-1A2AD2935010}" type="presOf" srcId="{0DCA1825-063A-4D00-80E3-EB5C7CCAAFD2}" destId="{117CDA72-877D-4CA6-A629-217E01191194}" srcOrd="0" destOrd="0" presId="urn:microsoft.com/office/officeart/2005/8/layout/hierarchy6"/>
    <dgm:cxn modelId="{26587A94-8059-4D15-9BF2-01F800163162}" type="presOf" srcId="{B6FD34E7-C1B7-4866-80F4-F7AFC409F2A6}" destId="{045493BE-E7F4-4361-812D-F925AA8501D4}" srcOrd="0" destOrd="0" presId="urn:microsoft.com/office/officeart/2005/8/layout/hierarchy6"/>
    <dgm:cxn modelId="{F549CD9C-18C1-4451-BD20-D65CDDFDAF6B}" srcId="{415AF17D-DCD2-4612-A17B-D5AC72974D88}" destId="{9F28D519-24CB-4B2B-9F28-4E00EF41C813}" srcOrd="1" destOrd="0" parTransId="{9C69C816-205E-430A-A2E7-3A1107CBAC2C}" sibTransId="{5AF10AAE-BC40-4AF7-A896-4687015EC35F}"/>
    <dgm:cxn modelId="{7470D7A0-B01B-4421-9DF5-5B767E6C510E}" type="presOf" srcId="{37A3AC6F-07ED-4873-A967-A42720E09C4F}" destId="{7784D4B6-3846-42AC-AF1F-818ECBB1EE2B}" srcOrd="0" destOrd="0" presId="urn:microsoft.com/office/officeart/2005/8/layout/hierarchy6"/>
    <dgm:cxn modelId="{BF64A5A1-002E-4CD6-8D2E-489F7B5503DC}" type="presOf" srcId="{6D19D4AC-ECAF-45C7-8C65-694055513BD6}" destId="{4086C600-28C2-4836-A9F5-EF1199AD694A}" srcOrd="0" destOrd="0" presId="urn:microsoft.com/office/officeart/2005/8/layout/hierarchy6"/>
    <dgm:cxn modelId="{8277B1A4-31C4-42EE-BFF2-DE974625B104}" type="presOf" srcId="{9F28D519-24CB-4B2B-9F28-4E00EF41C813}" destId="{5C4831B3-50E1-4D60-B638-4966B247BCF8}" srcOrd="1" destOrd="0" presId="urn:microsoft.com/office/officeart/2005/8/layout/hierarchy6"/>
    <dgm:cxn modelId="{ABCCFCA6-0BE8-4197-BB41-2DB94CA0E016}" srcId="{57DCAA07-D454-4216-8DC2-1F17294F2B13}" destId="{53D75C28-F875-46EB-A60E-FC056EEEB013}" srcOrd="0" destOrd="0" parTransId="{FFE7750D-415D-4CD8-8170-F75B0D4F8198}" sibTransId="{8F123252-60DF-4A0D-9324-C514A991B59F}"/>
    <dgm:cxn modelId="{598EFDA6-8E9C-420C-BF48-B1C692FFEFD3}" type="presOf" srcId="{8F93B6F8-6B54-4EC2-BAFD-A143FF23477C}" destId="{5128DC3B-D792-4F67-A5C8-F908885E5D29}" srcOrd="0" destOrd="0" presId="urn:microsoft.com/office/officeart/2005/8/layout/hierarchy6"/>
    <dgm:cxn modelId="{79F24EAB-F9DE-4A48-87DF-AD4A74A0A028}" srcId="{F4D70A84-BD99-4C7A-902E-A49CAE80D769}" destId="{B6FD34E7-C1B7-4866-80F4-F7AFC409F2A6}" srcOrd="0" destOrd="0" parTransId="{CECE388B-F48A-4E36-ACAC-6E706F41A840}" sibTransId="{202F1322-44C8-4651-805A-E72EE9B4920B}"/>
    <dgm:cxn modelId="{CF1CC4AB-99D8-4A22-86FF-69B7B3516106}" type="presOf" srcId="{4726F64F-2D11-4241-A80C-E382D0A1C16C}" destId="{C81767BF-E5CF-407F-BB05-231D13D763DF}" srcOrd="0" destOrd="0" presId="urn:microsoft.com/office/officeart/2005/8/layout/hierarchy6"/>
    <dgm:cxn modelId="{82240FAD-B2A4-4948-8BC9-013C0CE5763C}" type="presOf" srcId="{7DFC4E2A-BFA5-4AAA-BE28-791E926B7930}" destId="{06518A78-A340-47D7-B76D-F38D077B90E5}" srcOrd="0" destOrd="0" presId="urn:microsoft.com/office/officeart/2005/8/layout/hierarchy6"/>
    <dgm:cxn modelId="{28D32CAD-45D7-40F9-A87D-C5D685357BA2}" type="presOf" srcId="{B9F85611-515A-45D8-AEA7-BFB996FA8C5A}" destId="{57D72145-C653-4F74-AB28-A08D22CE1C34}" srcOrd="0" destOrd="0" presId="urn:microsoft.com/office/officeart/2005/8/layout/hierarchy6"/>
    <dgm:cxn modelId="{046B21B2-1C06-44E8-B09C-BFC811618F65}" type="presOf" srcId="{2F093274-1884-4EA9-B904-989D3E0BC9BD}" destId="{E670A98E-D595-4063-AEEC-A10ED81D3281}" srcOrd="0" destOrd="0" presId="urn:microsoft.com/office/officeart/2005/8/layout/hierarchy6"/>
    <dgm:cxn modelId="{4817D3B3-3004-441A-9108-08B18DD73A0A}" type="presOf" srcId="{37A3AC6F-07ED-4873-A967-A42720E09C4F}" destId="{ECA97841-CCF1-4BF6-A3EB-9FA57FEF1380}" srcOrd="1" destOrd="0" presId="urn:microsoft.com/office/officeart/2005/8/layout/hierarchy6"/>
    <dgm:cxn modelId="{162F64C4-61D5-4DF5-B80C-5066179885EF}" type="presOf" srcId="{9F28D519-24CB-4B2B-9F28-4E00EF41C813}" destId="{C744895B-C6E0-4570-8946-36FAEE5D2E1E}" srcOrd="0" destOrd="0" presId="urn:microsoft.com/office/officeart/2005/8/layout/hierarchy6"/>
    <dgm:cxn modelId="{5AF38BC9-A86D-4CAA-BD49-2329B38CBE14}" srcId="{415AF17D-DCD2-4612-A17B-D5AC72974D88}" destId="{37A3AC6F-07ED-4873-A967-A42720E09C4F}" srcOrd="5" destOrd="0" parTransId="{D54CC1A6-973C-4617-9182-700717892CCD}" sibTransId="{8CFD394F-C26B-49FC-AF41-E79A68A5BCF3}"/>
    <dgm:cxn modelId="{C64505CB-816E-4F33-B58D-0CCFB52FDD20}" type="presOf" srcId="{39FAD56C-8ED0-430D-95D4-3AA3DB59DA90}" destId="{CCE3D770-FC84-4AC3-8422-58E39A0F72DA}" srcOrd="0" destOrd="0" presId="urn:microsoft.com/office/officeart/2005/8/layout/hierarchy6"/>
    <dgm:cxn modelId="{A4E85AD0-ECD6-4762-AE28-A176E1914FE8}" type="presOf" srcId="{5939A635-D835-48CF-9DD9-BF1E38FDDB0F}" destId="{678EA0EE-0ED8-4773-870B-C1EB1EB26FCC}" srcOrd="0" destOrd="0" presId="urn:microsoft.com/office/officeart/2005/8/layout/hierarchy6"/>
    <dgm:cxn modelId="{4FCAB5D5-6DF9-456F-A689-2D9E5693C575}" type="presOf" srcId="{4FEDBC0D-24E4-4F53-808E-F3955E65FF2F}" destId="{C97808D5-B4D4-4C4A-A731-3C385DBAAA07}" srcOrd="0" destOrd="0" presId="urn:microsoft.com/office/officeart/2005/8/layout/hierarchy6"/>
    <dgm:cxn modelId="{1B5CD5D5-2C42-4003-8043-A032AEF5B602}" type="presOf" srcId="{F062D08C-4A07-44DC-848E-019A22471E0D}" destId="{239AD467-6C06-46FA-AACF-CE4F34AE74BA}" srcOrd="0" destOrd="0" presId="urn:microsoft.com/office/officeart/2005/8/layout/hierarchy6"/>
    <dgm:cxn modelId="{C08C45E3-F787-4C6D-B4D3-9803D2F7EADE}" srcId="{BC516FC7-7E1E-41FD-BB15-0F0D13D90602}" destId="{397615E4-BC81-4A68-9A93-438D9AB96737}" srcOrd="0" destOrd="0" parTransId="{B9F85611-515A-45D8-AEA7-BFB996FA8C5A}" sibTransId="{EE05D6BB-A362-401B-B681-381E4DEB494D}"/>
    <dgm:cxn modelId="{8F881CF4-CD67-439A-ABF6-FD5B18C122CE}" type="presOf" srcId="{ACE236D0-0911-44D7-B7AC-DB91B526E096}" destId="{FA8C908F-85CA-4725-9597-ACE38E3709FC}" srcOrd="0" destOrd="0" presId="urn:microsoft.com/office/officeart/2005/8/layout/hierarchy6"/>
    <dgm:cxn modelId="{F4A197F6-9483-4A3D-9D20-AC0C978198C2}" type="presOf" srcId="{CF8CAB86-213C-4AFB-A546-A28099C9592C}" destId="{DA9DF7BF-A973-44B6-8E0E-AFF608653F95}" srcOrd="0" destOrd="0" presId="urn:microsoft.com/office/officeart/2005/8/layout/hierarchy6"/>
    <dgm:cxn modelId="{5EBFC496-5F5C-445C-8E8C-87A0B5B687CF}" type="presParOf" srcId="{77115F8F-6421-4CA8-B5AD-D784EEFD1BA5}" destId="{E8CACE66-0381-4CDD-8C0C-B3D4DA98DFE1}" srcOrd="0" destOrd="0" presId="urn:microsoft.com/office/officeart/2005/8/layout/hierarchy6"/>
    <dgm:cxn modelId="{894EFFD3-A274-49A8-9C97-6D7DA1C6E623}" type="presParOf" srcId="{E8CACE66-0381-4CDD-8C0C-B3D4DA98DFE1}" destId="{4BCC1499-7FBA-4536-89C8-EE25D70405ED}" srcOrd="0" destOrd="0" presId="urn:microsoft.com/office/officeart/2005/8/layout/hierarchy6"/>
    <dgm:cxn modelId="{EED0A88A-251B-4770-939F-21658BA73475}" type="presParOf" srcId="{E8CACE66-0381-4CDD-8C0C-B3D4DA98DFE1}" destId="{E4D42B87-ABB3-4586-874D-FEA01950A8CD}" srcOrd="1" destOrd="0" presId="urn:microsoft.com/office/officeart/2005/8/layout/hierarchy6"/>
    <dgm:cxn modelId="{7AFFFB72-63C3-426A-819A-EABB6AD9A6B5}" type="presParOf" srcId="{E4D42B87-ABB3-4586-874D-FEA01950A8CD}" destId="{7AC87AAC-B7F6-409F-862B-AC5902C5BF32}" srcOrd="0" destOrd="0" presId="urn:microsoft.com/office/officeart/2005/8/layout/hierarchy6"/>
    <dgm:cxn modelId="{2AC911A8-66D8-4D6F-9D52-63E326919673}" type="presParOf" srcId="{7AC87AAC-B7F6-409F-862B-AC5902C5BF32}" destId="{DB081208-5B9E-4CFA-840E-B202AAB8FE7F}" srcOrd="0" destOrd="0" presId="urn:microsoft.com/office/officeart/2005/8/layout/hierarchy6"/>
    <dgm:cxn modelId="{B41800A5-8C1C-4909-85DA-72F825944B4F}" type="presParOf" srcId="{7AC87AAC-B7F6-409F-862B-AC5902C5BF32}" destId="{B990400A-A99C-408A-A8C6-9E0F7A0627E7}" srcOrd="1" destOrd="0" presId="urn:microsoft.com/office/officeart/2005/8/layout/hierarchy6"/>
    <dgm:cxn modelId="{12F34B31-8FB4-4F6D-AD1B-9FBD82D4B5A1}" type="presParOf" srcId="{B990400A-A99C-408A-A8C6-9E0F7A0627E7}" destId="{678EA0EE-0ED8-4773-870B-C1EB1EB26FCC}" srcOrd="0" destOrd="0" presId="urn:microsoft.com/office/officeart/2005/8/layout/hierarchy6"/>
    <dgm:cxn modelId="{27CBE8F2-C227-4CAC-BF90-FC720DB2AA78}" type="presParOf" srcId="{B990400A-A99C-408A-A8C6-9E0F7A0627E7}" destId="{A64DEC18-743F-4EAE-AE50-F0D01890E152}" srcOrd="1" destOrd="0" presId="urn:microsoft.com/office/officeart/2005/8/layout/hierarchy6"/>
    <dgm:cxn modelId="{09712BD4-E508-4D16-8124-A1A7B55427EA}" type="presParOf" srcId="{A64DEC18-743F-4EAE-AE50-F0D01890E152}" destId="{4086C600-28C2-4836-A9F5-EF1199AD694A}" srcOrd="0" destOrd="0" presId="urn:microsoft.com/office/officeart/2005/8/layout/hierarchy6"/>
    <dgm:cxn modelId="{8D627723-CB00-4381-9AE3-3FCA4C861475}" type="presParOf" srcId="{A64DEC18-743F-4EAE-AE50-F0D01890E152}" destId="{0EFD8E47-7CA3-4262-B600-42CD3CC8BED8}" srcOrd="1" destOrd="0" presId="urn:microsoft.com/office/officeart/2005/8/layout/hierarchy6"/>
    <dgm:cxn modelId="{B3247F5D-84C4-4C54-B84C-1A6683A07B97}" type="presParOf" srcId="{0EFD8E47-7CA3-4262-B600-42CD3CC8BED8}" destId="{C81767BF-E5CF-407F-BB05-231D13D763DF}" srcOrd="0" destOrd="0" presId="urn:microsoft.com/office/officeart/2005/8/layout/hierarchy6"/>
    <dgm:cxn modelId="{087B9CBC-88B6-4F7F-B5E7-8736C83F80BC}" type="presParOf" srcId="{0EFD8E47-7CA3-4262-B600-42CD3CC8BED8}" destId="{C2F81DBC-B86B-4D0B-BA52-ED8A4527F48E}" srcOrd="1" destOrd="0" presId="urn:microsoft.com/office/officeart/2005/8/layout/hierarchy6"/>
    <dgm:cxn modelId="{B011BFD2-9631-487F-B7AE-ACFC9B22053C}" type="presParOf" srcId="{C2F81DBC-B86B-4D0B-BA52-ED8A4527F48E}" destId="{22A010C9-B0FC-48BB-8485-6301D990DA4F}" srcOrd="0" destOrd="0" presId="urn:microsoft.com/office/officeart/2005/8/layout/hierarchy6"/>
    <dgm:cxn modelId="{D652435B-B177-4446-87D6-FFB9CE57091E}" type="presParOf" srcId="{C2F81DBC-B86B-4D0B-BA52-ED8A4527F48E}" destId="{1B95DE14-30A5-441A-8CE1-215160E125AA}" srcOrd="1" destOrd="0" presId="urn:microsoft.com/office/officeart/2005/8/layout/hierarchy6"/>
    <dgm:cxn modelId="{F2969A81-C3EB-48F2-AA9D-C7AB1084E97D}" type="presParOf" srcId="{1B95DE14-30A5-441A-8CE1-215160E125AA}" destId="{798A6022-42E2-4880-8DAA-76C9D6CBCB13}" srcOrd="0" destOrd="0" presId="urn:microsoft.com/office/officeart/2005/8/layout/hierarchy6"/>
    <dgm:cxn modelId="{68A394AE-C48A-497F-A0ED-4ED0B944E27A}" type="presParOf" srcId="{1B95DE14-30A5-441A-8CE1-215160E125AA}" destId="{B8E6824A-DDB8-4C04-884C-135079EC9984}" srcOrd="1" destOrd="0" presId="urn:microsoft.com/office/officeart/2005/8/layout/hierarchy6"/>
    <dgm:cxn modelId="{A47B479D-3D13-4259-8152-983449A0EB5D}" type="presParOf" srcId="{B8E6824A-DDB8-4C04-884C-135079EC9984}" destId="{045493BE-E7F4-4361-812D-F925AA8501D4}" srcOrd="0" destOrd="0" presId="urn:microsoft.com/office/officeart/2005/8/layout/hierarchy6"/>
    <dgm:cxn modelId="{11984A69-DEBA-4900-B767-DFFB37787F4E}" type="presParOf" srcId="{B8E6824A-DDB8-4C04-884C-135079EC9984}" destId="{A8CA66CD-7FE1-4C42-99A7-A56FA406055D}" srcOrd="1" destOrd="0" presId="urn:microsoft.com/office/officeart/2005/8/layout/hierarchy6"/>
    <dgm:cxn modelId="{A55982B4-A648-43C0-9982-0219D98110AF}" type="presParOf" srcId="{1B95DE14-30A5-441A-8CE1-215160E125AA}" destId="{A315C73F-C509-4FDA-9AD0-E440F409C030}" srcOrd="2" destOrd="0" presId="urn:microsoft.com/office/officeart/2005/8/layout/hierarchy6"/>
    <dgm:cxn modelId="{D60516AF-70E2-42A1-8794-C3E8629786B3}" type="presParOf" srcId="{1B95DE14-30A5-441A-8CE1-215160E125AA}" destId="{F7622180-A3EB-4B9C-ADC3-9824B71625C8}" srcOrd="3" destOrd="0" presId="urn:microsoft.com/office/officeart/2005/8/layout/hierarchy6"/>
    <dgm:cxn modelId="{DCA32FA1-38FD-4F03-B6BD-FE74C0A18880}" type="presParOf" srcId="{F7622180-A3EB-4B9C-ADC3-9824B71625C8}" destId="{F60443D9-FEF8-4D29-902E-D4ABF2476940}" srcOrd="0" destOrd="0" presId="urn:microsoft.com/office/officeart/2005/8/layout/hierarchy6"/>
    <dgm:cxn modelId="{6B86D12E-E201-4D3E-831F-0166DDCB27CE}" type="presParOf" srcId="{F7622180-A3EB-4B9C-ADC3-9824B71625C8}" destId="{F584AE26-88B5-448E-AC93-EDE2D504C207}" srcOrd="1" destOrd="0" presId="urn:microsoft.com/office/officeart/2005/8/layout/hierarchy6"/>
    <dgm:cxn modelId="{8EBAF413-FB87-401A-992A-58EC12C873FF}" type="presParOf" srcId="{0EFD8E47-7CA3-4262-B600-42CD3CC8BED8}" destId="{5EFFA483-9B1B-4F4E-9A85-56A826CB3454}" srcOrd="2" destOrd="0" presId="urn:microsoft.com/office/officeart/2005/8/layout/hierarchy6"/>
    <dgm:cxn modelId="{E395D55C-56FC-442F-869D-439FDACC5843}" type="presParOf" srcId="{0EFD8E47-7CA3-4262-B600-42CD3CC8BED8}" destId="{C465A975-2CEA-4232-9F4E-1AE4F2AFC2B0}" srcOrd="3" destOrd="0" presId="urn:microsoft.com/office/officeart/2005/8/layout/hierarchy6"/>
    <dgm:cxn modelId="{CBE3A6AA-9EF2-48E5-B246-AE0FCBBDAC87}" type="presParOf" srcId="{C465A975-2CEA-4232-9F4E-1AE4F2AFC2B0}" destId="{DA9DF7BF-A973-44B6-8E0E-AFF608653F95}" srcOrd="0" destOrd="0" presId="urn:microsoft.com/office/officeart/2005/8/layout/hierarchy6"/>
    <dgm:cxn modelId="{D4D21CBC-81EB-4C5C-9427-8FC32713E310}" type="presParOf" srcId="{C465A975-2CEA-4232-9F4E-1AE4F2AFC2B0}" destId="{AC33EC48-7071-46A3-BBEF-196835DF27AE}" srcOrd="1" destOrd="0" presId="urn:microsoft.com/office/officeart/2005/8/layout/hierarchy6"/>
    <dgm:cxn modelId="{60ABFD26-6045-4CC4-B2EA-843F1DDF4084}" type="presParOf" srcId="{AC33EC48-7071-46A3-BBEF-196835DF27AE}" destId="{E670A98E-D595-4063-AEEC-A10ED81D3281}" srcOrd="0" destOrd="0" presId="urn:microsoft.com/office/officeart/2005/8/layout/hierarchy6"/>
    <dgm:cxn modelId="{11884F31-58DB-4A37-8CD9-70162C7FFF82}" type="presParOf" srcId="{AC33EC48-7071-46A3-BBEF-196835DF27AE}" destId="{592D0C10-DF96-4462-B03C-C70099CCA05F}" srcOrd="1" destOrd="0" presId="urn:microsoft.com/office/officeart/2005/8/layout/hierarchy6"/>
    <dgm:cxn modelId="{AD9ECBC3-F9F6-44CA-9E19-CE90D42D90B2}" type="presParOf" srcId="{592D0C10-DF96-4462-B03C-C70099CCA05F}" destId="{1A034FF3-9C5E-46D3-AAF0-D4ACD46A0D8E}" srcOrd="0" destOrd="0" presId="urn:microsoft.com/office/officeart/2005/8/layout/hierarchy6"/>
    <dgm:cxn modelId="{50C36F08-3213-452D-A0EE-09BA0171B4FC}" type="presParOf" srcId="{592D0C10-DF96-4462-B03C-C70099CCA05F}" destId="{3AA4CAAF-2692-429E-9663-78E0A416CA58}" srcOrd="1" destOrd="0" presId="urn:microsoft.com/office/officeart/2005/8/layout/hierarchy6"/>
    <dgm:cxn modelId="{7D46E396-487B-485F-9E9F-AA866017C702}" type="presParOf" srcId="{B990400A-A99C-408A-A8C6-9E0F7A0627E7}" destId="{5128DC3B-D792-4F67-A5C8-F908885E5D29}" srcOrd="2" destOrd="0" presId="urn:microsoft.com/office/officeart/2005/8/layout/hierarchy6"/>
    <dgm:cxn modelId="{6F6F6D52-7362-400B-B4FC-5627D98A5155}" type="presParOf" srcId="{B990400A-A99C-408A-A8C6-9E0F7A0627E7}" destId="{B24B1A47-4C50-4926-8459-7D7687E20307}" srcOrd="3" destOrd="0" presId="urn:microsoft.com/office/officeart/2005/8/layout/hierarchy6"/>
    <dgm:cxn modelId="{D5066B32-EEA9-4705-9B49-8576FDD4D7F0}" type="presParOf" srcId="{B24B1A47-4C50-4926-8459-7D7687E20307}" destId="{06518A78-A340-47D7-B76D-F38D077B90E5}" srcOrd="0" destOrd="0" presId="urn:microsoft.com/office/officeart/2005/8/layout/hierarchy6"/>
    <dgm:cxn modelId="{250F6160-118B-4681-9281-E9E826A66540}" type="presParOf" srcId="{B24B1A47-4C50-4926-8459-7D7687E20307}" destId="{90618D1E-9B2D-4D9A-AB37-761ECD3487C7}" srcOrd="1" destOrd="0" presId="urn:microsoft.com/office/officeart/2005/8/layout/hierarchy6"/>
    <dgm:cxn modelId="{98DEE581-A84F-408E-80A2-A21349E82995}" type="presParOf" srcId="{90618D1E-9B2D-4D9A-AB37-761ECD3487C7}" destId="{FA8C908F-85CA-4725-9597-ACE38E3709FC}" srcOrd="0" destOrd="0" presId="urn:microsoft.com/office/officeart/2005/8/layout/hierarchy6"/>
    <dgm:cxn modelId="{8DF07110-DFB3-498F-A9FE-E7E0D5C7D2B7}" type="presParOf" srcId="{90618D1E-9B2D-4D9A-AB37-761ECD3487C7}" destId="{F6E87476-F0D7-4223-932A-342DD253B21D}" srcOrd="1" destOrd="0" presId="urn:microsoft.com/office/officeart/2005/8/layout/hierarchy6"/>
    <dgm:cxn modelId="{DECE53B9-173A-41FD-8C32-A20FC406D43E}" type="presParOf" srcId="{F6E87476-F0D7-4223-932A-342DD253B21D}" destId="{CCF80EB6-2B82-4957-81E7-27C9A8A88324}" srcOrd="0" destOrd="0" presId="urn:microsoft.com/office/officeart/2005/8/layout/hierarchy6"/>
    <dgm:cxn modelId="{59D6F4F0-8CE1-4532-B9B3-D5D97B3906B4}" type="presParOf" srcId="{F6E87476-F0D7-4223-932A-342DD253B21D}" destId="{C44A597A-612F-4EE1-A3DD-EBB918095729}" srcOrd="1" destOrd="0" presId="urn:microsoft.com/office/officeart/2005/8/layout/hierarchy6"/>
    <dgm:cxn modelId="{04B7A4D0-DD35-4302-968C-5E3E22EF9C2E}" type="presParOf" srcId="{C44A597A-612F-4EE1-A3DD-EBB918095729}" destId="{B24BF836-8122-461D-9129-B090D715E3F5}" srcOrd="0" destOrd="0" presId="urn:microsoft.com/office/officeart/2005/8/layout/hierarchy6"/>
    <dgm:cxn modelId="{C5189BBF-8406-4FD6-810A-4FAB88349007}" type="presParOf" srcId="{C44A597A-612F-4EE1-A3DD-EBB918095729}" destId="{723F58F1-6968-4A4A-8768-19FC827CD209}" srcOrd="1" destOrd="0" presId="urn:microsoft.com/office/officeart/2005/8/layout/hierarchy6"/>
    <dgm:cxn modelId="{C17ACBCD-54F8-470A-A2FD-DB9DDE426853}" type="presParOf" srcId="{723F58F1-6968-4A4A-8768-19FC827CD209}" destId="{560156D8-3FC9-4E4E-9FF8-5E2DDCE448F2}" srcOrd="0" destOrd="0" presId="urn:microsoft.com/office/officeart/2005/8/layout/hierarchy6"/>
    <dgm:cxn modelId="{B441FFD0-FF74-464C-BEDD-8AB453E66717}" type="presParOf" srcId="{723F58F1-6968-4A4A-8768-19FC827CD209}" destId="{67A3C3AB-F9ED-4230-8F52-BA50933D7FF7}" srcOrd="1" destOrd="0" presId="urn:microsoft.com/office/officeart/2005/8/layout/hierarchy6"/>
    <dgm:cxn modelId="{757BD5D6-4BAF-48B2-B3FD-6674A69B7BF5}" type="presParOf" srcId="{C44A597A-612F-4EE1-A3DD-EBB918095729}" destId="{D0B1989C-BF99-4222-98E1-0428F255DE4A}" srcOrd="2" destOrd="0" presId="urn:microsoft.com/office/officeart/2005/8/layout/hierarchy6"/>
    <dgm:cxn modelId="{C568CB37-7235-451D-88F7-9D422315340D}" type="presParOf" srcId="{C44A597A-612F-4EE1-A3DD-EBB918095729}" destId="{06954F23-9B89-4214-8D6C-E49D82B1ED2E}" srcOrd="3" destOrd="0" presId="urn:microsoft.com/office/officeart/2005/8/layout/hierarchy6"/>
    <dgm:cxn modelId="{C1961261-A2E7-4A40-928B-156104786BD0}" type="presParOf" srcId="{06954F23-9B89-4214-8D6C-E49D82B1ED2E}" destId="{3DA6A6BE-298C-4C5C-9D11-887E0AC4A501}" srcOrd="0" destOrd="0" presId="urn:microsoft.com/office/officeart/2005/8/layout/hierarchy6"/>
    <dgm:cxn modelId="{C3EEE381-8BA7-468F-8242-8EDEAC020139}" type="presParOf" srcId="{06954F23-9B89-4214-8D6C-E49D82B1ED2E}" destId="{1AF52909-ACC3-47E6-97F9-BDA676D62A0C}" srcOrd="1" destOrd="0" presId="urn:microsoft.com/office/officeart/2005/8/layout/hierarchy6"/>
    <dgm:cxn modelId="{64DFB87C-04D9-4AD5-BD98-69D6F22ACA3F}" type="presParOf" srcId="{B990400A-A99C-408A-A8C6-9E0F7A0627E7}" destId="{CCE3D770-FC84-4AC3-8422-58E39A0F72DA}" srcOrd="4" destOrd="0" presId="urn:microsoft.com/office/officeart/2005/8/layout/hierarchy6"/>
    <dgm:cxn modelId="{1D1C9DDD-C36D-40EB-9435-BAF49C52563E}" type="presParOf" srcId="{B990400A-A99C-408A-A8C6-9E0F7A0627E7}" destId="{FC2A5478-595D-405D-87CF-C295DC3B8FDF}" srcOrd="5" destOrd="0" presId="urn:microsoft.com/office/officeart/2005/8/layout/hierarchy6"/>
    <dgm:cxn modelId="{7581CF4E-3963-46EA-8B9E-1260E93198E3}" type="presParOf" srcId="{FC2A5478-595D-405D-87CF-C295DC3B8FDF}" destId="{A8ED0E37-F79E-47F9-ADC9-6DF501644F72}" srcOrd="0" destOrd="0" presId="urn:microsoft.com/office/officeart/2005/8/layout/hierarchy6"/>
    <dgm:cxn modelId="{90A6DDE8-2658-4882-B8D3-EE1C1209E931}" type="presParOf" srcId="{FC2A5478-595D-405D-87CF-C295DC3B8FDF}" destId="{8870847F-7626-4593-A816-71AF64ED7BC1}" srcOrd="1" destOrd="0" presId="urn:microsoft.com/office/officeart/2005/8/layout/hierarchy6"/>
    <dgm:cxn modelId="{3C62A480-4575-44A5-817E-8F268E7DBA82}" type="presParOf" srcId="{8870847F-7626-4593-A816-71AF64ED7BC1}" destId="{22EC9D25-1B6C-4967-A1B3-801552AB9FB6}" srcOrd="0" destOrd="0" presId="urn:microsoft.com/office/officeart/2005/8/layout/hierarchy6"/>
    <dgm:cxn modelId="{59A480F8-6211-4433-AAE6-B8D3704D6DEC}" type="presParOf" srcId="{8870847F-7626-4593-A816-71AF64ED7BC1}" destId="{E357D73D-688A-4A52-B86F-2B8EC5A05CA0}" srcOrd="1" destOrd="0" presId="urn:microsoft.com/office/officeart/2005/8/layout/hierarchy6"/>
    <dgm:cxn modelId="{B31D3CD0-90E4-4D64-8B59-1FFFB1D29232}" type="presParOf" srcId="{E357D73D-688A-4A52-B86F-2B8EC5A05CA0}" destId="{104A6703-78F4-4B71-BA79-434F05ADA6B8}" srcOrd="0" destOrd="0" presId="urn:microsoft.com/office/officeart/2005/8/layout/hierarchy6"/>
    <dgm:cxn modelId="{B7E618CA-B714-4865-8AF3-EBA08017EA22}" type="presParOf" srcId="{E357D73D-688A-4A52-B86F-2B8EC5A05CA0}" destId="{731C84B1-E401-46C3-B51E-BB552FBE02EB}" srcOrd="1" destOrd="0" presId="urn:microsoft.com/office/officeart/2005/8/layout/hierarchy6"/>
    <dgm:cxn modelId="{526828DD-2CDF-46ED-A9C8-7164836C9F02}" type="presParOf" srcId="{731C84B1-E401-46C3-B51E-BB552FBE02EB}" destId="{57D72145-C653-4F74-AB28-A08D22CE1C34}" srcOrd="0" destOrd="0" presId="urn:microsoft.com/office/officeart/2005/8/layout/hierarchy6"/>
    <dgm:cxn modelId="{66284361-AD0A-4D39-8D83-710EA6012189}" type="presParOf" srcId="{731C84B1-E401-46C3-B51E-BB552FBE02EB}" destId="{BC78AC32-4A74-4E83-AE31-05BB41150D4A}" srcOrd="1" destOrd="0" presId="urn:microsoft.com/office/officeart/2005/8/layout/hierarchy6"/>
    <dgm:cxn modelId="{D0EFF73B-EEF4-44F0-B708-32EC494FDDE1}" type="presParOf" srcId="{BC78AC32-4A74-4E83-AE31-05BB41150D4A}" destId="{47B61796-832C-4679-A928-10E776BDB162}" srcOrd="0" destOrd="0" presId="urn:microsoft.com/office/officeart/2005/8/layout/hierarchy6"/>
    <dgm:cxn modelId="{E05892D2-7BE6-43FA-B4E7-FC128C72AD96}" type="presParOf" srcId="{BC78AC32-4A74-4E83-AE31-05BB41150D4A}" destId="{3C1444EF-4719-4BFF-87FE-7D8848C6789F}" srcOrd="1" destOrd="0" presId="urn:microsoft.com/office/officeart/2005/8/layout/hierarchy6"/>
    <dgm:cxn modelId="{4FCB9E45-5435-4E06-B338-8FE3E9206B4C}" type="presParOf" srcId="{731C84B1-E401-46C3-B51E-BB552FBE02EB}" destId="{3312DD9B-CBCE-4C6F-9889-615E963BEB61}" srcOrd="2" destOrd="0" presId="urn:microsoft.com/office/officeart/2005/8/layout/hierarchy6"/>
    <dgm:cxn modelId="{06060448-D243-41FD-AF88-D148672751D8}" type="presParOf" srcId="{731C84B1-E401-46C3-B51E-BB552FBE02EB}" destId="{41C60369-B293-4276-B66D-B2DD465F5312}" srcOrd="3" destOrd="0" presId="urn:microsoft.com/office/officeart/2005/8/layout/hierarchy6"/>
    <dgm:cxn modelId="{B0276C7B-C004-4E57-A2B6-D21C9B57E662}" type="presParOf" srcId="{41C60369-B293-4276-B66D-B2DD465F5312}" destId="{13A022B9-3605-47A8-9B1C-AB5233FA6E5F}" srcOrd="0" destOrd="0" presId="urn:microsoft.com/office/officeart/2005/8/layout/hierarchy6"/>
    <dgm:cxn modelId="{438EDEAC-3630-4F80-BAF4-C3D517726DAC}" type="presParOf" srcId="{41C60369-B293-4276-B66D-B2DD465F5312}" destId="{1472B61F-70C4-4676-A38E-43664E56609E}" srcOrd="1" destOrd="0" presId="urn:microsoft.com/office/officeart/2005/8/layout/hierarchy6"/>
    <dgm:cxn modelId="{ED48D692-DDE0-4335-9B08-405F2791DE02}" type="presParOf" srcId="{8870847F-7626-4593-A816-71AF64ED7BC1}" destId="{117CDA72-877D-4CA6-A629-217E01191194}" srcOrd="2" destOrd="0" presId="urn:microsoft.com/office/officeart/2005/8/layout/hierarchy6"/>
    <dgm:cxn modelId="{0AA878E3-ACD6-4D80-9897-40FD1D16862B}" type="presParOf" srcId="{8870847F-7626-4593-A816-71AF64ED7BC1}" destId="{CF9381B2-4647-4BCB-B246-D01CDB6284EE}" srcOrd="3" destOrd="0" presId="urn:microsoft.com/office/officeart/2005/8/layout/hierarchy6"/>
    <dgm:cxn modelId="{D7EABAF5-1B42-4FE3-82D5-85AB25B892AF}" type="presParOf" srcId="{CF9381B2-4647-4BCB-B246-D01CDB6284EE}" destId="{239AD467-6C06-46FA-AACF-CE4F34AE74BA}" srcOrd="0" destOrd="0" presId="urn:microsoft.com/office/officeart/2005/8/layout/hierarchy6"/>
    <dgm:cxn modelId="{E969C854-7F84-44E9-A7E5-488388470429}" type="presParOf" srcId="{CF9381B2-4647-4BCB-B246-D01CDB6284EE}" destId="{D727A699-571B-4E36-A6DA-7C6B4BDF991B}" srcOrd="1" destOrd="0" presId="urn:microsoft.com/office/officeart/2005/8/layout/hierarchy6"/>
    <dgm:cxn modelId="{3107C22A-287C-41D8-8481-4085FDBABB21}" type="presParOf" srcId="{D727A699-571B-4E36-A6DA-7C6B4BDF991B}" destId="{2784C57B-1877-4420-A45B-BBBE56F054EE}" srcOrd="0" destOrd="0" presId="urn:microsoft.com/office/officeart/2005/8/layout/hierarchy6"/>
    <dgm:cxn modelId="{D537262E-E06D-4E20-A68B-F3454474CFA5}" type="presParOf" srcId="{D727A699-571B-4E36-A6DA-7C6B4BDF991B}" destId="{2BA1C3DD-F19D-4935-BD9A-58583389D34C}" srcOrd="1" destOrd="0" presId="urn:microsoft.com/office/officeart/2005/8/layout/hierarchy6"/>
    <dgm:cxn modelId="{6FEDE7A0-FDCD-4E11-9D2F-1CA0F3568834}" type="presParOf" srcId="{2BA1C3DD-F19D-4935-BD9A-58583389D34C}" destId="{C97808D5-B4D4-4C4A-A731-3C385DBAAA07}" srcOrd="0" destOrd="0" presId="urn:microsoft.com/office/officeart/2005/8/layout/hierarchy6"/>
    <dgm:cxn modelId="{F02AA7FE-0BA6-4267-AFD5-649A21703131}" type="presParOf" srcId="{2BA1C3DD-F19D-4935-BD9A-58583389D34C}" destId="{7E1F5F61-79F3-4569-95AF-8BA110006CE4}" srcOrd="1" destOrd="0" presId="urn:microsoft.com/office/officeart/2005/8/layout/hierarchy6"/>
    <dgm:cxn modelId="{5EE7EBD7-D422-4B20-8EB6-781E3B32C751}" type="presParOf" srcId="{77115F8F-6421-4CA8-B5AD-D784EEFD1BA5}" destId="{FF570496-4AA3-4971-8208-8CCD5FA5D780}" srcOrd="1" destOrd="0" presId="urn:microsoft.com/office/officeart/2005/8/layout/hierarchy6"/>
    <dgm:cxn modelId="{A25EA92E-1D40-423E-AB96-D0383D0B04FF}" type="presParOf" srcId="{FF570496-4AA3-4971-8208-8CCD5FA5D780}" destId="{8FE746B7-3E5C-4342-8FD5-DA4594EFE0DA}" srcOrd="0" destOrd="0" presId="urn:microsoft.com/office/officeart/2005/8/layout/hierarchy6"/>
    <dgm:cxn modelId="{15B2968C-733C-4C0E-8159-D88CDBB51494}" type="presParOf" srcId="{8FE746B7-3E5C-4342-8FD5-DA4594EFE0DA}" destId="{C744895B-C6E0-4570-8946-36FAEE5D2E1E}" srcOrd="0" destOrd="0" presId="urn:microsoft.com/office/officeart/2005/8/layout/hierarchy6"/>
    <dgm:cxn modelId="{8794B7FE-B736-4145-AEAF-F09468F3A01E}" type="presParOf" srcId="{8FE746B7-3E5C-4342-8FD5-DA4594EFE0DA}" destId="{5C4831B3-50E1-4D60-B638-4966B247BCF8}" srcOrd="1" destOrd="0" presId="urn:microsoft.com/office/officeart/2005/8/layout/hierarchy6"/>
    <dgm:cxn modelId="{7B07563A-270B-4B42-BB2F-7B9D0A1FCF20}" type="presParOf" srcId="{FF570496-4AA3-4971-8208-8CCD5FA5D780}" destId="{B2F64E40-6C7A-49A9-B50C-9FE12E23399D}" srcOrd="1" destOrd="0" presId="urn:microsoft.com/office/officeart/2005/8/layout/hierarchy6"/>
    <dgm:cxn modelId="{FCFD8B7D-708C-4A25-9A7C-18C6052CEB36}" type="presParOf" srcId="{B2F64E40-6C7A-49A9-B50C-9FE12E23399D}" destId="{66EEB75B-9C17-42ED-A8CA-1C9E02162C82}" srcOrd="0" destOrd="0" presId="urn:microsoft.com/office/officeart/2005/8/layout/hierarchy6"/>
    <dgm:cxn modelId="{B59127AF-05FF-4663-A064-30F571C8C01E}" type="presParOf" srcId="{FF570496-4AA3-4971-8208-8CCD5FA5D780}" destId="{3B44ACC1-442C-4B6E-B89C-D2B8C9FBAEBB}" srcOrd="2" destOrd="0" presId="urn:microsoft.com/office/officeart/2005/8/layout/hierarchy6"/>
    <dgm:cxn modelId="{62DF173F-9D87-429D-BD2E-6D45E32F74F5}" type="presParOf" srcId="{3B44ACC1-442C-4B6E-B89C-D2B8C9FBAEBB}" destId="{00E3CF04-BF9E-47BA-8055-0B00AEF8DD96}" srcOrd="0" destOrd="0" presId="urn:microsoft.com/office/officeart/2005/8/layout/hierarchy6"/>
    <dgm:cxn modelId="{56F43C3E-7A92-435E-A5ED-B65FC24778EE}" type="presParOf" srcId="{3B44ACC1-442C-4B6E-B89C-D2B8C9FBAEBB}" destId="{79DCDAB9-BAE7-416B-87CE-7A72FEE23D32}" srcOrd="1" destOrd="0" presId="urn:microsoft.com/office/officeart/2005/8/layout/hierarchy6"/>
    <dgm:cxn modelId="{C9FC73E1-706B-4A43-9F85-65EE8E39055C}" type="presParOf" srcId="{FF570496-4AA3-4971-8208-8CCD5FA5D780}" destId="{B53E8767-D0FF-494F-868E-2E77DA98AABA}" srcOrd="3" destOrd="0" presId="urn:microsoft.com/office/officeart/2005/8/layout/hierarchy6"/>
    <dgm:cxn modelId="{CAFF95CA-7F33-462D-9BD0-70A6ACCB209F}" type="presParOf" srcId="{B53E8767-D0FF-494F-868E-2E77DA98AABA}" destId="{B48949D1-6C3E-419B-903D-7337AAAEFE66}" srcOrd="0" destOrd="0" presId="urn:microsoft.com/office/officeart/2005/8/layout/hierarchy6"/>
    <dgm:cxn modelId="{AF398C44-DB3A-4F31-83E5-22404FC25F54}" type="presParOf" srcId="{FF570496-4AA3-4971-8208-8CCD5FA5D780}" destId="{485F2A76-2194-465F-A58B-ACD579FE1CD9}" srcOrd="4" destOrd="0" presId="urn:microsoft.com/office/officeart/2005/8/layout/hierarchy6"/>
    <dgm:cxn modelId="{CDD20DD5-84DE-484C-98E4-08D96BCDE402}" type="presParOf" srcId="{485F2A76-2194-465F-A58B-ACD579FE1CD9}" destId="{B678323E-2844-4BC1-816A-F5E6C3EB682A}" srcOrd="0" destOrd="0" presId="urn:microsoft.com/office/officeart/2005/8/layout/hierarchy6"/>
    <dgm:cxn modelId="{77F4B359-1F9B-4D72-9DB6-8ED185A4F2C8}" type="presParOf" srcId="{485F2A76-2194-465F-A58B-ACD579FE1CD9}" destId="{DA581A75-871C-454F-94BC-F9D76DF58D82}" srcOrd="1" destOrd="0" presId="urn:microsoft.com/office/officeart/2005/8/layout/hierarchy6"/>
    <dgm:cxn modelId="{53B1A7AE-C821-4622-86A0-4AE39E9202B8}" type="presParOf" srcId="{FF570496-4AA3-4971-8208-8CCD5FA5D780}" destId="{05ED7F30-6405-4210-A528-06C28458D413}" srcOrd="5" destOrd="0" presId="urn:microsoft.com/office/officeart/2005/8/layout/hierarchy6"/>
    <dgm:cxn modelId="{786750C5-CC6D-48FE-B487-F382116FCF2C}" type="presParOf" srcId="{05ED7F30-6405-4210-A528-06C28458D413}" destId="{2AF50D1C-A034-458E-A3C8-CC81BEF5DF24}" srcOrd="0" destOrd="0" presId="urn:microsoft.com/office/officeart/2005/8/layout/hierarchy6"/>
    <dgm:cxn modelId="{5CFFA424-BC15-47F5-9F0E-DA9622900C02}" type="presParOf" srcId="{FF570496-4AA3-4971-8208-8CCD5FA5D780}" destId="{58FEABFC-60EE-4A14-85BB-211941AFC29C}" srcOrd="6" destOrd="0" presId="urn:microsoft.com/office/officeart/2005/8/layout/hierarchy6"/>
    <dgm:cxn modelId="{9243FC08-CFC3-4570-97C6-012B88F40EC8}" type="presParOf" srcId="{58FEABFC-60EE-4A14-85BB-211941AFC29C}" destId="{9E6CD322-186D-4744-8EF8-C71070742410}" srcOrd="0" destOrd="0" presId="urn:microsoft.com/office/officeart/2005/8/layout/hierarchy6"/>
    <dgm:cxn modelId="{B4F4D1E7-D33B-41D1-A669-944E4BBA997D}" type="presParOf" srcId="{58FEABFC-60EE-4A14-85BB-211941AFC29C}" destId="{97EB8C49-D87D-4538-AB9D-0DEC5697002B}" srcOrd="1" destOrd="0" presId="urn:microsoft.com/office/officeart/2005/8/layout/hierarchy6"/>
    <dgm:cxn modelId="{91B21CC0-BAD4-4078-84B0-5150AB3030AA}" type="presParOf" srcId="{FF570496-4AA3-4971-8208-8CCD5FA5D780}" destId="{0570F6F4-250A-4BF4-8A64-55E58F7E483B}" srcOrd="7" destOrd="0" presId="urn:microsoft.com/office/officeart/2005/8/layout/hierarchy6"/>
    <dgm:cxn modelId="{6C7E0A5E-EFA2-4CD4-BD32-C762010DE3EE}" type="presParOf" srcId="{0570F6F4-250A-4BF4-8A64-55E58F7E483B}" destId="{B9F1A27B-1CE9-4F80-88C8-EE3283B84F58}" srcOrd="0" destOrd="0" presId="urn:microsoft.com/office/officeart/2005/8/layout/hierarchy6"/>
    <dgm:cxn modelId="{4097739C-B6CB-47EA-8913-52A1C60AE8EF}" type="presParOf" srcId="{FF570496-4AA3-4971-8208-8CCD5FA5D780}" destId="{4E9A3ED7-F45B-401F-8737-40FE1EA0259E}" srcOrd="8" destOrd="0" presId="urn:microsoft.com/office/officeart/2005/8/layout/hierarchy6"/>
    <dgm:cxn modelId="{A10B47B2-A63B-4D38-881C-803CEB5B14C1}" type="presParOf" srcId="{4E9A3ED7-F45B-401F-8737-40FE1EA0259E}" destId="{7784D4B6-3846-42AC-AF1F-818ECBB1EE2B}" srcOrd="0" destOrd="0" presId="urn:microsoft.com/office/officeart/2005/8/layout/hierarchy6"/>
    <dgm:cxn modelId="{00E787A3-DA25-4966-A5E1-65EA72BE5346}" type="presParOf" srcId="{4E9A3ED7-F45B-401F-8737-40FE1EA0259E}" destId="{ECA97841-CCF1-4BF6-A3EB-9FA57FEF138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5AF17D-DCD2-4612-A17B-D5AC72974D88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H"/>
        </a:p>
      </dgm:t>
    </dgm:pt>
    <dgm:pt modelId="{AFA5007A-C200-4C9D-AC9B-B5575D49DBA5}">
      <dgm:prSet phldrT="[Text]"/>
      <dgm:spPr/>
      <dgm:t>
        <a:bodyPr/>
        <a:lstStyle/>
        <a:p>
          <a:r>
            <a:rPr lang="fr-CH" dirty="0"/>
            <a:t>Telecom Brand ABC</a:t>
          </a:r>
          <a:endParaRPr lang="en-CH" dirty="0"/>
        </a:p>
      </dgm:t>
    </dgm:pt>
    <dgm:pt modelId="{4046281C-A1A2-4210-93D1-647532F8E2A9}" type="parTrans" cxnId="{67E64F82-8924-4939-A73B-6715385140D4}">
      <dgm:prSet/>
      <dgm:spPr/>
      <dgm:t>
        <a:bodyPr/>
        <a:lstStyle/>
        <a:p>
          <a:endParaRPr lang="en-CH"/>
        </a:p>
      </dgm:t>
    </dgm:pt>
    <dgm:pt modelId="{222B7AF0-84E3-4075-B20E-6E011623620A}" type="sibTrans" cxnId="{67E64F82-8924-4939-A73B-6715385140D4}">
      <dgm:prSet/>
      <dgm:spPr/>
      <dgm:t>
        <a:bodyPr/>
        <a:lstStyle/>
        <a:p>
          <a:endParaRPr lang="en-CH"/>
        </a:p>
      </dgm:t>
    </dgm:pt>
    <dgm:pt modelId="{6D19D4AC-ECAF-45C7-8C65-694055513BD6}">
      <dgm:prSet phldrT="[Text]"/>
      <dgm:spPr>
        <a:solidFill>
          <a:schemeClr val="accent2"/>
        </a:solidFill>
      </dgm:spPr>
      <dgm:t>
        <a:bodyPr/>
        <a:lstStyle/>
        <a:p>
          <a:r>
            <a:rPr lang="fr-CH" dirty="0"/>
            <a:t>Call Center / Partner #1</a:t>
          </a:r>
          <a:endParaRPr lang="en-CH" dirty="0"/>
        </a:p>
      </dgm:t>
    </dgm:pt>
    <dgm:pt modelId="{5939A635-D835-48CF-9DD9-BF1E38FDDB0F}" type="parTrans" cxnId="{55F71C4C-39A9-4C8F-B7C4-48FE8EBE1D4D}">
      <dgm:prSet/>
      <dgm:spPr/>
      <dgm:t>
        <a:bodyPr/>
        <a:lstStyle/>
        <a:p>
          <a:endParaRPr lang="en-CH"/>
        </a:p>
      </dgm:t>
    </dgm:pt>
    <dgm:pt modelId="{1EA432C3-8D32-4A9E-81FD-C256941CA107}" type="sibTrans" cxnId="{55F71C4C-39A9-4C8F-B7C4-48FE8EBE1D4D}">
      <dgm:prSet/>
      <dgm:spPr/>
      <dgm:t>
        <a:bodyPr/>
        <a:lstStyle/>
        <a:p>
          <a:endParaRPr lang="en-CH"/>
        </a:p>
      </dgm:t>
    </dgm:pt>
    <dgm:pt modelId="{B6FD34E7-C1B7-4866-80F4-F7AFC409F2A6}">
      <dgm:prSet phldrT="[Text]"/>
      <dgm:spPr>
        <a:solidFill>
          <a:schemeClr val="accent2"/>
        </a:solidFill>
      </dgm:spPr>
      <dgm:t>
        <a:bodyPr/>
        <a:lstStyle/>
        <a:p>
          <a:r>
            <a:rPr lang="fr-CH" dirty="0"/>
            <a:t>Team (a)</a:t>
          </a:r>
          <a:endParaRPr lang="en-CH" dirty="0"/>
        </a:p>
      </dgm:t>
    </dgm:pt>
    <dgm:pt modelId="{CECE388B-F48A-4E36-ACAC-6E706F41A840}" type="parTrans" cxnId="{79F24EAB-F9DE-4A48-87DF-AD4A74A0A028}">
      <dgm:prSet/>
      <dgm:spPr/>
      <dgm:t>
        <a:bodyPr/>
        <a:lstStyle/>
        <a:p>
          <a:endParaRPr lang="en-CH"/>
        </a:p>
      </dgm:t>
    </dgm:pt>
    <dgm:pt modelId="{202F1322-44C8-4651-805A-E72EE9B4920B}" type="sibTrans" cxnId="{79F24EAB-F9DE-4A48-87DF-AD4A74A0A028}">
      <dgm:prSet/>
      <dgm:spPr/>
      <dgm:t>
        <a:bodyPr/>
        <a:lstStyle/>
        <a:p>
          <a:endParaRPr lang="en-CH"/>
        </a:p>
      </dgm:t>
    </dgm:pt>
    <dgm:pt modelId="{7DFC4E2A-BFA5-4AAA-BE28-791E926B7930}">
      <dgm:prSet phldrT="[Text]"/>
      <dgm:spPr>
        <a:solidFill>
          <a:schemeClr val="accent3"/>
        </a:solidFill>
      </dgm:spPr>
      <dgm:t>
        <a:bodyPr/>
        <a:lstStyle/>
        <a:p>
          <a:r>
            <a:rPr lang="fr-CH" dirty="0"/>
            <a:t>Call Center / Partner #2</a:t>
          </a:r>
          <a:endParaRPr lang="en-CH" dirty="0"/>
        </a:p>
      </dgm:t>
    </dgm:pt>
    <dgm:pt modelId="{8F93B6F8-6B54-4EC2-BAFD-A143FF23477C}" type="parTrans" cxnId="{DF29363F-6766-4146-81E0-6837C88F9837}">
      <dgm:prSet/>
      <dgm:spPr/>
      <dgm:t>
        <a:bodyPr/>
        <a:lstStyle/>
        <a:p>
          <a:endParaRPr lang="en-CH"/>
        </a:p>
      </dgm:t>
    </dgm:pt>
    <dgm:pt modelId="{77007A8F-40DB-4BA6-BABD-DA6D0FF65D2A}" type="sibTrans" cxnId="{DF29363F-6766-4146-81E0-6837C88F9837}">
      <dgm:prSet/>
      <dgm:spPr/>
      <dgm:t>
        <a:bodyPr/>
        <a:lstStyle/>
        <a:p>
          <a:endParaRPr lang="en-CH"/>
        </a:p>
      </dgm:t>
    </dgm:pt>
    <dgm:pt modelId="{E103A763-8C3B-4EE4-8E71-60569AD3E75D}">
      <dgm:prSet phldrT="[Text]"/>
      <dgm:spPr>
        <a:solidFill>
          <a:schemeClr val="tx2"/>
        </a:solidFill>
      </dgm:spPr>
      <dgm:t>
        <a:bodyPr/>
        <a:lstStyle/>
        <a:p>
          <a:r>
            <a:rPr lang="fr-CH" dirty="0"/>
            <a:t>Call Center / Partner #3</a:t>
          </a:r>
          <a:endParaRPr lang="en-CH" dirty="0"/>
        </a:p>
      </dgm:t>
    </dgm:pt>
    <dgm:pt modelId="{39FAD56C-8ED0-430D-95D4-3AA3DB59DA90}" type="parTrans" cxnId="{9A698827-0453-4BA8-AE16-BCCEEDB46CD1}">
      <dgm:prSet/>
      <dgm:spPr/>
      <dgm:t>
        <a:bodyPr/>
        <a:lstStyle/>
        <a:p>
          <a:endParaRPr lang="en-CH"/>
        </a:p>
      </dgm:t>
    </dgm:pt>
    <dgm:pt modelId="{D2810010-87F9-4AB0-8603-66B5EBDEAF83}" type="sibTrans" cxnId="{9A698827-0453-4BA8-AE16-BCCEEDB46CD1}">
      <dgm:prSet/>
      <dgm:spPr/>
      <dgm:t>
        <a:bodyPr/>
        <a:lstStyle/>
        <a:p>
          <a:endParaRPr lang="en-CH"/>
        </a:p>
      </dgm:t>
    </dgm:pt>
    <dgm:pt modelId="{F2B29726-1DFE-4177-BB1B-4AC02D6B8263}">
      <dgm:prSet phldrT="[Text]"/>
      <dgm:spPr>
        <a:solidFill>
          <a:schemeClr val="accent2"/>
        </a:solidFill>
      </dgm:spPr>
      <dgm:t>
        <a:bodyPr/>
        <a:lstStyle/>
        <a:p>
          <a:r>
            <a:rPr lang="fr-CH" dirty="0"/>
            <a:t>Team (b)</a:t>
          </a:r>
          <a:endParaRPr lang="en-CH" dirty="0"/>
        </a:p>
      </dgm:t>
    </dgm:pt>
    <dgm:pt modelId="{B66355C2-A634-44CD-A0E9-32D3E579CD57}" type="parTrans" cxnId="{6F360638-C427-47D4-9EEC-96C4ECF609C4}">
      <dgm:prSet/>
      <dgm:spPr/>
      <dgm:t>
        <a:bodyPr/>
        <a:lstStyle/>
        <a:p>
          <a:endParaRPr lang="en-CH"/>
        </a:p>
      </dgm:t>
    </dgm:pt>
    <dgm:pt modelId="{A42F1F74-ADE6-4CC2-950A-7D3C604B1E00}" type="sibTrans" cxnId="{6F360638-C427-47D4-9EEC-96C4ECF609C4}">
      <dgm:prSet/>
      <dgm:spPr/>
      <dgm:t>
        <a:bodyPr/>
        <a:lstStyle/>
        <a:p>
          <a:endParaRPr lang="en-CH"/>
        </a:p>
      </dgm:t>
    </dgm:pt>
    <dgm:pt modelId="{8B49DFBB-60C5-4AB5-9721-1EAF7910E93A}">
      <dgm:prSet phldrT="[Text]"/>
      <dgm:spPr>
        <a:solidFill>
          <a:schemeClr val="accent2"/>
        </a:solidFill>
      </dgm:spPr>
      <dgm:t>
        <a:bodyPr/>
        <a:lstStyle/>
        <a:p>
          <a:r>
            <a:rPr lang="fr-CH" dirty="0"/>
            <a:t>Team (c)</a:t>
          </a:r>
          <a:endParaRPr lang="en-CH" dirty="0"/>
        </a:p>
      </dgm:t>
    </dgm:pt>
    <dgm:pt modelId="{2F093274-1884-4EA9-B904-989D3E0BC9BD}" type="parTrans" cxnId="{809AE287-351A-45A3-B619-F94C58FDDD87}">
      <dgm:prSet/>
      <dgm:spPr/>
      <dgm:t>
        <a:bodyPr/>
        <a:lstStyle/>
        <a:p>
          <a:endParaRPr lang="en-CH"/>
        </a:p>
      </dgm:t>
    </dgm:pt>
    <dgm:pt modelId="{F65A4299-D13E-4387-894E-30D423D5D159}" type="sibTrans" cxnId="{809AE287-351A-45A3-B619-F94C58FDDD87}">
      <dgm:prSet/>
      <dgm:spPr/>
      <dgm:t>
        <a:bodyPr/>
        <a:lstStyle/>
        <a:p>
          <a:endParaRPr lang="en-CH"/>
        </a:p>
      </dgm:t>
    </dgm:pt>
    <dgm:pt modelId="{53D75C28-F875-46EB-A60E-FC056EEEB013}">
      <dgm:prSet phldrT="[Text]"/>
      <dgm:spPr>
        <a:solidFill>
          <a:schemeClr val="accent3"/>
        </a:solidFill>
      </dgm:spPr>
      <dgm:t>
        <a:bodyPr/>
        <a:lstStyle/>
        <a:p>
          <a:r>
            <a:rPr lang="fr-CH" dirty="0"/>
            <a:t>Team (d)</a:t>
          </a:r>
          <a:endParaRPr lang="en-CH" dirty="0"/>
        </a:p>
      </dgm:t>
    </dgm:pt>
    <dgm:pt modelId="{FFE7750D-415D-4CD8-8170-F75B0D4F8198}" type="parTrans" cxnId="{ABCCFCA6-0BE8-4197-BB41-2DB94CA0E016}">
      <dgm:prSet/>
      <dgm:spPr/>
      <dgm:t>
        <a:bodyPr/>
        <a:lstStyle/>
        <a:p>
          <a:endParaRPr lang="en-CH"/>
        </a:p>
      </dgm:t>
    </dgm:pt>
    <dgm:pt modelId="{8F123252-60DF-4A0D-9324-C514A991B59F}" type="sibTrans" cxnId="{ABCCFCA6-0BE8-4197-BB41-2DB94CA0E016}">
      <dgm:prSet/>
      <dgm:spPr/>
      <dgm:t>
        <a:bodyPr/>
        <a:lstStyle/>
        <a:p>
          <a:endParaRPr lang="en-CH"/>
        </a:p>
      </dgm:t>
    </dgm:pt>
    <dgm:pt modelId="{CC1C954B-2BF8-4B9E-A411-07D769E6EA00}">
      <dgm:prSet phldrT="[Text]"/>
      <dgm:spPr>
        <a:solidFill>
          <a:schemeClr val="accent3"/>
        </a:solidFill>
      </dgm:spPr>
      <dgm:t>
        <a:bodyPr/>
        <a:lstStyle/>
        <a:p>
          <a:r>
            <a:rPr lang="fr-CH" dirty="0"/>
            <a:t>Team (e)</a:t>
          </a:r>
          <a:endParaRPr lang="en-CH" dirty="0"/>
        </a:p>
      </dgm:t>
    </dgm:pt>
    <dgm:pt modelId="{A7154154-5F63-4DD8-9CEB-EBD92FA35433}" type="parTrans" cxnId="{44BEF90C-9C2A-4046-88AD-A56810B0A968}">
      <dgm:prSet/>
      <dgm:spPr/>
      <dgm:t>
        <a:bodyPr/>
        <a:lstStyle/>
        <a:p>
          <a:endParaRPr lang="en-CH"/>
        </a:p>
      </dgm:t>
    </dgm:pt>
    <dgm:pt modelId="{D34338CC-BB23-464F-92FB-0B094A8402F6}" type="sibTrans" cxnId="{44BEF90C-9C2A-4046-88AD-A56810B0A968}">
      <dgm:prSet/>
      <dgm:spPr/>
      <dgm:t>
        <a:bodyPr/>
        <a:lstStyle/>
        <a:p>
          <a:endParaRPr lang="en-CH"/>
        </a:p>
      </dgm:t>
    </dgm:pt>
    <dgm:pt modelId="{708702BF-3D70-4AD1-9384-A3E4BC7021D3}">
      <dgm:prSet phldrT="[Text]"/>
      <dgm:spPr>
        <a:solidFill>
          <a:schemeClr val="tx2"/>
        </a:solidFill>
      </dgm:spPr>
      <dgm:t>
        <a:bodyPr/>
        <a:lstStyle/>
        <a:p>
          <a:r>
            <a:rPr lang="fr-CH" dirty="0"/>
            <a:t>Team (g)</a:t>
          </a:r>
          <a:endParaRPr lang="en-CH" dirty="0"/>
        </a:p>
      </dgm:t>
    </dgm:pt>
    <dgm:pt modelId="{E4703702-D841-4250-B112-8A53ED27F527}" type="parTrans" cxnId="{902AF235-24AB-4199-9045-4A50B7A3564D}">
      <dgm:prSet/>
      <dgm:spPr/>
      <dgm:t>
        <a:bodyPr/>
        <a:lstStyle/>
        <a:p>
          <a:endParaRPr lang="en-CH"/>
        </a:p>
      </dgm:t>
    </dgm:pt>
    <dgm:pt modelId="{C63F2C9F-2EAD-4AD4-8114-7E3123F84B53}" type="sibTrans" cxnId="{902AF235-24AB-4199-9045-4A50B7A3564D}">
      <dgm:prSet/>
      <dgm:spPr/>
      <dgm:t>
        <a:bodyPr/>
        <a:lstStyle/>
        <a:p>
          <a:endParaRPr lang="en-CH"/>
        </a:p>
      </dgm:t>
    </dgm:pt>
    <dgm:pt modelId="{4FEDBC0D-24E4-4F53-808E-F3955E65FF2F}">
      <dgm:prSet phldrT="[Text]"/>
      <dgm:spPr>
        <a:solidFill>
          <a:schemeClr val="tx2"/>
        </a:solidFill>
      </dgm:spPr>
      <dgm:t>
        <a:bodyPr/>
        <a:lstStyle/>
        <a:p>
          <a:r>
            <a:rPr lang="fr-CH" dirty="0"/>
            <a:t>Team (h)</a:t>
          </a:r>
          <a:endParaRPr lang="en-CH" dirty="0"/>
        </a:p>
      </dgm:t>
    </dgm:pt>
    <dgm:pt modelId="{220FFB04-3D16-41DC-B7F6-03B42A8C8AE8}" type="parTrans" cxnId="{00470A6C-C32F-4C1F-8509-D5713C0C4CAA}">
      <dgm:prSet/>
      <dgm:spPr/>
      <dgm:t>
        <a:bodyPr/>
        <a:lstStyle/>
        <a:p>
          <a:endParaRPr lang="en-CH"/>
        </a:p>
      </dgm:t>
    </dgm:pt>
    <dgm:pt modelId="{82E45F38-F63F-4038-B985-56CD2D6B37FA}" type="sibTrans" cxnId="{00470A6C-C32F-4C1F-8509-D5713C0C4CAA}">
      <dgm:prSet/>
      <dgm:spPr/>
      <dgm:t>
        <a:bodyPr/>
        <a:lstStyle/>
        <a:p>
          <a:endParaRPr lang="en-CH"/>
        </a:p>
      </dgm:t>
    </dgm:pt>
    <dgm:pt modelId="{E36867AD-63A2-40A1-B887-A986154F02E8}">
      <dgm:prSet phldrT="[Text]"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r>
            <a:rPr lang="fr-CH" b="1" dirty="0" err="1"/>
            <a:t>Organization</a:t>
          </a:r>
          <a:r>
            <a:rPr lang="fr-CH" b="1" dirty="0"/>
            <a:t> (Brand)</a:t>
          </a:r>
          <a:endParaRPr lang="en-CH" b="1" dirty="0"/>
        </a:p>
      </dgm:t>
    </dgm:pt>
    <dgm:pt modelId="{5D2A6311-DE29-4DAC-BD29-188214D2CA04}" type="parTrans" cxnId="{9C855134-A01B-4A88-B590-600EF7F0D651}">
      <dgm:prSet/>
      <dgm:spPr/>
      <dgm:t>
        <a:bodyPr/>
        <a:lstStyle/>
        <a:p>
          <a:endParaRPr lang="en-CH"/>
        </a:p>
      </dgm:t>
    </dgm:pt>
    <dgm:pt modelId="{87658E0E-9F93-4E58-9E90-0D78B094130A}" type="sibTrans" cxnId="{9C855134-A01B-4A88-B590-600EF7F0D651}">
      <dgm:prSet/>
      <dgm:spPr/>
      <dgm:t>
        <a:bodyPr/>
        <a:lstStyle/>
        <a:p>
          <a:endParaRPr lang="en-CH"/>
        </a:p>
      </dgm:t>
    </dgm:pt>
    <dgm:pt modelId="{DBB38E65-175E-4CAC-B416-B07EFE0B4B2A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CH" b="1" dirty="0"/>
            <a:t>Sites </a:t>
          </a:r>
          <a:br>
            <a:rPr lang="fr-CH" b="1" dirty="0"/>
          </a:br>
          <a:r>
            <a:rPr lang="fr-CH" b="1" dirty="0"/>
            <a:t>(Service Provider / </a:t>
          </a:r>
          <a:r>
            <a:rPr lang="fr-CH" b="1" dirty="0" err="1"/>
            <a:t>Subsidiaries</a:t>
          </a:r>
          <a:r>
            <a:rPr lang="fr-CH" b="1" dirty="0"/>
            <a:t> / Production Sites)</a:t>
          </a:r>
          <a:endParaRPr lang="en-CH" b="1" dirty="0"/>
        </a:p>
      </dgm:t>
    </dgm:pt>
    <dgm:pt modelId="{E58E5D10-7CCC-428D-8CA1-387FC329BD8D}" type="parTrans" cxnId="{B33058BC-0472-4C82-A744-35D45F146BCF}">
      <dgm:prSet/>
      <dgm:spPr/>
      <dgm:t>
        <a:bodyPr/>
        <a:lstStyle/>
        <a:p>
          <a:endParaRPr lang="en-CH"/>
        </a:p>
      </dgm:t>
    </dgm:pt>
    <dgm:pt modelId="{9715E272-4BB2-4532-9518-6F569F4A09D9}" type="sibTrans" cxnId="{B33058BC-0472-4C82-A744-35D45F146BCF}">
      <dgm:prSet/>
      <dgm:spPr/>
      <dgm:t>
        <a:bodyPr/>
        <a:lstStyle/>
        <a:p>
          <a:endParaRPr lang="en-CH"/>
        </a:p>
      </dgm:t>
    </dgm:pt>
    <dgm:pt modelId="{1D6EFAFA-96AD-420C-9852-F55B339BFC64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CH" b="1" dirty="0"/>
            <a:t>Teams</a:t>
          </a:r>
          <a:endParaRPr lang="en-CH" b="1" dirty="0"/>
        </a:p>
      </dgm:t>
    </dgm:pt>
    <dgm:pt modelId="{F8A07E08-8923-452D-A389-5E0859A94D8F}" type="parTrans" cxnId="{0FC4BCC2-BB47-490E-9270-D3825AEA0F98}">
      <dgm:prSet/>
      <dgm:spPr/>
      <dgm:t>
        <a:bodyPr/>
        <a:lstStyle/>
        <a:p>
          <a:endParaRPr lang="en-CH"/>
        </a:p>
      </dgm:t>
    </dgm:pt>
    <dgm:pt modelId="{3FA27EE5-4C33-45B9-9063-2C249C879152}" type="sibTrans" cxnId="{0FC4BCC2-BB47-490E-9270-D3825AEA0F98}">
      <dgm:prSet/>
      <dgm:spPr/>
      <dgm:t>
        <a:bodyPr/>
        <a:lstStyle/>
        <a:p>
          <a:endParaRPr lang="en-CH"/>
        </a:p>
      </dgm:t>
    </dgm:pt>
    <dgm:pt modelId="{9ED95100-051B-44A4-95DC-08FFE82B584A}">
      <dgm:prSet phldrT="[Text]"/>
      <dgm:spPr/>
      <dgm:t>
        <a:bodyPr/>
        <a:lstStyle/>
        <a:p>
          <a:r>
            <a:rPr lang="fr-CH" dirty="0"/>
            <a:t>Brand ABC</a:t>
          </a:r>
          <a:endParaRPr lang="en-CH" dirty="0"/>
        </a:p>
      </dgm:t>
    </dgm:pt>
    <dgm:pt modelId="{891F6E80-78D4-4EED-924F-7E10AC1A63B9}" type="parTrans" cxnId="{3A499475-3D9E-4140-8E02-DB643547B08E}">
      <dgm:prSet/>
      <dgm:spPr/>
      <dgm:t>
        <a:bodyPr/>
        <a:lstStyle/>
        <a:p>
          <a:endParaRPr lang="en-CH"/>
        </a:p>
      </dgm:t>
    </dgm:pt>
    <dgm:pt modelId="{28AEA117-222B-432F-ABFE-F2B7F68C1254}" type="sibTrans" cxnId="{3A499475-3D9E-4140-8E02-DB643547B08E}">
      <dgm:prSet/>
      <dgm:spPr/>
      <dgm:t>
        <a:bodyPr/>
        <a:lstStyle/>
        <a:p>
          <a:endParaRPr lang="en-CH"/>
        </a:p>
      </dgm:t>
    </dgm:pt>
    <dgm:pt modelId="{2FA6C240-2515-4EA2-B545-221AD105B468}">
      <dgm:prSet phldrT="[Text]"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r>
            <a:rPr lang="fr-CH" b="1" dirty="0"/>
            <a:t>Brands</a:t>
          </a:r>
          <a:endParaRPr lang="en-CH" b="1" dirty="0"/>
        </a:p>
      </dgm:t>
    </dgm:pt>
    <dgm:pt modelId="{23950DFD-A43E-4A95-B290-7C0F55DA1277}" type="parTrans" cxnId="{5B84A3F3-199B-478C-AE9C-1CD061268B43}">
      <dgm:prSet/>
      <dgm:spPr/>
      <dgm:t>
        <a:bodyPr/>
        <a:lstStyle/>
        <a:p>
          <a:endParaRPr lang="en-CH"/>
        </a:p>
      </dgm:t>
    </dgm:pt>
    <dgm:pt modelId="{CC7B74FA-2EE0-4A6E-A361-752E26A4E0D5}" type="sibTrans" cxnId="{5B84A3F3-199B-478C-AE9C-1CD061268B43}">
      <dgm:prSet/>
      <dgm:spPr/>
      <dgm:t>
        <a:bodyPr/>
        <a:lstStyle/>
        <a:p>
          <a:endParaRPr lang="en-CH"/>
        </a:p>
      </dgm:t>
    </dgm:pt>
    <dgm:pt modelId="{F00B12EC-43BE-438F-955B-9AABCF6FD8F3}">
      <dgm:prSet phldrT="[Text]"/>
      <dgm:spPr>
        <a:solidFill>
          <a:schemeClr val="accent4"/>
        </a:solidFill>
      </dgm:spPr>
      <dgm:t>
        <a:bodyPr/>
        <a:lstStyle/>
        <a:p>
          <a:r>
            <a:rPr lang="fr-CH" dirty="0"/>
            <a:t>Brand XYZ</a:t>
          </a:r>
          <a:endParaRPr lang="en-CH" dirty="0"/>
        </a:p>
      </dgm:t>
    </dgm:pt>
    <dgm:pt modelId="{47C2DA6C-DCD5-45E3-B906-3D2D6A1B40DF}" type="parTrans" cxnId="{4E2C8322-EC6A-44BA-B545-C26DC2EF3B3E}">
      <dgm:prSet/>
      <dgm:spPr/>
      <dgm:t>
        <a:bodyPr/>
        <a:lstStyle/>
        <a:p>
          <a:endParaRPr lang="en-CH"/>
        </a:p>
      </dgm:t>
    </dgm:pt>
    <dgm:pt modelId="{B03C1344-DBB7-499F-858F-61DC4E20236E}" type="sibTrans" cxnId="{4E2C8322-EC6A-44BA-B545-C26DC2EF3B3E}">
      <dgm:prSet/>
      <dgm:spPr/>
      <dgm:t>
        <a:bodyPr/>
        <a:lstStyle/>
        <a:p>
          <a:endParaRPr lang="en-CH"/>
        </a:p>
      </dgm:t>
    </dgm:pt>
    <dgm:pt modelId="{3485265A-B926-4AA4-B536-AF9A231172B9}">
      <dgm:prSet phldrT="[Text]"/>
      <dgm:spPr>
        <a:solidFill>
          <a:schemeClr val="accent3"/>
        </a:solidFill>
      </dgm:spPr>
      <dgm:t>
        <a:bodyPr/>
        <a:lstStyle/>
        <a:p>
          <a:r>
            <a:rPr lang="fr-CH" dirty="0"/>
            <a:t>Team (f)</a:t>
          </a:r>
          <a:endParaRPr lang="en-CH" dirty="0"/>
        </a:p>
      </dgm:t>
    </dgm:pt>
    <dgm:pt modelId="{E1FD0A08-DD1F-41E3-8906-A3ADC472100E}" type="parTrans" cxnId="{7634E635-DC75-4DE1-BF0A-9F94C1E6DECD}">
      <dgm:prSet/>
      <dgm:spPr/>
      <dgm:t>
        <a:bodyPr/>
        <a:lstStyle/>
        <a:p>
          <a:endParaRPr lang="en-CH"/>
        </a:p>
      </dgm:t>
    </dgm:pt>
    <dgm:pt modelId="{8009A767-C81C-41FB-93DD-84661FFD256C}" type="sibTrans" cxnId="{7634E635-DC75-4DE1-BF0A-9F94C1E6DECD}">
      <dgm:prSet/>
      <dgm:spPr/>
      <dgm:t>
        <a:bodyPr/>
        <a:lstStyle/>
        <a:p>
          <a:endParaRPr lang="en-CH"/>
        </a:p>
      </dgm:t>
    </dgm:pt>
    <dgm:pt modelId="{84F564B8-59CC-411B-8A73-2A7A72A620D7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CH" b="1" dirty="0"/>
            <a:t>Agents</a:t>
          </a:r>
          <a:endParaRPr lang="en-CH" b="1" dirty="0"/>
        </a:p>
      </dgm:t>
    </dgm:pt>
    <dgm:pt modelId="{3C0DB456-6EE7-46AB-9C31-B3BDD72505CE}" type="parTrans" cxnId="{78BC9E90-ADDD-4A84-A430-F9EE74723EB1}">
      <dgm:prSet/>
      <dgm:spPr/>
      <dgm:t>
        <a:bodyPr/>
        <a:lstStyle/>
        <a:p>
          <a:endParaRPr lang="en-CH"/>
        </a:p>
      </dgm:t>
    </dgm:pt>
    <dgm:pt modelId="{12B1BC97-71A1-4D42-B60D-1AC40C03A465}" type="sibTrans" cxnId="{78BC9E90-ADDD-4A84-A430-F9EE74723EB1}">
      <dgm:prSet/>
      <dgm:spPr/>
      <dgm:t>
        <a:bodyPr/>
        <a:lstStyle/>
        <a:p>
          <a:endParaRPr lang="en-CH"/>
        </a:p>
      </dgm:t>
    </dgm:pt>
    <dgm:pt modelId="{5E23F91E-1C31-4035-8FE4-163FB3C80A78}" type="pres">
      <dgm:prSet presAssocID="{415AF17D-DCD2-4612-A17B-D5AC72974D8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1E18B4-6BDB-4CA7-ABDD-738B2DDE26DF}" type="pres">
      <dgm:prSet presAssocID="{415AF17D-DCD2-4612-A17B-D5AC72974D88}" presName="hierFlow" presStyleCnt="0"/>
      <dgm:spPr/>
    </dgm:pt>
    <dgm:pt modelId="{F81480DF-03D6-4409-9E1A-1C2A6DFBD515}" type="pres">
      <dgm:prSet presAssocID="{415AF17D-DCD2-4612-A17B-D5AC72974D88}" presName="firstBuf" presStyleCnt="0"/>
      <dgm:spPr/>
    </dgm:pt>
    <dgm:pt modelId="{C9863F9C-B01C-46A0-BD8A-2CB17026FF27}" type="pres">
      <dgm:prSet presAssocID="{415AF17D-DCD2-4612-A17B-D5AC72974D8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072ED29-D695-4070-8449-F5318E4B1C88}" type="pres">
      <dgm:prSet presAssocID="{AFA5007A-C200-4C9D-AC9B-B5575D49DBA5}" presName="Name14" presStyleCnt="0"/>
      <dgm:spPr/>
    </dgm:pt>
    <dgm:pt modelId="{7658C0B5-AAEA-48B7-BC71-25AF0202DF6E}" type="pres">
      <dgm:prSet presAssocID="{AFA5007A-C200-4C9D-AC9B-B5575D49DBA5}" presName="level1Shape" presStyleLbl="node0" presStyleIdx="0" presStyleCnt="1">
        <dgm:presLayoutVars>
          <dgm:chPref val="3"/>
        </dgm:presLayoutVars>
      </dgm:prSet>
      <dgm:spPr/>
    </dgm:pt>
    <dgm:pt modelId="{5A4117A7-EFA1-4B5E-B238-7C60963051FE}" type="pres">
      <dgm:prSet presAssocID="{AFA5007A-C200-4C9D-AC9B-B5575D49DBA5}" presName="hierChild2" presStyleCnt="0"/>
      <dgm:spPr/>
    </dgm:pt>
    <dgm:pt modelId="{7EFEA45A-2BE6-4D29-8033-0EA83B8C6448}" type="pres">
      <dgm:prSet presAssocID="{891F6E80-78D4-4EED-924F-7E10AC1A63B9}" presName="Name19" presStyleLbl="parChTrans1D2" presStyleIdx="0" presStyleCnt="2"/>
      <dgm:spPr/>
    </dgm:pt>
    <dgm:pt modelId="{D98F28F6-6014-4959-9AF3-BBD97DCE8496}" type="pres">
      <dgm:prSet presAssocID="{9ED95100-051B-44A4-95DC-08FFE82B584A}" presName="Name21" presStyleCnt="0"/>
      <dgm:spPr/>
    </dgm:pt>
    <dgm:pt modelId="{BB7F7F5C-D5DD-419A-BF8E-F7C55E0AC6B7}" type="pres">
      <dgm:prSet presAssocID="{9ED95100-051B-44A4-95DC-08FFE82B584A}" presName="level2Shape" presStyleLbl="node2" presStyleIdx="0" presStyleCnt="2"/>
      <dgm:spPr/>
    </dgm:pt>
    <dgm:pt modelId="{DE2B4544-7AD6-4E03-8209-3155E584A357}" type="pres">
      <dgm:prSet presAssocID="{9ED95100-051B-44A4-95DC-08FFE82B584A}" presName="hierChild3" presStyleCnt="0"/>
      <dgm:spPr/>
    </dgm:pt>
    <dgm:pt modelId="{43A2997B-9E11-43EE-BC9B-51FCCBA98A2A}" type="pres">
      <dgm:prSet presAssocID="{5939A635-D835-48CF-9DD9-BF1E38FDDB0F}" presName="Name19" presStyleLbl="parChTrans1D3" presStyleIdx="0" presStyleCnt="3"/>
      <dgm:spPr/>
    </dgm:pt>
    <dgm:pt modelId="{86BB3A33-6979-4335-AF2B-A1E85D7C6C88}" type="pres">
      <dgm:prSet presAssocID="{6D19D4AC-ECAF-45C7-8C65-694055513BD6}" presName="Name21" presStyleCnt="0"/>
      <dgm:spPr/>
    </dgm:pt>
    <dgm:pt modelId="{018DD83B-BB04-4A53-98AE-2850FCD6D777}" type="pres">
      <dgm:prSet presAssocID="{6D19D4AC-ECAF-45C7-8C65-694055513BD6}" presName="level2Shape" presStyleLbl="node3" presStyleIdx="0" presStyleCnt="3"/>
      <dgm:spPr/>
    </dgm:pt>
    <dgm:pt modelId="{E6FCE01D-A613-4F02-BF84-D01066B5828F}" type="pres">
      <dgm:prSet presAssocID="{6D19D4AC-ECAF-45C7-8C65-694055513BD6}" presName="hierChild3" presStyleCnt="0"/>
      <dgm:spPr/>
    </dgm:pt>
    <dgm:pt modelId="{21383D0E-1F95-43CA-A29A-269FB31F8E30}" type="pres">
      <dgm:prSet presAssocID="{CECE388B-F48A-4E36-ACAC-6E706F41A840}" presName="Name19" presStyleLbl="parChTrans1D4" presStyleIdx="0" presStyleCnt="8"/>
      <dgm:spPr/>
    </dgm:pt>
    <dgm:pt modelId="{8A9D624C-FECA-4425-9C7D-E1EAE1E6DC6F}" type="pres">
      <dgm:prSet presAssocID="{B6FD34E7-C1B7-4866-80F4-F7AFC409F2A6}" presName="Name21" presStyleCnt="0"/>
      <dgm:spPr/>
    </dgm:pt>
    <dgm:pt modelId="{E85DBC6D-E477-4E02-A4CE-F503ACB513FB}" type="pres">
      <dgm:prSet presAssocID="{B6FD34E7-C1B7-4866-80F4-F7AFC409F2A6}" presName="level2Shape" presStyleLbl="node4" presStyleIdx="0" presStyleCnt="8"/>
      <dgm:spPr/>
    </dgm:pt>
    <dgm:pt modelId="{BC863C27-0CED-44F3-AE0C-3BA40A32013D}" type="pres">
      <dgm:prSet presAssocID="{B6FD34E7-C1B7-4866-80F4-F7AFC409F2A6}" presName="hierChild3" presStyleCnt="0"/>
      <dgm:spPr/>
    </dgm:pt>
    <dgm:pt modelId="{8308769B-D7CE-49C6-B108-E80363DD8172}" type="pres">
      <dgm:prSet presAssocID="{B66355C2-A634-44CD-A0E9-32D3E579CD57}" presName="Name19" presStyleLbl="parChTrans1D4" presStyleIdx="1" presStyleCnt="8"/>
      <dgm:spPr/>
    </dgm:pt>
    <dgm:pt modelId="{BC4424AB-F35D-4D02-BEA1-4C2DC23F7405}" type="pres">
      <dgm:prSet presAssocID="{F2B29726-1DFE-4177-BB1B-4AC02D6B8263}" presName="Name21" presStyleCnt="0"/>
      <dgm:spPr/>
    </dgm:pt>
    <dgm:pt modelId="{11F01702-879D-4B99-BE9E-C5DE341330B7}" type="pres">
      <dgm:prSet presAssocID="{F2B29726-1DFE-4177-BB1B-4AC02D6B8263}" presName="level2Shape" presStyleLbl="node4" presStyleIdx="1" presStyleCnt="8"/>
      <dgm:spPr/>
    </dgm:pt>
    <dgm:pt modelId="{E4904562-2488-427C-B29A-09746F93EC8D}" type="pres">
      <dgm:prSet presAssocID="{F2B29726-1DFE-4177-BB1B-4AC02D6B8263}" presName="hierChild3" presStyleCnt="0"/>
      <dgm:spPr/>
    </dgm:pt>
    <dgm:pt modelId="{C1A45E2C-9597-442F-8FD5-1EED77B7422F}" type="pres">
      <dgm:prSet presAssocID="{2F093274-1884-4EA9-B904-989D3E0BC9BD}" presName="Name19" presStyleLbl="parChTrans1D4" presStyleIdx="2" presStyleCnt="8"/>
      <dgm:spPr/>
    </dgm:pt>
    <dgm:pt modelId="{07E11522-4694-4147-8E8E-D1266500D4D2}" type="pres">
      <dgm:prSet presAssocID="{8B49DFBB-60C5-4AB5-9721-1EAF7910E93A}" presName="Name21" presStyleCnt="0"/>
      <dgm:spPr/>
    </dgm:pt>
    <dgm:pt modelId="{8D90C262-4369-4BB6-86B4-E4FBBB395DE6}" type="pres">
      <dgm:prSet presAssocID="{8B49DFBB-60C5-4AB5-9721-1EAF7910E93A}" presName="level2Shape" presStyleLbl="node4" presStyleIdx="2" presStyleCnt="8"/>
      <dgm:spPr/>
    </dgm:pt>
    <dgm:pt modelId="{F82B352D-67FD-4FEB-9DD9-9391C93A0790}" type="pres">
      <dgm:prSet presAssocID="{8B49DFBB-60C5-4AB5-9721-1EAF7910E93A}" presName="hierChild3" presStyleCnt="0"/>
      <dgm:spPr/>
    </dgm:pt>
    <dgm:pt modelId="{5C3A4D83-54B3-4632-9E19-D97907A1B6DA}" type="pres">
      <dgm:prSet presAssocID="{8F93B6F8-6B54-4EC2-BAFD-A143FF23477C}" presName="Name19" presStyleLbl="parChTrans1D3" presStyleIdx="1" presStyleCnt="3"/>
      <dgm:spPr/>
    </dgm:pt>
    <dgm:pt modelId="{50CDE444-2E0C-42E7-976F-9F5C9B8FDE2B}" type="pres">
      <dgm:prSet presAssocID="{7DFC4E2A-BFA5-4AAA-BE28-791E926B7930}" presName="Name21" presStyleCnt="0"/>
      <dgm:spPr/>
    </dgm:pt>
    <dgm:pt modelId="{2B2A6059-C0C5-429C-B1EC-92CC2F63A47B}" type="pres">
      <dgm:prSet presAssocID="{7DFC4E2A-BFA5-4AAA-BE28-791E926B7930}" presName="level2Shape" presStyleLbl="node3" presStyleIdx="1" presStyleCnt="3"/>
      <dgm:spPr/>
    </dgm:pt>
    <dgm:pt modelId="{E708D765-8460-401B-B2C5-09493B5D3B7E}" type="pres">
      <dgm:prSet presAssocID="{7DFC4E2A-BFA5-4AAA-BE28-791E926B7930}" presName="hierChild3" presStyleCnt="0"/>
      <dgm:spPr/>
    </dgm:pt>
    <dgm:pt modelId="{C9E1C7EF-A785-4B77-870F-7CE1537D3CD8}" type="pres">
      <dgm:prSet presAssocID="{FFE7750D-415D-4CD8-8170-F75B0D4F8198}" presName="Name19" presStyleLbl="parChTrans1D4" presStyleIdx="3" presStyleCnt="8"/>
      <dgm:spPr/>
    </dgm:pt>
    <dgm:pt modelId="{7F3ECCA5-E860-47FB-97F4-39478736580F}" type="pres">
      <dgm:prSet presAssocID="{53D75C28-F875-46EB-A60E-FC056EEEB013}" presName="Name21" presStyleCnt="0"/>
      <dgm:spPr/>
    </dgm:pt>
    <dgm:pt modelId="{AA7431B9-5EDF-4C6A-A7D0-0B63D558D004}" type="pres">
      <dgm:prSet presAssocID="{53D75C28-F875-46EB-A60E-FC056EEEB013}" presName="level2Shape" presStyleLbl="node4" presStyleIdx="3" presStyleCnt="8"/>
      <dgm:spPr/>
    </dgm:pt>
    <dgm:pt modelId="{1D3430F2-8B0A-479C-81FE-EA843C89650E}" type="pres">
      <dgm:prSet presAssocID="{53D75C28-F875-46EB-A60E-FC056EEEB013}" presName="hierChild3" presStyleCnt="0"/>
      <dgm:spPr/>
    </dgm:pt>
    <dgm:pt modelId="{4B5BEEC5-E714-4661-A593-A4D5B4FC82F5}" type="pres">
      <dgm:prSet presAssocID="{A7154154-5F63-4DD8-9CEB-EBD92FA35433}" presName="Name19" presStyleLbl="parChTrans1D4" presStyleIdx="4" presStyleCnt="8"/>
      <dgm:spPr/>
    </dgm:pt>
    <dgm:pt modelId="{4EA2BAD3-9C3E-4BBA-B284-F84702AA3C83}" type="pres">
      <dgm:prSet presAssocID="{CC1C954B-2BF8-4B9E-A411-07D769E6EA00}" presName="Name21" presStyleCnt="0"/>
      <dgm:spPr/>
    </dgm:pt>
    <dgm:pt modelId="{E1764D42-8496-450E-B1ED-408C16B99058}" type="pres">
      <dgm:prSet presAssocID="{CC1C954B-2BF8-4B9E-A411-07D769E6EA00}" presName="level2Shape" presStyleLbl="node4" presStyleIdx="4" presStyleCnt="8"/>
      <dgm:spPr/>
    </dgm:pt>
    <dgm:pt modelId="{063D15BE-E4F4-4F17-8B9B-7A133EAB44D1}" type="pres">
      <dgm:prSet presAssocID="{CC1C954B-2BF8-4B9E-A411-07D769E6EA00}" presName="hierChild3" presStyleCnt="0"/>
      <dgm:spPr/>
    </dgm:pt>
    <dgm:pt modelId="{04004A5F-E099-47E7-BD49-B16AF9880960}" type="pres">
      <dgm:prSet presAssocID="{E1FD0A08-DD1F-41E3-8906-A3ADC472100E}" presName="Name19" presStyleLbl="parChTrans1D4" presStyleIdx="5" presStyleCnt="8"/>
      <dgm:spPr/>
    </dgm:pt>
    <dgm:pt modelId="{706AF16B-616D-4D31-86D2-1858FC056157}" type="pres">
      <dgm:prSet presAssocID="{3485265A-B926-4AA4-B536-AF9A231172B9}" presName="Name21" presStyleCnt="0"/>
      <dgm:spPr/>
    </dgm:pt>
    <dgm:pt modelId="{9AE3FC82-2A82-408E-967E-EE3D8B008186}" type="pres">
      <dgm:prSet presAssocID="{3485265A-B926-4AA4-B536-AF9A231172B9}" presName="level2Shape" presStyleLbl="node4" presStyleIdx="5" presStyleCnt="8"/>
      <dgm:spPr/>
    </dgm:pt>
    <dgm:pt modelId="{2873C40A-7C3C-4F6E-9467-CE6FAAF78CDC}" type="pres">
      <dgm:prSet presAssocID="{3485265A-B926-4AA4-B536-AF9A231172B9}" presName="hierChild3" presStyleCnt="0"/>
      <dgm:spPr/>
    </dgm:pt>
    <dgm:pt modelId="{1CD0A5EE-B1D2-49EF-A112-D79678763635}" type="pres">
      <dgm:prSet presAssocID="{39FAD56C-8ED0-430D-95D4-3AA3DB59DA90}" presName="Name19" presStyleLbl="parChTrans1D3" presStyleIdx="2" presStyleCnt="3"/>
      <dgm:spPr/>
    </dgm:pt>
    <dgm:pt modelId="{10ACB8F2-1D83-494D-89D3-7A39E5F8890E}" type="pres">
      <dgm:prSet presAssocID="{E103A763-8C3B-4EE4-8E71-60569AD3E75D}" presName="Name21" presStyleCnt="0"/>
      <dgm:spPr/>
    </dgm:pt>
    <dgm:pt modelId="{930ECC92-F34E-4A22-8C29-781040904BEB}" type="pres">
      <dgm:prSet presAssocID="{E103A763-8C3B-4EE4-8E71-60569AD3E75D}" presName="level2Shape" presStyleLbl="node3" presStyleIdx="2" presStyleCnt="3"/>
      <dgm:spPr/>
    </dgm:pt>
    <dgm:pt modelId="{5A860B1F-91FF-47B9-86E9-80F269913BC9}" type="pres">
      <dgm:prSet presAssocID="{E103A763-8C3B-4EE4-8E71-60569AD3E75D}" presName="hierChild3" presStyleCnt="0"/>
      <dgm:spPr/>
    </dgm:pt>
    <dgm:pt modelId="{66B0CC17-1166-4E07-AE82-453B4C709693}" type="pres">
      <dgm:prSet presAssocID="{E4703702-D841-4250-B112-8A53ED27F527}" presName="Name19" presStyleLbl="parChTrans1D4" presStyleIdx="6" presStyleCnt="8"/>
      <dgm:spPr/>
    </dgm:pt>
    <dgm:pt modelId="{71A9BD9E-0A12-4CD2-8CE4-31BCB3D4744F}" type="pres">
      <dgm:prSet presAssocID="{708702BF-3D70-4AD1-9384-A3E4BC7021D3}" presName="Name21" presStyleCnt="0"/>
      <dgm:spPr/>
    </dgm:pt>
    <dgm:pt modelId="{27677949-65AF-4417-BF07-A2207EE14C2D}" type="pres">
      <dgm:prSet presAssocID="{708702BF-3D70-4AD1-9384-A3E4BC7021D3}" presName="level2Shape" presStyleLbl="node4" presStyleIdx="6" presStyleCnt="8"/>
      <dgm:spPr/>
    </dgm:pt>
    <dgm:pt modelId="{4825816E-64CE-42D4-8B76-587805D6C6B8}" type="pres">
      <dgm:prSet presAssocID="{708702BF-3D70-4AD1-9384-A3E4BC7021D3}" presName="hierChild3" presStyleCnt="0"/>
      <dgm:spPr/>
    </dgm:pt>
    <dgm:pt modelId="{C3653597-8C2F-4E1A-9C97-3C661C156CB5}" type="pres">
      <dgm:prSet presAssocID="{220FFB04-3D16-41DC-B7F6-03B42A8C8AE8}" presName="Name19" presStyleLbl="parChTrans1D4" presStyleIdx="7" presStyleCnt="8"/>
      <dgm:spPr/>
    </dgm:pt>
    <dgm:pt modelId="{7A5EF957-0A9B-4B5E-8201-EEFC20CD9405}" type="pres">
      <dgm:prSet presAssocID="{4FEDBC0D-24E4-4F53-808E-F3955E65FF2F}" presName="Name21" presStyleCnt="0"/>
      <dgm:spPr/>
    </dgm:pt>
    <dgm:pt modelId="{810A0172-517B-4658-8050-4B8D8C9AEC6E}" type="pres">
      <dgm:prSet presAssocID="{4FEDBC0D-24E4-4F53-808E-F3955E65FF2F}" presName="level2Shape" presStyleLbl="node4" presStyleIdx="7" presStyleCnt="8"/>
      <dgm:spPr/>
    </dgm:pt>
    <dgm:pt modelId="{98DE1AA9-52BF-4E23-BC24-4275ADA01D9C}" type="pres">
      <dgm:prSet presAssocID="{4FEDBC0D-24E4-4F53-808E-F3955E65FF2F}" presName="hierChild3" presStyleCnt="0"/>
      <dgm:spPr/>
    </dgm:pt>
    <dgm:pt modelId="{AEE0A408-F5AE-4CA0-8B8B-53DD89261184}" type="pres">
      <dgm:prSet presAssocID="{47C2DA6C-DCD5-45E3-B906-3D2D6A1B40DF}" presName="Name19" presStyleLbl="parChTrans1D2" presStyleIdx="1" presStyleCnt="2"/>
      <dgm:spPr/>
    </dgm:pt>
    <dgm:pt modelId="{410E139C-E285-4685-9254-3DC246820C35}" type="pres">
      <dgm:prSet presAssocID="{F00B12EC-43BE-438F-955B-9AABCF6FD8F3}" presName="Name21" presStyleCnt="0"/>
      <dgm:spPr/>
    </dgm:pt>
    <dgm:pt modelId="{623D2E47-6BF8-4DC9-A690-4A4BCC3087FE}" type="pres">
      <dgm:prSet presAssocID="{F00B12EC-43BE-438F-955B-9AABCF6FD8F3}" presName="level2Shape" presStyleLbl="node2" presStyleIdx="1" presStyleCnt="2"/>
      <dgm:spPr/>
    </dgm:pt>
    <dgm:pt modelId="{2AEB3B86-17A7-4DB3-B132-806C94ED0255}" type="pres">
      <dgm:prSet presAssocID="{F00B12EC-43BE-438F-955B-9AABCF6FD8F3}" presName="hierChild3" presStyleCnt="0"/>
      <dgm:spPr/>
    </dgm:pt>
    <dgm:pt modelId="{8720687A-6826-4EE9-90C8-708DE55DE4A6}" type="pres">
      <dgm:prSet presAssocID="{415AF17D-DCD2-4612-A17B-D5AC72974D88}" presName="bgShapesFlow" presStyleCnt="0"/>
      <dgm:spPr/>
    </dgm:pt>
    <dgm:pt modelId="{4570C7B6-A412-4A33-B445-013EB7B37E8A}" type="pres">
      <dgm:prSet presAssocID="{E36867AD-63A2-40A1-B887-A986154F02E8}" presName="rectComp" presStyleCnt="0"/>
      <dgm:spPr/>
    </dgm:pt>
    <dgm:pt modelId="{6CC5D128-EE71-418B-A529-A15E7EB3F172}" type="pres">
      <dgm:prSet presAssocID="{E36867AD-63A2-40A1-B887-A986154F02E8}" presName="bgRect" presStyleLbl="bgShp" presStyleIdx="0" presStyleCnt="5"/>
      <dgm:spPr/>
    </dgm:pt>
    <dgm:pt modelId="{96A98DB0-4BE1-42A7-95A4-6FB9B969C7F8}" type="pres">
      <dgm:prSet presAssocID="{E36867AD-63A2-40A1-B887-A986154F02E8}" presName="bgRectTx" presStyleLbl="bgShp" presStyleIdx="0" presStyleCnt="5">
        <dgm:presLayoutVars>
          <dgm:bulletEnabled val="1"/>
        </dgm:presLayoutVars>
      </dgm:prSet>
      <dgm:spPr/>
    </dgm:pt>
    <dgm:pt modelId="{689D2D18-2E3C-44F9-B932-E2106B0A2C74}" type="pres">
      <dgm:prSet presAssocID="{E36867AD-63A2-40A1-B887-A986154F02E8}" presName="spComp" presStyleCnt="0"/>
      <dgm:spPr/>
    </dgm:pt>
    <dgm:pt modelId="{9D85C6F7-82CF-456C-8D55-6390ADCD1665}" type="pres">
      <dgm:prSet presAssocID="{E36867AD-63A2-40A1-B887-A986154F02E8}" presName="vSp" presStyleCnt="0"/>
      <dgm:spPr/>
    </dgm:pt>
    <dgm:pt modelId="{48C55FB6-BD4B-4F4E-99E1-7405B3A762A1}" type="pres">
      <dgm:prSet presAssocID="{2FA6C240-2515-4EA2-B545-221AD105B468}" presName="rectComp" presStyleCnt="0"/>
      <dgm:spPr/>
    </dgm:pt>
    <dgm:pt modelId="{ADF3254A-0ED0-4804-9EF2-18A9599BCED1}" type="pres">
      <dgm:prSet presAssocID="{2FA6C240-2515-4EA2-B545-221AD105B468}" presName="bgRect" presStyleLbl="bgShp" presStyleIdx="1" presStyleCnt="5"/>
      <dgm:spPr/>
    </dgm:pt>
    <dgm:pt modelId="{2D4647B1-E3C6-4523-87C6-5462BF802B93}" type="pres">
      <dgm:prSet presAssocID="{2FA6C240-2515-4EA2-B545-221AD105B468}" presName="bgRectTx" presStyleLbl="bgShp" presStyleIdx="1" presStyleCnt="5">
        <dgm:presLayoutVars>
          <dgm:bulletEnabled val="1"/>
        </dgm:presLayoutVars>
      </dgm:prSet>
      <dgm:spPr/>
    </dgm:pt>
    <dgm:pt modelId="{55744159-77C5-40A1-83E9-6CF04350B100}" type="pres">
      <dgm:prSet presAssocID="{2FA6C240-2515-4EA2-B545-221AD105B468}" presName="spComp" presStyleCnt="0"/>
      <dgm:spPr/>
    </dgm:pt>
    <dgm:pt modelId="{1AFB7C46-DFAC-4767-8BF9-3278D36E5E22}" type="pres">
      <dgm:prSet presAssocID="{2FA6C240-2515-4EA2-B545-221AD105B468}" presName="vSp" presStyleCnt="0"/>
      <dgm:spPr/>
    </dgm:pt>
    <dgm:pt modelId="{1C2813D6-4848-4684-A1AA-38A63D9F41AD}" type="pres">
      <dgm:prSet presAssocID="{DBB38E65-175E-4CAC-B416-B07EFE0B4B2A}" presName="rectComp" presStyleCnt="0"/>
      <dgm:spPr/>
    </dgm:pt>
    <dgm:pt modelId="{256D1469-F981-474F-AAA2-0E3050E41C10}" type="pres">
      <dgm:prSet presAssocID="{DBB38E65-175E-4CAC-B416-B07EFE0B4B2A}" presName="bgRect" presStyleLbl="bgShp" presStyleIdx="2" presStyleCnt="5"/>
      <dgm:spPr/>
    </dgm:pt>
    <dgm:pt modelId="{3210932F-62F6-427F-B2AE-ACB885CD3CCE}" type="pres">
      <dgm:prSet presAssocID="{DBB38E65-175E-4CAC-B416-B07EFE0B4B2A}" presName="bgRectTx" presStyleLbl="bgShp" presStyleIdx="2" presStyleCnt="5">
        <dgm:presLayoutVars>
          <dgm:bulletEnabled val="1"/>
        </dgm:presLayoutVars>
      </dgm:prSet>
      <dgm:spPr/>
    </dgm:pt>
    <dgm:pt modelId="{3BB1F3E5-1865-45DE-808B-C05FBF01DDC9}" type="pres">
      <dgm:prSet presAssocID="{DBB38E65-175E-4CAC-B416-B07EFE0B4B2A}" presName="spComp" presStyleCnt="0"/>
      <dgm:spPr/>
    </dgm:pt>
    <dgm:pt modelId="{1A9AAF5B-6445-425E-A12C-FF16187DF794}" type="pres">
      <dgm:prSet presAssocID="{DBB38E65-175E-4CAC-B416-B07EFE0B4B2A}" presName="vSp" presStyleCnt="0"/>
      <dgm:spPr/>
    </dgm:pt>
    <dgm:pt modelId="{29EA73B6-F5A0-4207-A25B-CA85AEBF0C97}" type="pres">
      <dgm:prSet presAssocID="{1D6EFAFA-96AD-420C-9852-F55B339BFC64}" presName="rectComp" presStyleCnt="0"/>
      <dgm:spPr/>
    </dgm:pt>
    <dgm:pt modelId="{5925F342-41F9-4FAD-84DB-BD36FE14D754}" type="pres">
      <dgm:prSet presAssocID="{1D6EFAFA-96AD-420C-9852-F55B339BFC64}" presName="bgRect" presStyleLbl="bgShp" presStyleIdx="3" presStyleCnt="5"/>
      <dgm:spPr/>
    </dgm:pt>
    <dgm:pt modelId="{14AA790A-4265-4035-BAC8-B082C74D31C4}" type="pres">
      <dgm:prSet presAssocID="{1D6EFAFA-96AD-420C-9852-F55B339BFC64}" presName="bgRectTx" presStyleLbl="bgShp" presStyleIdx="3" presStyleCnt="5">
        <dgm:presLayoutVars>
          <dgm:bulletEnabled val="1"/>
        </dgm:presLayoutVars>
      </dgm:prSet>
      <dgm:spPr/>
    </dgm:pt>
    <dgm:pt modelId="{2BF75F36-371C-4ACB-A902-3A270BE96A45}" type="pres">
      <dgm:prSet presAssocID="{1D6EFAFA-96AD-420C-9852-F55B339BFC64}" presName="spComp" presStyleCnt="0"/>
      <dgm:spPr/>
    </dgm:pt>
    <dgm:pt modelId="{59B2FF89-1FC6-47D4-AD2B-534226D07478}" type="pres">
      <dgm:prSet presAssocID="{1D6EFAFA-96AD-420C-9852-F55B339BFC64}" presName="vSp" presStyleCnt="0"/>
      <dgm:spPr/>
    </dgm:pt>
    <dgm:pt modelId="{23E4007A-BF88-4358-9CEF-6BAF5B24F871}" type="pres">
      <dgm:prSet presAssocID="{84F564B8-59CC-411B-8A73-2A7A72A620D7}" presName="rectComp" presStyleCnt="0"/>
      <dgm:spPr/>
    </dgm:pt>
    <dgm:pt modelId="{2C03B54C-251E-4D4C-890F-322D864461F5}" type="pres">
      <dgm:prSet presAssocID="{84F564B8-59CC-411B-8A73-2A7A72A620D7}" presName="bgRect" presStyleLbl="bgShp" presStyleIdx="4" presStyleCnt="5"/>
      <dgm:spPr/>
    </dgm:pt>
    <dgm:pt modelId="{C6792D07-8FF5-4047-A3DD-90D5662A9857}" type="pres">
      <dgm:prSet presAssocID="{84F564B8-59CC-411B-8A73-2A7A72A620D7}" presName="bgRectTx" presStyleLbl="bgShp" presStyleIdx="4" presStyleCnt="5">
        <dgm:presLayoutVars>
          <dgm:bulletEnabled val="1"/>
        </dgm:presLayoutVars>
      </dgm:prSet>
      <dgm:spPr/>
    </dgm:pt>
  </dgm:ptLst>
  <dgm:cxnLst>
    <dgm:cxn modelId="{6DEDCF02-987E-4585-886E-2D22B1FCDD9A}" type="presOf" srcId="{CECE388B-F48A-4E36-ACAC-6E706F41A840}" destId="{21383D0E-1F95-43CA-A29A-269FB31F8E30}" srcOrd="0" destOrd="0" presId="urn:microsoft.com/office/officeart/2005/8/layout/hierarchy6"/>
    <dgm:cxn modelId="{DB787D03-8C3C-49A9-914B-0919AD2DEE2B}" type="presOf" srcId="{39FAD56C-8ED0-430D-95D4-3AA3DB59DA90}" destId="{1CD0A5EE-B1D2-49EF-A112-D79678763635}" srcOrd="0" destOrd="0" presId="urn:microsoft.com/office/officeart/2005/8/layout/hierarchy6"/>
    <dgm:cxn modelId="{6FB7C408-82CC-41D3-BF7F-789894C49CE9}" type="presOf" srcId="{3485265A-B926-4AA4-B536-AF9A231172B9}" destId="{9AE3FC82-2A82-408E-967E-EE3D8B008186}" srcOrd="0" destOrd="0" presId="urn:microsoft.com/office/officeart/2005/8/layout/hierarchy6"/>
    <dgm:cxn modelId="{00D1B80A-EE8E-41E6-B2EA-553C65FEA558}" type="presOf" srcId="{F2B29726-1DFE-4177-BB1B-4AC02D6B8263}" destId="{11F01702-879D-4B99-BE9E-C5DE341330B7}" srcOrd="0" destOrd="0" presId="urn:microsoft.com/office/officeart/2005/8/layout/hierarchy6"/>
    <dgm:cxn modelId="{44BEF90C-9C2A-4046-88AD-A56810B0A968}" srcId="{7DFC4E2A-BFA5-4AAA-BE28-791E926B7930}" destId="{CC1C954B-2BF8-4B9E-A411-07D769E6EA00}" srcOrd="1" destOrd="0" parTransId="{A7154154-5F63-4DD8-9CEB-EBD92FA35433}" sibTransId="{D34338CC-BB23-464F-92FB-0B094A8402F6}"/>
    <dgm:cxn modelId="{78818D1E-0FDE-4E3A-8F65-756D3F65F1B5}" type="presOf" srcId="{2F093274-1884-4EA9-B904-989D3E0BC9BD}" destId="{C1A45E2C-9597-442F-8FD5-1EED77B7422F}" srcOrd="0" destOrd="0" presId="urn:microsoft.com/office/officeart/2005/8/layout/hierarchy6"/>
    <dgm:cxn modelId="{C6F4C820-4747-4373-8219-E0BBED0432F3}" type="presOf" srcId="{6D19D4AC-ECAF-45C7-8C65-694055513BD6}" destId="{018DD83B-BB04-4A53-98AE-2850FCD6D777}" srcOrd="0" destOrd="0" presId="urn:microsoft.com/office/officeart/2005/8/layout/hierarchy6"/>
    <dgm:cxn modelId="{FA25EB20-C271-4651-A3D0-F8E0834FACC7}" type="presOf" srcId="{84F564B8-59CC-411B-8A73-2A7A72A620D7}" destId="{2C03B54C-251E-4D4C-890F-322D864461F5}" srcOrd="0" destOrd="0" presId="urn:microsoft.com/office/officeart/2005/8/layout/hierarchy6"/>
    <dgm:cxn modelId="{61EC1821-4F79-4F26-8512-DD97873366F1}" type="presOf" srcId="{F00B12EC-43BE-438F-955B-9AABCF6FD8F3}" destId="{623D2E47-6BF8-4DC9-A690-4A4BCC3087FE}" srcOrd="0" destOrd="0" presId="urn:microsoft.com/office/officeart/2005/8/layout/hierarchy6"/>
    <dgm:cxn modelId="{F0C55621-4B94-4681-81B7-80415260A64E}" type="presOf" srcId="{1D6EFAFA-96AD-420C-9852-F55B339BFC64}" destId="{14AA790A-4265-4035-BAC8-B082C74D31C4}" srcOrd="1" destOrd="0" presId="urn:microsoft.com/office/officeart/2005/8/layout/hierarchy6"/>
    <dgm:cxn modelId="{4E2C8322-EC6A-44BA-B545-C26DC2EF3B3E}" srcId="{AFA5007A-C200-4C9D-AC9B-B5575D49DBA5}" destId="{F00B12EC-43BE-438F-955B-9AABCF6FD8F3}" srcOrd="1" destOrd="0" parTransId="{47C2DA6C-DCD5-45E3-B906-3D2D6A1B40DF}" sibTransId="{B03C1344-DBB7-499F-858F-61DC4E20236E}"/>
    <dgm:cxn modelId="{9A698827-0453-4BA8-AE16-BCCEEDB46CD1}" srcId="{9ED95100-051B-44A4-95DC-08FFE82B584A}" destId="{E103A763-8C3B-4EE4-8E71-60569AD3E75D}" srcOrd="2" destOrd="0" parTransId="{39FAD56C-8ED0-430D-95D4-3AA3DB59DA90}" sibTransId="{D2810010-87F9-4AB0-8603-66B5EBDEAF83}"/>
    <dgm:cxn modelId="{B46DE82E-B7D2-406B-B9BB-A1439F9912AD}" type="presOf" srcId="{84F564B8-59CC-411B-8A73-2A7A72A620D7}" destId="{C6792D07-8FF5-4047-A3DD-90D5662A9857}" srcOrd="1" destOrd="0" presId="urn:microsoft.com/office/officeart/2005/8/layout/hierarchy6"/>
    <dgm:cxn modelId="{6D9D7A31-8EFC-4C4A-AE9C-0EB0B46073C8}" type="presOf" srcId="{708702BF-3D70-4AD1-9384-A3E4BC7021D3}" destId="{27677949-65AF-4417-BF07-A2207EE14C2D}" srcOrd="0" destOrd="0" presId="urn:microsoft.com/office/officeart/2005/8/layout/hierarchy6"/>
    <dgm:cxn modelId="{9C855134-A01B-4A88-B590-600EF7F0D651}" srcId="{415AF17D-DCD2-4612-A17B-D5AC72974D88}" destId="{E36867AD-63A2-40A1-B887-A986154F02E8}" srcOrd="1" destOrd="0" parTransId="{5D2A6311-DE29-4DAC-BD29-188214D2CA04}" sibTransId="{87658E0E-9F93-4E58-9E90-0D78B094130A}"/>
    <dgm:cxn modelId="{7634E635-DC75-4DE1-BF0A-9F94C1E6DECD}" srcId="{7DFC4E2A-BFA5-4AAA-BE28-791E926B7930}" destId="{3485265A-B926-4AA4-B536-AF9A231172B9}" srcOrd="2" destOrd="0" parTransId="{E1FD0A08-DD1F-41E3-8906-A3ADC472100E}" sibTransId="{8009A767-C81C-41FB-93DD-84661FFD256C}"/>
    <dgm:cxn modelId="{902AF235-24AB-4199-9045-4A50B7A3564D}" srcId="{E103A763-8C3B-4EE4-8E71-60569AD3E75D}" destId="{708702BF-3D70-4AD1-9384-A3E4BC7021D3}" srcOrd="0" destOrd="0" parTransId="{E4703702-D841-4250-B112-8A53ED27F527}" sibTransId="{C63F2C9F-2EAD-4AD4-8114-7E3123F84B53}"/>
    <dgm:cxn modelId="{6F360638-C427-47D4-9EEC-96C4ECF609C4}" srcId="{6D19D4AC-ECAF-45C7-8C65-694055513BD6}" destId="{F2B29726-1DFE-4177-BB1B-4AC02D6B8263}" srcOrd="1" destOrd="0" parTransId="{B66355C2-A634-44CD-A0E9-32D3E579CD57}" sibTransId="{A42F1F74-ADE6-4CC2-950A-7D3C604B1E00}"/>
    <dgm:cxn modelId="{15B29C39-5B5A-499C-9CF9-CBDAFC02CD98}" type="presOf" srcId="{E36867AD-63A2-40A1-B887-A986154F02E8}" destId="{6CC5D128-EE71-418B-A529-A15E7EB3F172}" srcOrd="0" destOrd="0" presId="urn:microsoft.com/office/officeart/2005/8/layout/hierarchy6"/>
    <dgm:cxn modelId="{DF29363F-6766-4146-81E0-6837C88F9837}" srcId="{9ED95100-051B-44A4-95DC-08FFE82B584A}" destId="{7DFC4E2A-BFA5-4AAA-BE28-791E926B7930}" srcOrd="1" destOrd="0" parTransId="{8F93B6F8-6B54-4EC2-BAFD-A143FF23477C}" sibTransId="{77007A8F-40DB-4BA6-BABD-DA6D0FF65D2A}"/>
    <dgm:cxn modelId="{13FA1A5B-5B05-42F5-BBFC-926EAEFA9B1A}" type="presOf" srcId="{47C2DA6C-DCD5-45E3-B906-3D2D6A1B40DF}" destId="{AEE0A408-F5AE-4CA0-8B8B-53DD89261184}" srcOrd="0" destOrd="0" presId="urn:microsoft.com/office/officeart/2005/8/layout/hierarchy6"/>
    <dgm:cxn modelId="{D03FA361-0B9F-48B0-A0D7-AA604FC13EEE}" type="presOf" srcId="{CC1C954B-2BF8-4B9E-A411-07D769E6EA00}" destId="{E1764D42-8496-450E-B1ED-408C16B99058}" srcOrd="0" destOrd="0" presId="urn:microsoft.com/office/officeart/2005/8/layout/hierarchy6"/>
    <dgm:cxn modelId="{51891B44-FA94-46DB-A1D8-698C8673E970}" type="presOf" srcId="{8B49DFBB-60C5-4AB5-9721-1EAF7910E93A}" destId="{8D90C262-4369-4BB6-86B4-E4FBBB395DE6}" srcOrd="0" destOrd="0" presId="urn:microsoft.com/office/officeart/2005/8/layout/hierarchy6"/>
    <dgm:cxn modelId="{A6B34646-BBC7-472C-99D7-DF99A79D661B}" type="presOf" srcId="{2FA6C240-2515-4EA2-B545-221AD105B468}" destId="{ADF3254A-0ED0-4804-9EF2-18A9599BCED1}" srcOrd="0" destOrd="0" presId="urn:microsoft.com/office/officeart/2005/8/layout/hierarchy6"/>
    <dgm:cxn modelId="{17178448-897F-4B8D-970C-18D0B5A72FAB}" type="presOf" srcId="{DBB38E65-175E-4CAC-B416-B07EFE0B4B2A}" destId="{3210932F-62F6-427F-B2AE-ACB885CD3CCE}" srcOrd="1" destOrd="0" presId="urn:microsoft.com/office/officeart/2005/8/layout/hierarchy6"/>
    <dgm:cxn modelId="{B2AF646A-6B90-478F-998D-FF0134E14BBE}" type="presOf" srcId="{E4703702-D841-4250-B112-8A53ED27F527}" destId="{66B0CC17-1166-4E07-AE82-453B4C709693}" srcOrd="0" destOrd="0" presId="urn:microsoft.com/office/officeart/2005/8/layout/hierarchy6"/>
    <dgm:cxn modelId="{00470A6C-C32F-4C1F-8509-D5713C0C4CAA}" srcId="{E103A763-8C3B-4EE4-8E71-60569AD3E75D}" destId="{4FEDBC0D-24E4-4F53-808E-F3955E65FF2F}" srcOrd="1" destOrd="0" parTransId="{220FFB04-3D16-41DC-B7F6-03B42A8C8AE8}" sibTransId="{82E45F38-F63F-4038-B985-56CD2D6B37FA}"/>
    <dgm:cxn modelId="{55F71C4C-39A9-4C8F-B7C4-48FE8EBE1D4D}" srcId="{9ED95100-051B-44A4-95DC-08FFE82B584A}" destId="{6D19D4AC-ECAF-45C7-8C65-694055513BD6}" srcOrd="0" destOrd="0" parTransId="{5939A635-D835-48CF-9DD9-BF1E38FDDB0F}" sibTransId="{1EA432C3-8D32-4A9E-81FD-C256941CA107}"/>
    <dgm:cxn modelId="{897B5A70-AD0F-46C9-B7F5-32FA23F22721}" type="presOf" srcId="{2FA6C240-2515-4EA2-B545-221AD105B468}" destId="{2D4647B1-E3C6-4523-87C6-5462BF802B93}" srcOrd="1" destOrd="0" presId="urn:microsoft.com/office/officeart/2005/8/layout/hierarchy6"/>
    <dgm:cxn modelId="{7ED0F671-10B2-46B1-AA9E-A865E794FEC8}" type="presOf" srcId="{4FEDBC0D-24E4-4F53-808E-F3955E65FF2F}" destId="{810A0172-517B-4658-8050-4B8D8C9AEC6E}" srcOrd="0" destOrd="0" presId="urn:microsoft.com/office/officeart/2005/8/layout/hierarchy6"/>
    <dgm:cxn modelId="{B923F773-854A-4E46-A412-1703C0A74EB8}" type="presOf" srcId="{E103A763-8C3B-4EE4-8E71-60569AD3E75D}" destId="{930ECC92-F34E-4A22-8C29-781040904BEB}" srcOrd="0" destOrd="0" presId="urn:microsoft.com/office/officeart/2005/8/layout/hierarchy6"/>
    <dgm:cxn modelId="{3A499475-3D9E-4140-8E02-DB643547B08E}" srcId="{AFA5007A-C200-4C9D-AC9B-B5575D49DBA5}" destId="{9ED95100-051B-44A4-95DC-08FFE82B584A}" srcOrd="0" destOrd="0" parTransId="{891F6E80-78D4-4EED-924F-7E10AC1A63B9}" sibTransId="{28AEA117-222B-432F-ABFE-F2B7F68C1254}"/>
    <dgm:cxn modelId="{F2EBE281-2C33-42EA-A2B3-D4D7883D2FF5}" type="presOf" srcId="{415AF17D-DCD2-4612-A17B-D5AC72974D88}" destId="{5E23F91E-1C31-4035-8FE4-163FB3C80A78}" srcOrd="0" destOrd="0" presId="urn:microsoft.com/office/officeart/2005/8/layout/hierarchy6"/>
    <dgm:cxn modelId="{67E64F82-8924-4939-A73B-6715385140D4}" srcId="{415AF17D-DCD2-4612-A17B-D5AC72974D88}" destId="{AFA5007A-C200-4C9D-AC9B-B5575D49DBA5}" srcOrd="0" destOrd="0" parTransId="{4046281C-A1A2-4210-93D1-647532F8E2A9}" sibTransId="{222B7AF0-84E3-4075-B20E-6E011623620A}"/>
    <dgm:cxn modelId="{09FEDE82-5A08-4B2A-A461-A42CAC336804}" type="presOf" srcId="{891F6E80-78D4-4EED-924F-7E10AC1A63B9}" destId="{7EFEA45A-2BE6-4D29-8033-0EA83B8C6448}" srcOrd="0" destOrd="0" presId="urn:microsoft.com/office/officeart/2005/8/layout/hierarchy6"/>
    <dgm:cxn modelId="{809AE287-351A-45A3-B619-F94C58FDDD87}" srcId="{6D19D4AC-ECAF-45C7-8C65-694055513BD6}" destId="{8B49DFBB-60C5-4AB5-9721-1EAF7910E93A}" srcOrd="2" destOrd="0" parTransId="{2F093274-1884-4EA9-B904-989D3E0BC9BD}" sibTransId="{F65A4299-D13E-4387-894E-30D423D5D159}"/>
    <dgm:cxn modelId="{78BC9E90-ADDD-4A84-A430-F9EE74723EB1}" srcId="{415AF17D-DCD2-4612-A17B-D5AC72974D88}" destId="{84F564B8-59CC-411B-8A73-2A7A72A620D7}" srcOrd="5" destOrd="0" parTransId="{3C0DB456-6EE7-46AB-9C31-B3BDD72505CE}" sibTransId="{12B1BC97-71A1-4D42-B60D-1AC40C03A465}"/>
    <dgm:cxn modelId="{EA10AD93-13DE-48E7-9AD6-E9AE2612E311}" type="presOf" srcId="{E36867AD-63A2-40A1-B887-A986154F02E8}" destId="{96A98DB0-4BE1-42A7-95A4-6FB9B969C7F8}" srcOrd="1" destOrd="0" presId="urn:microsoft.com/office/officeart/2005/8/layout/hierarchy6"/>
    <dgm:cxn modelId="{B0A6E89B-F00C-427C-9E06-1462B88265F3}" type="presOf" srcId="{E1FD0A08-DD1F-41E3-8906-A3ADC472100E}" destId="{04004A5F-E099-47E7-BD49-B16AF9880960}" srcOrd="0" destOrd="0" presId="urn:microsoft.com/office/officeart/2005/8/layout/hierarchy6"/>
    <dgm:cxn modelId="{D4E0A1A4-02B5-4BB7-9271-0D70003A4B5A}" type="presOf" srcId="{FFE7750D-415D-4CD8-8170-F75B0D4F8198}" destId="{C9E1C7EF-A785-4B77-870F-7CE1537D3CD8}" srcOrd="0" destOrd="0" presId="urn:microsoft.com/office/officeart/2005/8/layout/hierarchy6"/>
    <dgm:cxn modelId="{ABCCFCA6-0BE8-4197-BB41-2DB94CA0E016}" srcId="{7DFC4E2A-BFA5-4AAA-BE28-791E926B7930}" destId="{53D75C28-F875-46EB-A60E-FC056EEEB013}" srcOrd="0" destOrd="0" parTransId="{FFE7750D-415D-4CD8-8170-F75B0D4F8198}" sibTransId="{8F123252-60DF-4A0D-9324-C514A991B59F}"/>
    <dgm:cxn modelId="{79F24EAB-F9DE-4A48-87DF-AD4A74A0A028}" srcId="{6D19D4AC-ECAF-45C7-8C65-694055513BD6}" destId="{B6FD34E7-C1B7-4866-80F4-F7AFC409F2A6}" srcOrd="0" destOrd="0" parTransId="{CECE388B-F48A-4E36-ACAC-6E706F41A840}" sibTransId="{202F1322-44C8-4651-805A-E72EE9B4920B}"/>
    <dgm:cxn modelId="{9F17A4AD-B47D-4664-B1F1-A9DA6242D036}" type="presOf" srcId="{B6FD34E7-C1B7-4866-80F4-F7AFC409F2A6}" destId="{E85DBC6D-E477-4E02-A4CE-F503ACB513FB}" srcOrd="0" destOrd="0" presId="urn:microsoft.com/office/officeart/2005/8/layout/hierarchy6"/>
    <dgm:cxn modelId="{B33058BC-0472-4C82-A744-35D45F146BCF}" srcId="{415AF17D-DCD2-4612-A17B-D5AC72974D88}" destId="{DBB38E65-175E-4CAC-B416-B07EFE0B4B2A}" srcOrd="3" destOrd="0" parTransId="{E58E5D10-7CCC-428D-8CA1-387FC329BD8D}" sibTransId="{9715E272-4BB2-4532-9518-6F569F4A09D9}"/>
    <dgm:cxn modelId="{0FC4BCC2-BB47-490E-9270-D3825AEA0F98}" srcId="{415AF17D-DCD2-4612-A17B-D5AC72974D88}" destId="{1D6EFAFA-96AD-420C-9852-F55B339BFC64}" srcOrd="4" destOrd="0" parTransId="{F8A07E08-8923-452D-A389-5E0859A94D8F}" sibTransId="{3FA27EE5-4C33-45B9-9063-2C249C879152}"/>
    <dgm:cxn modelId="{10D9EBC3-1613-4C1B-B75F-F788E2BAA3E5}" type="presOf" srcId="{9ED95100-051B-44A4-95DC-08FFE82B584A}" destId="{BB7F7F5C-D5DD-419A-BF8E-F7C55E0AC6B7}" srcOrd="0" destOrd="0" presId="urn:microsoft.com/office/officeart/2005/8/layout/hierarchy6"/>
    <dgm:cxn modelId="{6618EDC5-ABC4-464B-B356-8ED04034B69E}" type="presOf" srcId="{B66355C2-A634-44CD-A0E9-32D3E579CD57}" destId="{8308769B-D7CE-49C6-B108-E80363DD8172}" srcOrd="0" destOrd="0" presId="urn:microsoft.com/office/officeart/2005/8/layout/hierarchy6"/>
    <dgm:cxn modelId="{CAB182DC-87F7-4B4E-A0BE-D33A26F34C89}" type="presOf" srcId="{A7154154-5F63-4DD8-9CEB-EBD92FA35433}" destId="{4B5BEEC5-E714-4661-A593-A4D5B4FC82F5}" srcOrd="0" destOrd="0" presId="urn:microsoft.com/office/officeart/2005/8/layout/hierarchy6"/>
    <dgm:cxn modelId="{101D8ADE-177F-460E-AA4E-63A5D8F93DE6}" type="presOf" srcId="{DBB38E65-175E-4CAC-B416-B07EFE0B4B2A}" destId="{256D1469-F981-474F-AAA2-0E3050E41C10}" srcOrd="0" destOrd="0" presId="urn:microsoft.com/office/officeart/2005/8/layout/hierarchy6"/>
    <dgm:cxn modelId="{9BCCA8DE-BE31-4F91-9698-61FADB7BD4CA}" type="presOf" srcId="{220FFB04-3D16-41DC-B7F6-03B42A8C8AE8}" destId="{C3653597-8C2F-4E1A-9C97-3C661C156CB5}" srcOrd="0" destOrd="0" presId="urn:microsoft.com/office/officeart/2005/8/layout/hierarchy6"/>
    <dgm:cxn modelId="{E8101AEB-655E-4B1F-8552-C4C94AD56E1A}" type="presOf" srcId="{AFA5007A-C200-4C9D-AC9B-B5575D49DBA5}" destId="{7658C0B5-AAEA-48B7-BC71-25AF0202DF6E}" srcOrd="0" destOrd="0" presId="urn:microsoft.com/office/officeart/2005/8/layout/hierarchy6"/>
    <dgm:cxn modelId="{E630B6EE-FA7E-410E-830C-582B3DE6405E}" type="presOf" srcId="{8F93B6F8-6B54-4EC2-BAFD-A143FF23477C}" destId="{5C3A4D83-54B3-4632-9E19-D97907A1B6DA}" srcOrd="0" destOrd="0" presId="urn:microsoft.com/office/officeart/2005/8/layout/hierarchy6"/>
    <dgm:cxn modelId="{75C6F2EE-A692-41E1-90FC-37EB92E2C9E6}" type="presOf" srcId="{1D6EFAFA-96AD-420C-9852-F55B339BFC64}" destId="{5925F342-41F9-4FAD-84DB-BD36FE14D754}" srcOrd="0" destOrd="0" presId="urn:microsoft.com/office/officeart/2005/8/layout/hierarchy6"/>
    <dgm:cxn modelId="{5B84A3F3-199B-478C-AE9C-1CD061268B43}" srcId="{415AF17D-DCD2-4612-A17B-D5AC72974D88}" destId="{2FA6C240-2515-4EA2-B545-221AD105B468}" srcOrd="2" destOrd="0" parTransId="{23950DFD-A43E-4A95-B290-7C0F55DA1277}" sibTransId="{CC7B74FA-2EE0-4A6E-A361-752E26A4E0D5}"/>
    <dgm:cxn modelId="{144046F9-A2C0-46C6-BCF0-109EF10DB6C0}" type="presOf" srcId="{53D75C28-F875-46EB-A60E-FC056EEEB013}" destId="{AA7431B9-5EDF-4C6A-A7D0-0B63D558D004}" srcOrd="0" destOrd="0" presId="urn:microsoft.com/office/officeart/2005/8/layout/hierarchy6"/>
    <dgm:cxn modelId="{DBFFFFFB-CFC8-4A0D-BFD5-5DACBEDB12B1}" type="presOf" srcId="{5939A635-D835-48CF-9DD9-BF1E38FDDB0F}" destId="{43A2997B-9E11-43EE-BC9B-51FCCBA98A2A}" srcOrd="0" destOrd="0" presId="urn:microsoft.com/office/officeart/2005/8/layout/hierarchy6"/>
    <dgm:cxn modelId="{926396FF-696D-44AE-86D6-87DDE755C67C}" type="presOf" srcId="{7DFC4E2A-BFA5-4AAA-BE28-791E926B7930}" destId="{2B2A6059-C0C5-429C-B1EC-92CC2F63A47B}" srcOrd="0" destOrd="0" presId="urn:microsoft.com/office/officeart/2005/8/layout/hierarchy6"/>
    <dgm:cxn modelId="{083BE836-4C86-4515-9F92-FAC5AB0BF099}" type="presParOf" srcId="{5E23F91E-1C31-4035-8FE4-163FB3C80A78}" destId="{391E18B4-6BDB-4CA7-ABDD-738B2DDE26DF}" srcOrd="0" destOrd="0" presId="urn:microsoft.com/office/officeart/2005/8/layout/hierarchy6"/>
    <dgm:cxn modelId="{C6032B52-FB73-4ED3-9698-364DC5D987A9}" type="presParOf" srcId="{391E18B4-6BDB-4CA7-ABDD-738B2DDE26DF}" destId="{F81480DF-03D6-4409-9E1A-1C2A6DFBD515}" srcOrd="0" destOrd="0" presId="urn:microsoft.com/office/officeart/2005/8/layout/hierarchy6"/>
    <dgm:cxn modelId="{8ABF08F5-2093-4E9C-AB2A-C371CD94471F}" type="presParOf" srcId="{391E18B4-6BDB-4CA7-ABDD-738B2DDE26DF}" destId="{C9863F9C-B01C-46A0-BD8A-2CB17026FF27}" srcOrd="1" destOrd="0" presId="urn:microsoft.com/office/officeart/2005/8/layout/hierarchy6"/>
    <dgm:cxn modelId="{0454FF8C-D8BA-4754-91A2-7C6DA8F36D91}" type="presParOf" srcId="{C9863F9C-B01C-46A0-BD8A-2CB17026FF27}" destId="{0072ED29-D695-4070-8449-F5318E4B1C88}" srcOrd="0" destOrd="0" presId="urn:microsoft.com/office/officeart/2005/8/layout/hierarchy6"/>
    <dgm:cxn modelId="{184C3EB5-CC7A-4D1F-9BA4-B004E27EE4E0}" type="presParOf" srcId="{0072ED29-D695-4070-8449-F5318E4B1C88}" destId="{7658C0B5-AAEA-48B7-BC71-25AF0202DF6E}" srcOrd="0" destOrd="0" presId="urn:microsoft.com/office/officeart/2005/8/layout/hierarchy6"/>
    <dgm:cxn modelId="{EBBB1AE6-059A-462E-A976-5C8C287DEF62}" type="presParOf" srcId="{0072ED29-D695-4070-8449-F5318E4B1C88}" destId="{5A4117A7-EFA1-4B5E-B238-7C60963051FE}" srcOrd="1" destOrd="0" presId="urn:microsoft.com/office/officeart/2005/8/layout/hierarchy6"/>
    <dgm:cxn modelId="{FEC729CF-31DA-405B-B558-E1AEF31BC2D2}" type="presParOf" srcId="{5A4117A7-EFA1-4B5E-B238-7C60963051FE}" destId="{7EFEA45A-2BE6-4D29-8033-0EA83B8C6448}" srcOrd="0" destOrd="0" presId="urn:microsoft.com/office/officeart/2005/8/layout/hierarchy6"/>
    <dgm:cxn modelId="{937BE4F5-B8B1-475D-BF7B-3E65E98E506E}" type="presParOf" srcId="{5A4117A7-EFA1-4B5E-B238-7C60963051FE}" destId="{D98F28F6-6014-4959-9AF3-BBD97DCE8496}" srcOrd="1" destOrd="0" presId="urn:microsoft.com/office/officeart/2005/8/layout/hierarchy6"/>
    <dgm:cxn modelId="{A00F4FB0-20BF-4C14-BF80-4EE99B6B77C3}" type="presParOf" srcId="{D98F28F6-6014-4959-9AF3-BBD97DCE8496}" destId="{BB7F7F5C-D5DD-419A-BF8E-F7C55E0AC6B7}" srcOrd="0" destOrd="0" presId="urn:microsoft.com/office/officeart/2005/8/layout/hierarchy6"/>
    <dgm:cxn modelId="{6B5BF339-741A-4156-A250-A8EC791150DC}" type="presParOf" srcId="{D98F28F6-6014-4959-9AF3-BBD97DCE8496}" destId="{DE2B4544-7AD6-4E03-8209-3155E584A357}" srcOrd="1" destOrd="0" presId="urn:microsoft.com/office/officeart/2005/8/layout/hierarchy6"/>
    <dgm:cxn modelId="{D6433697-3AEE-4BA3-BBF7-BBA6DCF5DE0F}" type="presParOf" srcId="{DE2B4544-7AD6-4E03-8209-3155E584A357}" destId="{43A2997B-9E11-43EE-BC9B-51FCCBA98A2A}" srcOrd="0" destOrd="0" presId="urn:microsoft.com/office/officeart/2005/8/layout/hierarchy6"/>
    <dgm:cxn modelId="{D95815B1-3D8F-41FB-8144-B864E8D15EEA}" type="presParOf" srcId="{DE2B4544-7AD6-4E03-8209-3155E584A357}" destId="{86BB3A33-6979-4335-AF2B-A1E85D7C6C88}" srcOrd="1" destOrd="0" presId="urn:microsoft.com/office/officeart/2005/8/layout/hierarchy6"/>
    <dgm:cxn modelId="{604960EB-D001-4EAE-8BA3-5265199174A0}" type="presParOf" srcId="{86BB3A33-6979-4335-AF2B-A1E85D7C6C88}" destId="{018DD83B-BB04-4A53-98AE-2850FCD6D777}" srcOrd="0" destOrd="0" presId="urn:microsoft.com/office/officeart/2005/8/layout/hierarchy6"/>
    <dgm:cxn modelId="{A7C0D026-105F-4A76-B3B7-7CD386E53833}" type="presParOf" srcId="{86BB3A33-6979-4335-AF2B-A1E85D7C6C88}" destId="{E6FCE01D-A613-4F02-BF84-D01066B5828F}" srcOrd="1" destOrd="0" presId="urn:microsoft.com/office/officeart/2005/8/layout/hierarchy6"/>
    <dgm:cxn modelId="{98C02D4E-FD8A-4345-94B5-2341631C892C}" type="presParOf" srcId="{E6FCE01D-A613-4F02-BF84-D01066B5828F}" destId="{21383D0E-1F95-43CA-A29A-269FB31F8E30}" srcOrd="0" destOrd="0" presId="urn:microsoft.com/office/officeart/2005/8/layout/hierarchy6"/>
    <dgm:cxn modelId="{A7574700-A47E-4FCF-9DB5-CF092B9A5BA8}" type="presParOf" srcId="{E6FCE01D-A613-4F02-BF84-D01066B5828F}" destId="{8A9D624C-FECA-4425-9C7D-E1EAE1E6DC6F}" srcOrd="1" destOrd="0" presId="urn:microsoft.com/office/officeart/2005/8/layout/hierarchy6"/>
    <dgm:cxn modelId="{F2D9D731-17C8-41E1-9EB5-861111006C74}" type="presParOf" srcId="{8A9D624C-FECA-4425-9C7D-E1EAE1E6DC6F}" destId="{E85DBC6D-E477-4E02-A4CE-F503ACB513FB}" srcOrd="0" destOrd="0" presId="urn:microsoft.com/office/officeart/2005/8/layout/hierarchy6"/>
    <dgm:cxn modelId="{37CED6DF-0D6C-45D5-AF35-A4F8741711BC}" type="presParOf" srcId="{8A9D624C-FECA-4425-9C7D-E1EAE1E6DC6F}" destId="{BC863C27-0CED-44F3-AE0C-3BA40A32013D}" srcOrd="1" destOrd="0" presId="urn:microsoft.com/office/officeart/2005/8/layout/hierarchy6"/>
    <dgm:cxn modelId="{7EDEF403-4048-450A-A886-7C00E0CCCC1B}" type="presParOf" srcId="{E6FCE01D-A613-4F02-BF84-D01066B5828F}" destId="{8308769B-D7CE-49C6-B108-E80363DD8172}" srcOrd="2" destOrd="0" presId="urn:microsoft.com/office/officeart/2005/8/layout/hierarchy6"/>
    <dgm:cxn modelId="{9A22A832-5322-4FB6-90D1-E2D45C49F4B3}" type="presParOf" srcId="{E6FCE01D-A613-4F02-BF84-D01066B5828F}" destId="{BC4424AB-F35D-4D02-BEA1-4C2DC23F7405}" srcOrd="3" destOrd="0" presId="urn:microsoft.com/office/officeart/2005/8/layout/hierarchy6"/>
    <dgm:cxn modelId="{6B7DCAD6-FC36-4B95-AA68-4B119201EEFF}" type="presParOf" srcId="{BC4424AB-F35D-4D02-BEA1-4C2DC23F7405}" destId="{11F01702-879D-4B99-BE9E-C5DE341330B7}" srcOrd="0" destOrd="0" presId="urn:microsoft.com/office/officeart/2005/8/layout/hierarchy6"/>
    <dgm:cxn modelId="{B79B7E8B-6FCD-4889-BF34-8341BCBB914B}" type="presParOf" srcId="{BC4424AB-F35D-4D02-BEA1-4C2DC23F7405}" destId="{E4904562-2488-427C-B29A-09746F93EC8D}" srcOrd="1" destOrd="0" presId="urn:microsoft.com/office/officeart/2005/8/layout/hierarchy6"/>
    <dgm:cxn modelId="{101192A8-15A1-4D8F-955D-F4EB8DB35D0B}" type="presParOf" srcId="{E6FCE01D-A613-4F02-BF84-D01066B5828F}" destId="{C1A45E2C-9597-442F-8FD5-1EED77B7422F}" srcOrd="4" destOrd="0" presId="urn:microsoft.com/office/officeart/2005/8/layout/hierarchy6"/>
    <dgm:cxn modelId="{63089E43-ECC8-4EF9-A8C9-7DBD34C347D8}" type="presParOf" srcId="{E6FCE01D-A613-4F02-BF84-D01066B5828F}" destId="{07E11522-4694-4147-8E8E-D1266500D4D2}" srcOrd="5" destOrd="0" presId="urn:microsoft.com/office/officeart/2005/8/layout/hierarchy6"/>
    <dgm:cxn modelId="{FF8E8072-2870-495F-8772-4B562CC062C5}" type="presParOf" srcId="{07E11522-4694-4147-8E8E-D1266500D4D2}" destId="{8D90C262-4369-4BB6-86B4-E4FBBB395DE6}" srcOrd="0" destOrd="0" presId="urn:microsoft.com/office/officeart/2005/8/layout/hierarchy6"/>
    <dgm:cxn modelId="{52B5CBB4-9C27-4E1A-9FA2-16C0314C4183}" type="presParOf" srcId="{07E11522-4694-4147-8E8E-D1266500D4D2}" destId="{F82B352D-67FD-4FEB-9DD9-9391C93A0790}" srcOrd="1" destOrd="0" presId="urn:microsoft.com/office/officeart/2005/8/layout/hierarchy6"/>
    <dgm:cxn modelId="{FC9298C5-04D6-4D7C-9219-24BEC92AB839}" type="presParOf" srcId="{DE2B4544-7AD6-4E03-8209-3155E584A357}" destId="{5C3A4D83-54B3-4632-9E19-D97907A1B6DA}" srcOrd="2" destOrd="0" presId="urn:microsoft.com/office/officeart/2005/8/layout/hierarchy6"/>
    <dgm:cxn modelId="{ED21C047-7737-4FF3-9552-9DCBB908AC30}" type="presParOf" srcId="{DE2B4544-7AD6-4E03-8209-3155E584A357}" destId="{50CDE444-2E0C-42E7-976F-9F5C9B8FDE2B}" srcOrd="3" destOrd="0" presId="urn:microsoft.com/office/officeart/2005/8/layout/hierarchy6"/>
    <dgm:cxn modelId="{6D3DD5B1-68E8-4316-89C4-D9C27BA82D8A}" type="presParOf" srcId="{50CDE444-2E0C-42E7-976F-9F5C9B8FDE2B}" destId="{2B2A6059-C0C5-429C-B1EC-92CC2F63A47B}" srcOrd="0" destOrd="0" presId="urn:microsoft.com/office/officeart/2005/8/layout/hierarchy6"/>
    <dgm:cxn modelId="{268A5F41-33A9-442B-8DF9-0BC003943EF1}" type="presParOf" srcId="{50CDE444-2E0C-42E7-976F-9F5C9B8FDE2B}" destId="{E708D765-8460-401B-B2C5-09493B5D3B7E}" srcOrd="1" destOrd="0" presId="urn:microsoft.com/office/officeart/2005/8/layout/hierarchy6"/>
    <dgm:cxn modelId="{D009BA5F-654D-48B5-855C-F316E5877401}" type="presParOf" srcId="{E708D765-8460-401B-B2C5-09493B5D3B7E}" destId="{C9E1C7EF-A785-4B77-870F-7CE1537D3CD8}" srcOrd="0" destOrd="0" presId="urn:microsoft.com/office/officeart/2005/8/layout/hierarchy6"/>
    <dgm:cxn modelId="{7FB6073A-8465-4F37-A322-52FAE5333F3E}" type="presParOf" srcId="{E708D765-8460-401B-B2C5-09493B5D3B7E}" destId="{7F3ECCA5-E860-47FB-97F4-39478736580F}" srcOrd="1" destOrd="0" presId="urn:microsoft.com/office/officeart/2005/8/layout/hierarchy6"/>
    <dgm:cxn modelId="{4ACAA814-5B6E-4B5F-AED8-43E2126587BB}" type="presParOf" srcId="{7F3ECCA5-E860-47FB-97F4-39478736580F}" destId="{AA7431B9-5EDF-4C6A-A7D0-0B63D558D004}" srcOrd="0" destOrd="0" presId="urn:microsoft.com/office/officeart/2005/8/layout/hierarchy6"/>
    <dgm:cxn modelId="{5A5D0A9D-1B44-4C73-92A5-36BDA3DC6C02}" type="presParOf" srcId="{7F3ECCA5-E860-47FB-97F4-39478736580F}" destId="{1D3430F2-8B0A-479C-81FE-EA843C89650E}" srcOrd="1" destOrd="0" presId="urn:microsoft.com/office/officeart/2005/8/layout/hierarchy6"/>
    <dgm:cxn modelId="{AF163469-F6E0-424D-874C-6C566F234175}" type="presParOf" srcId="{E708D765-8460-401B-B2C5-09493B5D3B7E}" destId="{4B5BEEC5-E714-4661-A593-A4D5B4FC82F5}" srcOrd="2" destOrd="0" presId="urn:microsoft.com/office/officeart/2005/8/layout/hierarchy6"/>
    <dgm:cxn modelId="{73E83B0E-7326-4951-AC14-923F031CB725}" type="presParOf" srcId="{E708D765-8460-401B-B2C5-09493B5D3B7E}" destId="{4EA2BAD3-9C3E-4BBA-B284-F84702AA3C83}" srcOrd="3" destOrd="0" presId="urn:microsoft.com/office/officeart/2005/8/layout/hierarchy6"/>
    <dgm:cxn modelId="{F70F6777-6BD6-481F-B05A-F2FD86157CAA}" type="presParOf" srcId="{4EA2BAD3-9C3E-4BBA-B284-F84702AA3C83}" destId="{E1764D42-8496-450E-B1ED-408C16B99058}" srcOrd="0" destOrd="0" presId="urn:microsoft.com/office/officeart/2005/8/layout/hierarchy6"/>
    <dgm:cxn modelId="{352AE6BB-6A77-4273-9E8A-960317F15AB0}" type="presParOf" srcId="{4EA2BAD3-9C3E-4BBA-B284-F84702AA3C83}" destId="{063D15BE-E4F4-4F17-8B9B-7A133EAB44D1}" srcOrd="1" destOrd="0" presId="urn:microsoft.com/office/officeart/2005/8/layout/hierarchy6"/>
    <dgm:cxn modelId="{1FBDE8D7-AB8B-4668-ADFA-86BF664BDC14}" type="presParOf" srcId="{E708D765-8460-401B-B2C5-09493B5D3B7E}" destId="{04004A5F-E099-47E7-BD49-B16AF9880960}" srcOrd="4" destOrd="0" presId="urn:microsoft.com/office/officeart/2005/8/layout/hierarchy6"/>
    <dgm:cxn modelId="{DA070152-7BB9-4812-96E8-828A75C18091}" type="presParOf" srcId="{E708D765-8460-401B-B2C5-09493B5D3B7E}" destId="{706AF16B-616D-4D31-86D2-1858FC056157}" srcOrd="5" destOrd="0" presId="urn:microsoft.com/office/officeart/2005/8/layout/hierarchy6"/>
    <dgm:cxn modelId="{DDF7F5A6-376E-4843-9364-099F956EAB32}" type="presParOf" srcId="{706AF16B-616D-4D31-86D2-1858FC056157}" destId="{9AE3FC82-2A82-408E-967E-EE3D8B008186}" srcOrd="0" destOrd="0" presId="urn:microsoft.com/office/officeart/2005/8/layout/hierarchy6"/>
    <dgm:cxn modelId="{C81CEFBA-8AB5-4BF9-898C-3E787282F37F}" type="presParOf" srcId="{706AF16B-616D-4D31-86D2-1858FC056157}" destId="{2873C40A-7C3C-4F6E-9467-CE6FAAF78CDC}" srcOrd="1" destOrd="0" presId="urn:microsoft.com/office/officeart/2005/8/layout/hierarchy6"/>
    <dgm:cxn modelId="{57763FF1-81A9-4539-BBE3-E73876D78197}" type="presParOf" srcId="{DE2B4544-7AD6-4E03-8209-3155E584A357}" destId="{1CD0A5EE-B1D2-49EF-A112-D79678763635}" srcOrd="4" destOrd="0" presId="urn:microsoft.com/office/officeart/2005/8/layout/hierarchy6"/>
    <dgm:cxn modelId="{2EEAAD79-9A63-4313-BFDC-E894DE6AF0FB}" type="presParOf" srcId="{DE2B4544-7AD6-4E03-8209-3155E584A357}" destId="{10ACB8F2-1D83-494D-89D3-7A39E5F8890E}" srcOrd="5" destOrd="0" presId="urn:microsoft.com/office/officeart/2005/8/layout/hierarchy6"/>
    <dgm:cxn modelId="{0B6795FA-994A-4F1F-AF48-569196238D1F}" type="presParOf" srcId="{10ACB8F2-1D83-494D-89D3-7A39E5F8890E}" destId="{930ECC92-F34E-4A22-8C29-781040904BEB}" srcOrd="0" destOrd="0" presId="urn:microsoft.com/office/officeart/2005/8/layout/hierarchy6"/>
    <dgm:cxn modelId="{4199A085-01BC-42D3-8AA8-C689D61D1532}" type="presParOf" srcId="{10ACB8F2-1D83-494D-89D3-7A39E5F8890E}" destId="{5A860B1F-91FF-47B9-86E9-80F269913BC9}" srcOrd="1" destOrd="0" presId="urn:microsoft.com/office/officeart/2005/8/layout/hierarchy6"/>
    <dgm:cxn modelId="{3C5EF395-CB27-494E-B80B-32EE30BB7295}" type="presParOf" srcId="{5A860B1F-91FF-47B9-86E9-80F269913BC9}" destId="{66B0CC17-1166-4E07-AE82-453B4C709693}" srcOrd="0" destOrd="0" presId="urn:microsoft.com/office/officeart/2005/8/layout/hierarchy6"/>
    <dgm:cxn modelId="{5747EED3-125C-41BB-A23B-DC931FA736B8}" type="presParOf" srcId="{5A860B1F-91FF-47B9-86E9-80F269913BC9}" destId="{71A9BD9E-0A12-4CD2-8CE4-31BCB3D4744F}" srcOrd="1" destOrd="0" presId="urn:microsoft.com/office/officeart/2005/8/layout/hierarchy6"/>
    <dgm:cxn modelId="{06355071-71E6-4F68-9722-9C588CD00E1E}" type="presParOf" srcId="{71A9BD9E-0A12-4CD2-8CE4-31BCB3D4744F}" destId="{27677949-65AF-4417-BF07-A2207EE14C2D}" srcOrd="0" destOrd="0" presId="urn:microsoft.com/office/officeart/2005/8/layout/hierarchy6"/>
    <dgm:cxn modelId="{6A9ED65F-8705-4CFA-B63D-64449FEBCBB6}" type="presParOf" srcId="{71A9BD9E-0A12-4CD2-8CE4-31BCB3D4744F}" destId="{4825816E-64CE-42D4-8B76-587805D6C6B8}" srcOrd="1" destOrd="0" presId="urn:microsoft.com/office/officeart/2005/8/layout/hierarchy6"/>
    <dgm:cxn modelId="{459BBA9C-834D-483A-AC16-9D34518F3DA8}" type="presParOf" srcId="{5A860B1F-91FF-47B9-86E9-80F269913BC9}" destId="{C3653597-8C2F-4E1A-9C97-3C661C156CB5}" srcOrd="2" destOrd="0" presId="urn:microsoft.com/office/officeart/2005/8/layout/hierarchy6"/>
    <dgm:cxn modelId="{A0287BDE-03C6-44F2-8FAA-54EEABB6A4ED}" type="presParOf" srcId="{5A860B1F-91FF-47B9-86E9-80F269913BC9}" destId="{7A5EF957-0A9B-4B5E-8201-EEFC20CD9405}" srcOrd="3" destOrd="0" presId="urn:microsoft.com/office/officeart/2005/8/layout/hierarchy6"/>
    <dgm:cxn modelId="{4A710C1A-8D0D-471D-9030-77F290018ACB}" type="presParOf" srcId="{7A5EF957-0A9B-4B5E-8201-EEFC20CD9405}" destId="{810A0172-517B-4658-8050-4B8D8C9AEC6E}" srcOrd="0" destOrd="0" presId="urn:microsoft.com/office/officeart/2005/8/layout/hierarchy6"/>
    <dgm:cxn modelId="{8EE06F12-4BE1-4088-A85D-30B201053BB6}" type="presParOf" srcId="{7A5EF957-0A9B-4B5E-8201-EEFC20CD9405}" destId="{98DE1AA9-52BF-4E23-BC24-4275ADA01D9C}" srcOrd="1" destOrd="0" presId="urn:microsoft.com/office/officeart/2005/8/layout/hierarchy6"/>
    <dgm:cxn modelId="{F149B8B1-3487-4B13-9A62-41882DD869E5}" type="presParOf" srcId="{5A4117A7-EFA1-4B5E-B238-7C60963051FE}" destId="{AEE0A408-F5AE-4CA0-8B8B-53DD89261184}" srcOrd="2" destOrd="0" presId="urn:microsoft.com/office/officeart/2005/8/layout/hierarchy6"/>
    <dgm:cxn modelId="{8115FBAD-79C1-4DCA-8B41-EB65ECF1B69C}" type="presParOf" srcId="{5A4117A7-EFA1-4B5E-B238-7C60963051FE}" destId="{410E139C-E285-4685-9254-3DC246820C35}" srcOrd="3" destOrd="0" presId="urn:microsoft.com/office/officeart/2005/8/layout/hierarchy6"/>
    <dgm:cxn modelId="{C0BA4B9C-2F2D-4648-8D02-00BA8E0BBB0D}" type="presParOf" srcId="{410E139C-E285-4685-9254-3DC246820C35}" destId="{623D2E47-6BF8-4DC9-A690-4A4BCC3087FE}" srcOrd="0" destOrd="0" presId="urn:microsoft.com/office/officeart/2005/8/layout/hierarchy6"/>
    <dgm:cxn modelId="{46977B69-F2F9-4E66-954D-7BD01A714D5B}" type="presParOf" srcId="{410E139C-E285-4685-9254-3DC246820C35}" destId="{2AEB3B86-17A7-4DB3-B132-806C94ED0255}" srcOrd="1" destOrd="0" presId="urn:microsoft.com/office/officeart/2005/8/layout/hierarchy6"/>
    <dgm:cxn modelId="{D998A5F7-4CE3-408B-B06C-EAC308F988E6}" type="presParOf" srcId="{5E23F91E-1C31-4035-8FE4-163FB3C80A78}" destId="{8720687A-6826-4EE9-90C8-708DE55DE4A6}" srcOrd="1" destOrd="0" presId="urn:microsoft.com/office/officeart/2005/8/layout/hierarchy6"/>
    <dgm:cxn modelId="{023B5881-28D2-4FC6-B8D6-491A11B09012}" type="presParOf" srcId="{8720687A-6826-4EE9-90C8-708DE55DE4A6}" destId="{4570C7B6-A412-4A33-B445-013EB7B37E8A}" srcOrd="0" destOrd="0" presId="urn:microsoft.com/office/officeart/2005/8/layout/hierarchy6"/>
    <dgm:cxn modelId="{4658AF10-D373-495C-97C2-C33729B99C45}" type="presParOf" srcId="{4570C7B6-A412-4A33-B445-013EB7B37E8A}" destId="{6CC5D128-EE71-418B-A529-A15E7EB3F172}" srcOrd="0" destOrd="0" presId="urn:microsoft.com/office/officeart/2005/8/layout/hierarchy6"/>
    <dgm:cxn modelId="{4BFFB45C-D8A5-4E65-8303-173DBF3A5FB1}" type="presParOf" srcId="{4570C7B6-A412-4A33-B445-013EB7B37E8A}" destId="{96A98DB0-4BE1-42A7-95A4-6FB9B969C7F8}" srcOrd="1" destOrd="0" presId="urn:microsoft.com/office/officeart/2005/8/layout/hierarchy6"/>
    <dgm:cxn modelId="{9FD5D8C1-3001-4248-9097-B2E6ED61DA63}" type="presParOf" srcId="{8720687A-6826-4EE9-90C8-708DE55DE4A6}" destId="{689D2D18-2E3C-44F9-B932-E2106B0A2C74}" srcOrd="1" destOrd="0" presId="urn:microsoft.com/office/officeart/2005/8/layout/hierarchy6"/>
    <dgm:cxn modelId="{AE0A89E4-53BE-4982-8170-44F5B41E1FBF}" type="presParOf" srcId="{689D2D18-2E3C-44F9-B932-E2106B0A2C74}" destId="{9D85C6F7-82CF-456C-8D55-6390ADCD1665}" srcOrd="0" destOrd="0" presId="urn:microsoft.com/office/officeart/2005/8/layout/hierarchy6"/>
    <dgm:cxn modelId="{694EE201-6ADE-4F36-8662-AADB3F056CF7}" type="presParOf" srcId="{8720687A-6826-4EE9-90C8-708DE55DE4A6}" destId="{48C55FB6-BD4B-4F4E-99E1-7405B3A762A1}" srcOrd="2" destOrd="0" presId="urn:microsoft.com/office/officeart/2005/8/layout/hierarchy6"/>
    <dgm:cxn modelId="{BFF82388-0D8D-4624-A012-67DE95390F17}" type="presParOf" srcId="{48C55FB6-BD4B-4F4E-99E1-7405B3A762A1}" destId="{ADF3254A-0ED0-4804-9EF2-18A9599BCED1}" srcOrd="0" destOrd="0" presId="urn:microsoft.com/office/officeart/2005/8/layout/hierarchy6"/>
    <dgm:cxn modelId="{A7712339-6E8D-4893-A5E8-DC72D4534784}" type="presParOf" srcId="{48C55FB6-BD4B-4F4E-99E1-7405B3A762A1}" destId="{2D4647B1-E3C6-4523-87C6-5462BF802B93}" srcOrd="1" destOrd="0" presId="urn:microsoft.com/office/officeart/2005/8/layout/hierarchy6"/>
    <dgm:cxn modelId="{F51E461E-0D19-4969-98D2-606778DE7A38}" type="presParOf" srcId="{8720687A-6826-4EE9-90C8-708DE55DE4A6}" destId="{55744159-77C5-40A1-83E9-6CF04350B100}" srcOrd="3" destOrd="0" presId="urn:microsoft.com/office/officeart/2005/8/layout/hierarchy6"/>
    <dgm:cxn modelId="{67AC72BF-0473-41DF-BFEB-FDB6A8679B92}" type="presParOf" srcId="{55744159-77C5-40A1-83E9-6CF04350B100}" destId="{1AFB7C46-DFAC-4767-8BF9-3278D36E5E22}" srcOrd="0" destOrd="0" presId="urn:microsoft.com/office/officeart/2005/8/layout/hierarchy6"/>
    <dgm:cxn modelId="{71ED8E25-894C-4B4E-BF66-405E207408AB}" type="presParOf" srcId="{8720687A-6826-4EE9-90C8-708DE55DE4A6}" destId="{1C2813D6-4848-4684-A1AA-38A63D9F41AD}" srcOrd="4" destOrd="0" presId="urn:microsoft.com/office/officeart/2005/8/layout/hierarchy6"/>
    <dgm:cxn modelId="{06BE5BDA-8E62-415A-AB91-F669C225EE60}" type="presParOf" srcId="{1C2813D6-4848-4684-A1AA-38A63D9F41AD}" destId="{256D1469-F981-474F-AAA2-0E3050E41C10}" srcOrd="0" destOrd="0" presId="urn:microsoft.com/office/officeart/2005/8/layout/hierarchy6"/>
    <dgm:cxn modelId="{ED7451ED-5B6E-468C-BABC-C9B9B37269FD}" type="presParOf" srcId="{1C2813D6-4848-4684-A1AA-38A63D9F41AD}" destId="{3210932F-62F6-427F-B2AE-ACB885CD3CCE}" srcOrd="1" destOrd="0" presId="urn:microsoft.com/office/officeart/2005/8/layout/hierarchy6"/>
    <dgm:cxn modelId="{3C649F7D-F0DC-4329-909B-6607634A1031}" type="presParOf" srcId="{8720687A-6826-4EE9-90C8-708DE55DE4A6}" destId="{3BB1F3E5-1865-45DE-808B-C05FBF01DDC9}" srcOrd="5" destOrd="0" presId="urn:microsoft.com/office/officeart/2005/8/layout/hierarchy6"/>
    <dgm:cxn modelId="{34F4D3F5-4F0F-4EC9-A4F1-008BAAFD2692}" type="presParOf" srcId="{3BB1F3E5-1865-45DE-808B-C05FBF01DDC9}" destId="{1A9AAF5B-6445-425E-A12C-FF16187DF794}" srcOrd="0" destOrd="0" presId="urn:microsoft.com/office/officeart/2005/8/layout/hierarchy6"/>
    <dgm:cxn modelId="{F4E94292-97CB-4F8E-990C-DA1ED2A053A4}" type="presParOf" srcId="{8720687A-6826-4EE9-90C8-708DE55DE4A6}" destId="{29EA73B6-F5A0-4207-A25B-CA85AEBF0C97}" srcOrd="6" destOrd="0" presId="urn:microsoft.com/office/officeart/2005/8/layout/hierarchy6"/>
    <dgm:cxn modelId="{A605F804-A1C3-49DE-8C01-1D306B323351}" type="presParOf" srcId="{29EA73B6-F5A0-4207-A25B-CA85AEBF0C97}" destId="{5925F342-41F9-4FAD-84DB-BD36FE14D754}" srcOrd="0" destOrd="0" presId="urn:microsoft.com/office/officeart/2005/8/layout/hierarchy6"/>
    <dgm:cxn modelId="{E9667A7F-67C8-42E3-B671-8053982C21B3}" type="presParOf" srcId="{29EA73B6-F5A0-4207-A25B-CA85AEBF0C97}" destId="{14AA790A-4265-4035-BAC8-B082C74D31C4}" srcOrd="1" destOrd="0" presId="urn:microsoft.com/office/officeart/2005/8/layout/hierarchy6"/>
    <dgm:cxn modelId="{F67DF1AB-3711-437C-8856-935CC90408BE}" type="presParOf" srcId="{8720687A-6826-4EE9-90C8-708DE55DE4A6}" destId="{2BF75F36-371C-4ACB-A902-3A270BE96A45}" srcOrd="7" destOrd="0" presId="urn:microsoft.com/office/officeart/2005/8/layout/hierarchy6"/>
    <dgm:cxn modelId="{55913CAC-C133-4277-A6A6-5BADA4ED0436}" type="presParOf" srcId="{2BF75F36-371C-4ACB-A902-3A270BE96A45}" destId="{59B2FF89-1FC6-47D4-AD2B-534226D07478}" srcOrd="0" destOrd="0" presId="urn:microsoft.com/office/officeart/2005/8/layout/hierarchy6"/>
    <dgm:cxn modelId="{03200055-A95A-4E1D-BC1A-B34D9C02BB74}" type="presParOf" srcId="{8720687A-6826-4EE9-90C8-708DE55DE4A6}" destId="{23E4007A-BF88-4358-9CEF-6BAF5B24F871}" srcOrd="8" destOrd="0" presId="urn:microsoft.com/office/officeart/2005/8/layout/hierarchy6"/>
    <dgm:cxn modelId="{B39F8930-4B34-4DB4-BA69-1074B59C76CC}" type="presParOf" srcId="{23E4007A-BF88-4358-9CEF-6BAF5B24F871}" destId="{2C03B54C-251E-4D4C-890F-322D864461F5}" srcOrd="0" destOrd="0" presId="urn:microsoft.com/office/officeart/2005/8/layout/hierarchy6"/>
    <dgm:cxn modelId="{DD0B56CC-F76B-43A8-956C-2A530B591A54}" type="presParOf" srcId="{23E4007A-BF88-4358-9CEF-6BAF5B24F871}" destId="{C6792D07-8FF5-4047-A3DD-90D5662A985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5AF17D-DCD2-4612-A17B-D5AC72974D88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H"/>
        </a:p>
      </dgm:t>
    </dgm:pt>
    <dgm:pt modelId="{AFA5007A-C200-4C9D-AC9B-B5575D49DBA5}">
      <dgm:prSet phldrT="[Text]"/>
      <dgm:spPr/>
      <dgm:t>
        <a:bodyPr/>
        <a:lstStyle/>
        <a:p>
          <a:r>
            <a:rPr lang="fr-CH" dirty="0" err="1"/>
            <a:t>Sunrise-UPC</a:t>
          </a:r>
          <a:r>
            <a:rPr lang="fr-CH" dirty="0"/>
            <a:t> AG</a:t>
          </a:r>
          <a:endParaRPr lang="en-CH" dirty="0"/>
        </a:p>
      </dgm:t>
    </dgm:pt>
    <dgm:pt modelId="{4046281C-A1A2-4210-93D1-647532F8E2A9}" type="parTrans" cxnId="{67E64F82-8924-4939-A73B-6715385140D4}">
      <dgm:prSet/>
      <dgm:spPr/>
      <dgm:t>
        <a:bodyPr/>
        <a:lstStyle/>
        <a:p>
          <a:endParaRPr lang="en-CH"/>
        </a:p>
      </dgm:t>
    </dgm:pt>
    <dgm:pt modelId="{222B7AF0-84E3-4075-B20E-6E011623620A}" type="sibTrans" cxnId="{67E64F82-8924-4939-A73B-6715385140D4}">
      <dgm:prSet/>
      <dgm:spPr/>
      <dgm:t>
        <a:bodyPr/>
        <a:lstStyle/>
        <a:p>
          <a:endParaRPr lang="en-CH"/>
        </a:p>
      </dgm:t>
    </dgm:pt>
    <dgm:pt modelId="{6D19D4AC-ECAF-45C7-8C65-694055513BD6}">
      <dgm:prSet phldrT="[Text]"/>
      <dgm:spPr>
        <a:solidFill>
          <a:schemeClr val="accent2"/>
        </a:solidFill>
      </dgm:spPr>
      <dgm:t>
        <a:bodyPr/>
        <a:lstStyle/>
        <a:p>
          <a:r>
            <a:rPr lang="fr-CH" dirty="0" err="1"/>
            <a:t>Speeex</a:t>
          </a:r>
          <a:endParaRPr lang="en-CH" dirty="0"/>
        </a:p>
      </dgm:t>
    </dgm:pt>
    <dgm:pt modelId="{5939A635-D835-48CF-9DD9-BF1E38FDDB0F}" type="parTrans" cxnId="{55F71C4C-39A9-4C8F-B7C4-48FE8EBE1D4D}">
      <dgm:prSet/>
      <dgm:spPr/>
      <dgm:t>
        <a:bodyPr/>
        <a:lstStyle/>
        <a:p>
          <a:endParaRPr lang="en-CH"/>
        </a:p>
      </dgm:t>
    </dgm:pt>
    <dgm:pt modelId="{1EA432C3-8D32-4A9E-81FD-C256941CA107}" type="sibTrans" cxnId="{55F71C4C-39A9-4C8F-B7C4-48FE8EBE1D4D}">
      <dgm:prSet/>
      <dgm:spPr/>
      <dgm:t>
        <a:bodyPr/>
        <a:lstStyle/>
        <a:p>
          <a:endParaRPr lang="en-CH"/>
        </a:p>
      </dgm:t>
    </dgm:pt>
    <dgm:pt modelId="{B6FD34E7-C1B7-4866-80F4-F7AFC409F2A6}">
      <dgm:prSet phldrT="[Text]"/>
      <dgm:spPr>
        <a:solidFill>
          <a:schemeClr val="accent2"/>
        </a:solidFill>
      </dgm:spPr>
      <dgm:t>
        <a:bodyPr/>
        <a:lstStyle/>
        <a:p>
          <a:r>
            <a:rPr lang="fr-CH" dirty="0"/>
            <a:t>Mobile ACQ</a:t>
          </a:r>
          <a:endParaRPr lang="en-CH" dirty="0"/>
        </a:p>
      </dgm:t>
    </dgm:pt>
    <dgm:pt modelId="{CECE388B-F48A-4E36-ACAC-6E706F41A840}" type="parTrans" cxnId="{79F24EAB-F9DE-4A48-87DF-AD4A74A0A028}">
      <dgm:prSet/>
      <dgm:spPr/>
      <dgm:t>
        <a:bodyPr/>
        <a:lstStyle/>
        <a:p>
          <a:endParaRPr lang="en-CH"/>
        </a:p>
      </dgm:t>
    </dgm:pt>
    <dgm:pt modelId="{202F1322-44C8-4651-805A-E72EE9B4920B}" type="sibTrans" cxnId="{79F24EAB-F9DE-4A48-87DF-AD4A74A0A028}">
      <dgm:prSet/>
      <dgm:spPr/>
      <dgm:t>
        <a:bodyPr/>
        <a:lstStyle/>
        <a:p>
          <a:endParaRPr lang="en-CH"/>
        </a:p>
      </dgm:t>
    </dgm:pt>
    <dgm:pt modelId="{7DFC4E2A-BFA5-4AAA-BE28-791E926B7930}">
      <dgm:prSet phldrT="[Text]"/>
      <dgm:spPr>
        <a:solidFill>
          <a:schemeClr val="accent3"/>
        </a:solidFill>
      </dgm:spPr>
      <dgm:t>
        <a:bodyPr/>
        <a:lstStyle/>
        <a:p>
          <a:r>
            <a:rPr lang="fr-CH" dirty="0" err="1"/>
            <a:t>ganira</a:t>
          </a:r>
          <a:endParaRPr lang="en-CH" dirty="0"/>
        </a:p>
      </dgm:t>
    </dgm:pt>
    <dgm:pt modelId="{8F93B6F8-6B54-4EC2-BAFD-A143FF23477C}" type="parTrans" cxnId="{DF29363F-6766-4146-81E0-6837C88F9837}">
      <dgm:prSet/>
      <dgm:spPr/>
      <dgm:t>
        <a:bodyPr/>
        <a:lstStyle/>
        <a:p>
          <a:endParaRPr lang="en-CH"/>
        </a:p>
      </dgm:t>
    </dgm:pt>
    <dgm:pt modelId="{77007A8F-40DB-4BA6-BABD-DA6D0FF65D2A}" type="sibTrans" cxnId="{DF29363F-6766-4146-81E0-6837C88F9837}">
      <dgm:prSet/>
      <dgm:spPr/>
      <dgm:t>
        <a:bodyPr/>
        <a:lstStyle/>
        <a:p>
          <a:endParaRPr lang="en-CH"/>
        </a:p>
      </dgm:t>
    </dgm:pt>
    <dgm:pt modelId="{E103A763-8C3B-4EE4-8E71-60569AD3E75D}">
      <dgm:prSet phldrT="[Text]"/>
      <dgm:spPr>
        <a:solidFill>
          <a:schemeClr val="accent6">
            <a:lumMod val="50000"/>
            <a:lumOff val="50000"/>
          </a:schemeClr>
        </a:solidFill>
      </dgm:spPr>
      <dgm:t>
        <a:bodyPr/>
        <a:lstStyle/>
        <a:p>
          <a:r>
            <a:rPr lang="fr-CH" dirty="0" err="1"/>
            <a:t>WebHelp</a:t>
          </a:r>
          <a:endParaRPr lang="en-CH" dirty="0"/>
        </a:p>
      </dgm:t>
    </dgm:pt>
    <dgm:pt modelId="{39FAD56C-8ED0-430D-95D4-3AA3DB59DA90}" type="parTrans" cxnId="{9A698827-0453-4BA8-AE16-BCCEEDB46CD1}">
      <dgm:prSet/>
      <dgm:spPr/>
      <dgm:t>
        <a:bodyPr/>
        <a:lstStyle/>
        <a:p>
          <a:endParaRPr lang="en-CH"/>
        </a:p>
      </dgm:t>
    </dgm:pt>
    <dgm:pt modelId="{D2810010-87F9-4AB0-8603-66B5EBDEAF83}" type="sibTrans" cxnId="{9A698827-0453-4BA8-AE16-BCCEEDB46CD1}">
      <dgm:prSet/>
      <dgm:spPr/>
      <dgm:t>
        <a:bodyPr/>
        <a:lstStyle/>
        <a:p>
          <a:endParaRPr lang="en-CH"/>
        </a:p>
      </dgm:t>
    </dgm:pt>
    <dgm:pt modelId="{F2B29726-1DFE-4177-BB1B-4AC02D6B8263}">
      <dgm:prSet phldrT="[Text]"/>
      <dgm:spPr>
        <a:solidFill>
          <a:schemeClr val="accent2"/>
        </a:solidFill>
      </dgm:spPr>
      <dgm:t>
        <a:bodyPr/>
        <a:lstStyle/>
        <a:p>
          <a:r>
            <a:rPr lang="fr-CH" dirty="0" err="1"/>
            <a:t>Retention</a:t>
          </a:r>
          <a:endParaRPr lang="en-CH" dirty="0"/>
        </a:p>
      </dgm:t>
    </dgm:pt>
    <dgm:pt modelId="{B66355C2-A634-44CD-A0E9-32D3E579CD57}" type="parTrans" cxnId="{6F360638-C427-47D4-9EEC-96C4ECF609C4}">
      <dgm:prSet/>
      <dgm:spPr/>
      <dgm:t>
        <a:bodyPr/>
        <a:lstStyle/>
        <a:p>
          <a:endParaRPr lang="en-CH"/>
        </a:p>
      </dgm:t>
    </dgm:pt>
    <dgm:pt modelId="{A42F1F74-ADE6-4CC2-950A-7D3C604B1E00}" type="sibTrans" cxnId="{6F360638-C427-47D4-9EEC-96C4ECF609C4}">
      <dgm:prSet/>
      <dgm:spPr/>
      <dgm:t>
        <a:bodyPr/>
        <a:lstStyle/>
        <a:p>
          <a:endParaRPr lang="en-CH"/>
        </a:p>
      </dgm:t>
    </dgm:pt>
    <dgm:pt modelId="{8B49DFBB-60C5-4AB5-9721-1EAF7910E93A}">
      <dgm:prSet phldrT="[Text]"/>
      <dgm:spPr>
        <a:solidFill>
          <a:schemeClr val="accent2"/>
        </a:solidFill>
      </dgm:spPr>
      <dgm:t>
        <a:bodyPr/>
        <a:lstStyle/>
        <a:p>
          <a:r>
            <a:rPr lang="fr-CH" dirty="0"/>
            <a:t>Team (c)</a:t>
          </a:r>
          <a:endParaRPr lang="en-CH" dirty="0"/>
        </a:p>
      </dgm:t>
    </dgm:pt>
    <dgm:pt modelId="{2F093274-1884-4EA9-B904-989D3E0BC9BD}" type="parTrans" cxnId="{809AE287-351A-45A3-B619-F94C58FDDD87}">
      <dgm:prSet/>
      <dgm:spPr/>
      <dgm:t>
        <a:bodyPr/>
        <a:lstStyle/>
        <a:p>
          <a:endParaRPr lang="en-CH"/>
        </a:p>
      </dgm:t>
    </dgm:pt>
    <dgm:pt modelId="{F65A4299-D13E-4387-894E-30D423D5D159}" type="sibTrans" cxnId="{809AE287-351A-45A3-B619-F94C58FDDD87}">
      <dgm:prSet/>
      <dgm:spPr/>
      <dgm:t>
        <a:bodyPr/>
        <a:lstStyle/>
        <a:p>
          <a:endParaRPr lang="en-CH"/>
        </a:p>
      </dgm:t>
    </dgm:pt>
    <dgm:pt modelId="{53D75C28-F875-46EB-A60E-FC056EEEB013}">
      <dgm:prSet phldrT="[Text]"/>
      <dgm:spPr>
        <a:solidFill>
          <a:schemeClr val="accent3"/>
        </a:solidFill>
      </dgm:spPr>
      <dgm:t>
        <a:bodyPr/>
        <a:lstStyle/>
        <a:p>
          <a:r>
            <a:rPr lang="fr-CH" dirty="0"/>
            <a:t>DCS-1 (d)</a:t>
          </a:r>
          <a:endParaRPr lang="en-CH" dirty="0"/>
        </a:p>
      </dgm:t>
    </dgm:pt>
    <dgm:pt modelId="{FFE7750D-415D-4CD8-8170-F75B0D4F8198}" type="parTrans" cxnId="{ABCCFCA6-0BE8-4197-BB41-2DB94CA0E016}">
      <dgm:prSet/>
      <dgm:spPr/>
      <dgm:t>
        <a:bodyPr/>
        <a:lstStyle/>
        <a:p>
          <a:endParaRPr lang="en-CH"/>
        </a:p>
      </dgm:t>
    </dgm:pt>
    <dgm:pt modelId="{8F123252-60DF-4A0D-9324-C514A991B59F}" type="sibTrans" cxnId="{ABCCFCA6-0BE8-4197-BB41-2DB94CA0E016}">
      <dgm:prSet/>
      <dgm:spPr/>
      <dgm:t>
        <a:bodyPr/>
        <a:lstStyle/>
        <a:p>
          <a:endParaRPr lang="en-CH"/>
        </a:p>
      </dgm:t>
    </dgm:pt>
    <dgm:pt modelId="{CC1C954B-2BF8-4B9E-A411-07D769E6EA00}">
      <dgm:prSet phldrT="[Text]"/>
      <dgm:spPr>
        <a:solidFill>
          <a:schemeClr val="accent3"/>
        </a:solidFill>
      </dgm:spPr>
      <dgm:t>
        <a:bodyPr/>
        <a:lstStyle/>
        <a:p>
          <a:r>
            <a:rPr lang="fr-CH" dirty="0"/>
            <a:t>DCS-2 (e)</a:t>
          </a:r>
          <a:endParaRPr lang="en-CH" dirty="0"/>
        </a:p>
      </dgm:t>
    </dgm:pt>
    <dgm:pt modelId="{A7154154-5F63-4DD8-9CEB-EBD92FA35433}" type="parTrans" cxnId="{44BEF90C-9C2A-4046-88AD-A56810B0A968}">
      <dgm:prSet/>
      <dgm:spPr/>
      <dgm:t>
        <a:bodyPr/>
        <a:lstStyle/>
        <a:p>
          <a:endParaRPr lang="en-CH"/>
        </a:p>
      </dgm:t>
    </dgm:pt>
    <dgm:pt modelId="{D34338CC-BB23-464F-92FB-0B094A8402F6}" type="sibTrans" cxnId="{44BEF90C-9C2A-4046-88AD-A56810B0A968}">
      <dgm:prSet/>
      <dgm:spPr/>
      <dgm:t>
        <a:bodyPr/>
        <a:lstStyle/>
        <a:p>
          <a:endParaRPr lang="en-CH"/>
        </a:p>
      </dgm:t>
    </dgm:pt>
    <dgm:pt modelId="{708702BF-3D70-4AD1-9384-A3E4BC7021D3}">
      <dgm:prSet phldrT="[Text]"/>
      <dgm:spPr>
        <a:solidFill>
          <a:schemeClr val="accent6">
            <a:lumMod val="50000"/>
            <a:lumOff val="50000"/>
          </a:schemeClr>
        </a:solidFill>
      </dgm:spPr>
      <dgm:t>
        <a:bodyPr/>
        <a:lstStyle/>
        <a:p>
          <a:r>
            <a:rPr lang="fr-CH" dirty="0"/>
            <a:t>Team (g)</a:t>
          </a:r>
          <a:endParaRPr lang="en-CH" dirty="0"/>
        </a:p>
      </dgm:t>
    </dgm:pt>
    <dgm:pt modelId="{E4703702-D841-4250-B112-8A53ED27F527}" type="parTrans" cxnId="{902AF235-24AB-4199-9045-4A50B7A3564D}">
      <dgm:prSet/>
      <dgm:spPr/>
      <dgm:t>
        <a:bodyPr/>
        <a:lstStyle/>
        <a:p>
          <a:endParaRPr lang="en-CH"/>
        </a:p>
      </dgm:t>
    </dgm:pt>
    <dgm:pt modelId="{C63F2C9F-2EAD-4AD4-8114-7E3123F84B53}" type="sibTrans" cxnId="{902AF235-24AB-4199-9045-4A50B7A3564D}">
      <dgm:prSet/>
      <dgm:spPr/>
      <dgm:t>
        <a:bodyPr/>
        <a:lstStyle/>
        <a:p>
          <a:endParaRPr lang="en-CH"/>
        </a:p>
      </dgm:t>
    </dgm:pt>
    <dgm:pt modelId="{4FEDBC0D-24E4-4F53-808E-F3955E65FF2F}">
      <dgm:prSet phldrT="[Text]"/>
      <dgm:spPr>
        <a:solidFill>
          <a:schemeClr val="accent6">
            <a:lumMod val="50000"/>
            <a:lumOff val="50000"/>
          </a:schemeClr>
        </a:solidFill>
      </dgm:spPr>
      <dgm:t>
        <a:bodyPr/>
        <a:lstStyle/>
        <a:p>
          <a:r>
            <a:rPr lang="fr-CH" dirty="0"/>
            <a:t>Team (h)</a:t>
          </a:r>
          <a:endParaRPr lang="en-CH" dirty="0"/>
        </a:p>
      </dgm:t>
    </dgm:pt>
    <dgm:pt modelId="{220FFB04-3D16-41DC-B7F6-03B42A8C8AE8}" type="parTrans" cxnId="{00470A6C-C32F-4C1F-8509-D5713C0C4CAA}">
      <dgm:prSet/>
      <dgm:spPr/>
      <dgm:t>
        <a:bodyPr/>
        <a:lstStyle/>
        <a:p>
          <a:endParaRPr lang="en-CH"/>
        </a:p>
      </dgm:t>
    </dgm:pt>
    <dgm:pt modelId="{82E45F38-F63F-4038-B985-56CD2D6B37FA}" type="sibTrans" cxnId="{00470A6C-C32F-4C1F-8509-D5713C0C4CAA}">
      <dgm:prSet/>
      <dgm:spPr/>
      <dgm:t>
        <a:bodyPr/>
        <a:lstStyle/>
        <a:p>
          <a:endParaRPr lang="en-CH"/>
        </a:p>
      </dgm:t>
    </dgm:pt>
    <dgm:pt modelId="{E36867AD-63A2-40A1-B887-A986154F02E8}">
      <dgm:prSet phldrT="[Text]"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r>
            <a:rPr lang="fr-CH" b="1" dirty="0" err="1"/>
            <a:t>Organization</a:t>
          </a:r>
          <a:r>
            <a:rPr lang="fr-CH" b="1" dirty="0"/>
            <a:t> (Brand)</a:t>
          </a:r>
          <a:endParaRPr lang="en-CH" b="1" dirty="0"/>
        </a:p>
      </dgm:t>
    </dgm:pt>
    <dgm:pt modelId="{5D2A6311-DE29-4DAC-BD29-188214D2CA04}" type="parTrans" cxnId="{9C855134-A01B-4A88-B590-600EF7F0D651}">
      <dgm:prSet/>
      <dgm:spPr/>
      <dgm:t>
        <a:bodyPr/>
        <a:lstStyle/>
        <a:p>
          <a:endParaRPr lang="en-CH"/>
        </a:p>
      </dgm:t>
    </dgm:pt>
    <dgm:pt modelId="{87658E0E-9F93-4E58-9E90-0D78B094130A}" type="sibTrans" cxnId="{9C855134-A01B-4A88-B590-600EF7F0D651}">
      <dgm:prSet/>
      <dgm:spPr/>
      <dgm:t>
        <a:bodyPr/>
        <a:lstStyle/>
        <a:p>
          <a:endParaRPr lang="en-CH"/>
        </a:p>
      </dgm:t>
    </dgm:pt>
    <dgm:pt modelId="{DBB38E65-175E-4CAC-B416-B07EFE0B4B2A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CH" b="1" dirty="0"/>
            <a:t>Sites </a:t>
          </a:r>
          <a:br>
            <a:rPr lang="fr-CH" b="1" dirty="0"/>
          </a:br>
          <a:r>
            <a:rPr lang="fr-CH" b="1" dirty="0"/>
            <a:t>(Service Provider / </a:t>
          </a:r>
          <a:r>
            <a:rPr lang="fr-CH" b="1" dirty="0" err="1"/>
            <a:t>Subsidiaries</a:t>
          </a:r>
          <a:r>
            <a:rPr lang="fr-CH" b="1" dirty="0"/>
            <a:t> / Production Sites)</a:t>
          </a:r>
          <a:endParaRPr lang="en-CH" b="1" dirty="0"/>
        </a:p>
      </dgm:t>
    </dgm:pt>
    <dgm:pt modelId="{E58E5D10-7CCC-428D-8CA1-387FC329BD8D}" type="parTrans" cxnId="{B33058BC-0472-4C82-A744-35D45F146BCF}">
      <dgm:prSet/>
      <dgm:spPr/>
      <dgm:t>
        <a:bodyPr/>
        <a:lstStyle/>
        <a:p>
          <a:endParaRPr lang="en-CH"/>
        </a:p>
      </dgm:t>
    </dgm:pt>
    <dgm:pt modelId="{9715E272-4BB2-4532-9518-6F569F4A09D9}" type="sibTrans" cxnId="{B33058BC-0472-4C82-A744-35D45F146BCF}">
      <dgm:prSet/>
      <dgm:spPr/>
      <dgm:t>
        <a:bodyPr/>
        <a:lstStyle/>
        <a:p>
          <a:endParaRPr lang="en-CH"/>
        </a:p>
      </dgm:t>
    </dgm:pt>
    <dgm:pt modelId="{1D6EFAFA-96AD-420C-9852-F55B339BFC64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CH" b="1" dirty="0"/>
            <a:t>Teams</a:t>
          </a:r>
          <a:endParaRPr lang="en-CH" b="1" dirty="0"/>
        </a:p>
      </dgm:t>
    </dgm:pt>
    <dgm:pt modelId="{F8A07E08-8923-452D-A389-5E0859A94D8F}" type="parTrans" cxnId="{0FC4BCC2-BB47-490E-9270-D3825AEA0F98}">
      <dgm:prSet/>
      <dgm:spPr/>
      <dgm:t>
        <a:bodyPr/>
        <a:lstStyle/>
        <a:p>
          <a:endParaRPr lang="en-CH"/>
        </a:p>
      </dgm:t>
    </dgm:pt>
    <dgm:pt modelId="{3FA27EE5-4C33-45B9-9063-2C249C879152}" type="sibTrans" cxnId="{0FC4BCC2-BB47-490E-9270-D3825AEA0F98}">
      <dgm:prSet/>
      <dgm:spPr/>
      <dgm:t>
        <a:bodyPr/>
        <a:lstStyle/>
        <a:p>
          <a:endParaRPr lang="en-CH"/>
        </a:p>
      </dgm:t>
    </dgm:pt>
    <dgm:pt modelId="{9ED95100-051B-44A4-95DC-08FFE82B584A}">
      <dgm:prSet phldrT="[Text]"/>
      <dgm:spPr/>
      <dgm:t>
        <a:bodyPr/>
        <a:lstStyle/>
        <a:p>
          <a:r>
            <a:rPr lang="fr-CH" dirty="0" err="1"/>
            <a:t>Yallo</a:t>
          </a:r>
          <a:r>
            <a:rPr lang="fr-CH" dirty="0"/>
            <a:t> / </a:t>
          </a:r>
          <a:r>
            <a:rPr lang="fr-CH" dirty="0" err="1"/>
            <a:t>Lebara</a:t>
          </a:r>
          <a:r>
            <a:rPr lang="fr-CH" dirty="0"/>
            <a:t> / Swipe</a:t>
          </a:r>
          <a:endParaRPr lang="en-CH" dirty="0"/>
        </a:p>
      </dgm:t>
    </dgm:pt>
    <dgm:pt modelId="{891F6E80-78D4-4EED-924F-7E10AC1A63B9}" type="parTrans" cxnId="{3A499475-3D9E-4140-8E02-DB643547B08E}">
      <dgm:prSet/>
      <dgm:spPr/>
      <dgm:t>
        <a:bodyPr/>
        <a:lstStyle/>
        <a:p>
          <a:endParaRPr lang="en-CH"/>
        </a:p>
      </dgm:t>
    </dgm:pt>
    <dgm:pt modelId="{28AEA117-222B-432F-ABFE-F2B7F68C1254}" type="sibTrans" cxnId="{3A499475-3D9E-4140-8E02-DB643547B08E}">
      <dgm:prSet/>
      <dgm:spPr/>
      <dgm:t>
        <a:bodyPr/>
        <a:lstStyle/>
        <a:p>
          <a:endParaRPr lang="en-CH"/>
        </a:p>
      </dgm:t>
    </dgm:pt>
    <dgm:pt modelId="{2FA6C240-2515-4EA2-B545-221AD105B468}">
      <dgm:prSet phldrT="[Text]"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r>
            <a:rPr lang="fr-CH" b="1" dirty="0"/>
            <a:t>Brands</a:t>
          </a:r>
          <a:endParaRPr lang="en-CH" b="1" dirty="0"/>
        </a:p>
      </dgm:t>
    </dgm:pt>
    <dgm:pt modelId="{23950DFD-A43E-4A95-B290-7C0F55DA1277}" type="parTrans" cxnId="{5B84A3F3-199B-478C-AE9C-1CD061268B43}">
      <dgm:prSet/>
      <dgm:spPr/>
      <dgm:t>
        <a:bodyPr/>
        <a:lstStyle/>
        <a:p>
          <a:endParaRPr lang="en-CH"/>
        </a:p>
      </dgm:t>
    </dgm:pt>
    <dgm:pt modelId="{CC7B74FA-2EE0-4A6E-A361-752E26A4E0D5}" type="sibTrans" cxnId="{5B84A3F3-199B-478C-AE9C-1CD061268B43}">
      <dgm:prSet/>
      <dgm:spPr/>
      <dgm:t>
        <a:bodyPr/>
        <a:lstStyle/>
        <a:p>
          <a:endParaRPr lang="en-CH"/>
        </a:p>
      </dgm:t>
    </dgm:pt>
    <dgm:pt modelId="{1729BB5B-C6D7-4BAF-9E6C-6A74D899BD54}">
      <dgm:prSet phldrT="[Text]"/>
      <dgm:spPr>
        <a:solidFill>
          <a:schemeClr val="accent4"/>
        </a:solidFill>
      </dgm:spPr>
      <dgm:t>
        <a:bodyPr/>
        <a:lstStyle/>
        <a:p>
          <a:r>
            <a:rPr lang="fr-CH" dirty="0"/>
            <a:t>Sunrise / QoQa</a:t>
          </a:r>
          <a:endParaRPr lang="en-CH" dirty="0"/>
        </a:p>
      </dgm:t>
    </dgm:pt>
    <dgm:pt modelId="{5620C071-031D-4899-B6BE-D4AB67FCD477}" type="parTrans" cxnId="{D76E3326-1DCA-42D2-AD31-BE0064A4412F}">
      <dgm:prSet/>
      <dgm:spPr/>
      <dgm:t>
        <a:bodyPr/>
        <a:lstStyle/>
        <a:p>
          <a:endParaRPr lang="en-CH"/>
        </a:p>
      </dgm:t>
    </dgm:pt>
    <dgm:pt modelId="{63EABE68-60D5-4155-98C2-46A8DA9F3ACC}" type="sibTrans" cxnId="{D76E3326-1DCA-42D2-AD31-BE0064A4412F}">
      <dgm:prSet/>
      <dgm:spPr/>
      <dgm:t>
        <a:bodyPr/>
        <a:lstStyle/>
        <a:p>
          <a:endParaRPr lang="en-CH"/>
        </a:p>
      </dgm:t>
    </dgm:pt>
    <dgm:pt modelId="{AA0D7FB5-98F1-42DC-BDFD-5871C8792002}">
      <dgm:prSet phldrT="[Text]"/>
      <dgm:spPr>
        <a:solidFill>
          <a:schemeClr val="accent3"/>
        </a:solidFill>
      </dgm:spPr>
      <dgm:t>
        <a:bodyPr/>
        <a:lstStyle/>
        <a:p>
          <a:r>
            <a:rPr lang="fr-CH" dirty="0"/>
            <a:t>Nexus (f)</a:t>
          </a:r>
          <a:endParaRPr lang="en-CH" dirty="0"/>
        </a:p>
      </dgm:t>
    </dgm:pt>
    <dgm:pt modelId="{00F1F861-418C-40DB-97CB-675F54D24184}" type="parTrans" cxnId="{0C50A964-B668-4D3A-95BF-485C0C66A882}">
      <dgm:prSet/>
      <dgm:spPr/>
      <dgm:t>
        <a:bodyPr/>
        <a:lstStyle/>
        <a:p>
          <a:endParaRPr lang="en-CH"/>
        </a:p>
      </dgm:t>
    </dgm:pt>
    <dgm:pt modelId="{01B78D7B-7920-4B05-8627-30D7F7A49D54}" type="sibTrans" cxnId="{0C50A964-B668-4D3A-95BF-485C0C66A882}">
      <dgm:prSet/>
      <dgm:spPr/>
      <dgm:t>
        <a:bodyPr/>
        <a:lstStyle/>
        <a:p>
          <a:endParaRPr lang="en-CH"/>
        </a:p>
      </dgm:t>
    </dgm:pt>
    <dgm:pt modelId="{DC3B3716-3568-48C5-BFEC-0C4BFA8DD9A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CH" b="1" dirty="0"/>
            <a:t>Agents</a:t>
          </a:r>
          <a:endParaRPr lang="en-CH" b="1" dirty="0"/>
        </a:p>
      </dgm:t>
    </dgm:pt>
    <dgm:pt modelId="{59FE7A51-A60D-448E-845A-52A68C660EDA}" type="parTrans" cxnId="{B055CFC2-E809-4F86-8E6B-ACF6797EDAAB}">
      <dgm:prSet/>
      <dgm:spPr/>
      <dgm:t>
        <a:bodyPr/>
        <a:lstStyle/>
        <a:p>
          <a:endParaRPr lang="en-CH"/>
        </a:p>
      </dgm:t>
    </dgm:pt>
    <dgm:pt modelId="{863630BD-F8F2-4166-88D3-59B07461CBBE}" type="sibTrans" cxnId="{B055CFC2-E809-4F86-8E6B-ACF6797EDAAB}">
      <dgm:prSet/>
      <dgm:spPr/>
      <dgm:t>
        <a:bodyPr/>
        <a:lstStyle/>
        <a:p>
          <a:endParaRPr lang="en-CH"/>
        </a:p>
      </dgm:t>
    </dgm:pt>
    <dgm:pt modelId="{5E23F91E-1C31-4035-8FE4-163FB3C80A78}" type="pres">
      <dgm:prSet presAssocID="{415AF17D-DCD2-4612-A17B-D5AC72974D8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1E18B4-6BDB-4CA7-ABDD-738B2DDE26DF}" type="pres">
      <dgm:prSet presAssocID="{415AF17D-DCD2-4612-A17B-D5AC72974D88}" presName="hierFlow" presStyleCnt="0"/>
      <dgm:spPr/>
    </dgm:pt>
    <dgm:pt modelId="{F81480DF-03D6-4409-9E1A-1C2A6DFBD515}" type="pres">
      <dgm:prSet presAssocID="{415AF17D-DCD2-4612-A17B-D5AC72974D88}" presName="firstBuf" presStyleCnt="0"/>
      <dgm:spPr/>
    </dgm:pt>
    <dgm:pt modelId="{C9863F9C-B01C-46A0-BD8A-2CB17026FF27}" type="pres">
      <dgm:prSet presAssocID="{415AF17D-DCD2-4612-A17B-D5AC72974D8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072ED29-D695-4070-8449-F5318E4B1C88}" type="pres">
      <dgm:prSet presAssocID="{AFA5007A-C200-4C9D-AC9B-B5575D49DBA5}" presName="Name14" presStyleCnt="0"/>
      <dgm:spPr/>
    </dgm:pt>
    <dgm:pt modelId="{7658C0B5-AAEA-48B7-BC71-25AF0202DF6E}" type="pres">
      <dgm:prSet presAssocID="{AFA5007A-C200-4C9D-AC9B-B5575D49DBA5}" presName="level1Shape" presStyleLbl="node0" presStyleIdx="0" presStyleCnt="1">
        <dgm:presLayoutVars>
          <dgm:chPref val="3"/>
        </dgm:presLayoutVars>
      </dgm:prSet>
      <dgm:spPr/>
    </dgm:pt>
    <dgm:pt modelId="{5A4117A7-EFA1-4B5E-B238-7C60963051FE}" type="pres">
      <dgm:prSet presAssocID="{AFA5007A-C200-4C9D-AC9B-B5575D49DBA5}" presName="hierChild2" presStyleCnt="0"/>
      <dgm:spPr/>
    </dgm:pt>
    <dgm:pt modelId="{7EFEA45A-2BE6-4D29-8033-0EA83B8C6448}" type="pres">
      <dgm:prSet presAssocID="{891F6E80-78D4-4EED-924F-7E10AC1A63B9}" presName="Name19" presStyleLbl="parChTrans1D2" presStyleIdx="0" presStyleCnt="2"/>
      <dgm:spPr/>
    </dgm:pt>
    <dgm:pt modelId="{D98F28F6-6014-4959-9AF3-BBD97DCE8496}" type="pres">
      <dgm:prSet presAssocID="{9ED95100-051B-44A4-95DC-08FFE82B584A}" presName="Name21" presStyleCnt="0"/>
      <dgm:spPr/>
    </dgm:pt>
    <dgm:pt modelId="{BB7F7F5C-D5DD-419A-BF8E-F7C55E0AC6B7}" type="pres">
      <dgm:prSet presAssocID="{9ED95100-051B-44A4-95DC-08FFE82B584A}" presName="level2Shape" presStyleLbl="node2" presStyleIdx="0" presStyleCnt="2"/>
      <dgm:spPr/>
    </dgm:pt>
    <dgm:pt modelId="{DE2B4544-7AD6-4E03-8209-3155E584A357}" type="pres">
      <dgm:prSet presAssocID="{9ED95100-051B-44A4-95DC-08FFE82B584A}" presName="hierChild3" presStyleCnt="0"/>
      <dgm:spPr/>
    </dgm:pt>
    <dgm:pt modelId="{43A2997B-9E11-43EE-BC9B-51FCCBA98A2A}" type="pres">
      <dgm:prSet presAssocID="{5939A635-D835-48CF-9DD9-BF1E38FDDB0F}" presName="Name19" presStyleLbl="parChTrans1D3" presStyleIdx="0" presStyleCnt="3"/>
      <dgm:spPr/>
    </dgm:pt>
    <dgm:pt modelId="{86BB3A33-6979-4335-AF2B-A1E85D7C6C88}" type="pres">
      <dgm:prSet presAssocID="{6D19D4AC-ECAF-45C7-8C65-694055513BD6}" presName="Name21" presStyleCnt="0"/>
      <dgm:spPr/>
    </dgm:pt>
    <dgm:pt modelId="{018DD83B-BB04-4A53-98AE-2850FCD6D777}" type="pres">
      <dgm:prSet presAssocID="{6D19D4AC-ECAF-45C7-8C65-694055513BD6}" presName="level2Shape" presStyleLbl="node3" presStyleIdx="0" presStyleCnt="3"/>
      <dgm:spPr/>
    </dgm:pt>
    <dgm:pt modelId="{E6FCE01D-A613-4F02-BF84-D01066B5828F}" type="pres">
      <dgm:prSet presAssocID="{6D19D4AC-ECAF-45C7-8C65-694055513BD6}" presName="hierChild3" presStyleCnt="0"/>
      <dgm:spPr/>
    </dgm:pt>
    <dgm:pt modelId="{21383D0E-1F95-43CA-A29A-269FB31F8E30}" type="pres">
      <dgm:prSet presAssocID="{CECE388B-F48A-4E36-ACAC-6E706F41A840}" presName="Name19" presStyleLbl="parChTrans1D4" presStyleIdx="0" presStyleCnt="8"/>
      <dgm:spPr/>
    </dgm:pt>
    <dgm:pt modelId="{8A9D624C-FECA-4425-9C7D-E1EAE1E6DC6F}" type="pres">
      <dgm:prSet presAssocID="{B6FD34E7-C1B7-4866-80F4-F7AFC409F2A6}" presName="Name21" presStyleCnt="0"/>
      <dgm:spPr/>
    </dgm:pt>
    <dgm:pt modelId="{E85DBC6D-E477-4E02-A4CE-F503ACB513FB}" type="pres">
      <dgm:prSet presAssocID="{B6FD34E7-C1B7-4866-80F4-F7AFC409F2A6}" presName="level2Shape" presStyleLbl="node4" presStyleIdx="0" presStyleCnt="8"/>
      <dgm:spPr/>
    </dgm:pt>
    <dgm:pt modelId="{BC863C27-0CED-44F3-AE0C-3BA40A32013D}" type="pres">
      <dgm:prSet presAssocID="{B6FD34E7-C1B7-4866-80F4-F7AFC409F2A6}" presName="hierChild3" presStyleCnt="0"/>
      <dgm:spPr/>
    </dgm:pt>
    <dgm:pt modelId="{8308769B-D7CE-49C6-B108-E80363DD8172}" type="pres">
      <dgm:prSet presAssocID="{B66355C2-A634-44CD-A0E9-32D3E579CD57}" presName="Name19" presStyleLbl="parChTrans1D4" presStyleIdx="1" presStyleCnt="8"/>
      <dgm:spPr/>
    </dgm:pt>
    <dgm:pt modelId="{BC4424AB-F35D-4D02-BEA1-4C2DC23F7405}" type="pres">
      <dgm:prSet presAssocID="{F2B29726-1DFE-4177-BB1B-4AC02D6B8263}" presName="Name21" presStyleCnt="0"/>
      <dgm:spPr/>
    </dgm:pt>
    <dgm:pt modelId="{11F01702-879D-4B99-BE9E-C5DE341330B7}" type="pres">
      <dgm:prSet presAssocID="{F2B29726-1DFE-4177-BB1B-4AC02D6B8263}" presName="level2Shape" presStyleLbl="node4" presStyleIdx="1" presStyleCnt="8"/>
      <dgm:spPr/>
    </dgm:pt>
    <dgm:pt modelId="{E4904562-2488-427C-B29A-09746F93EC8D}" type="pres">
      <dgm:prSet presAssocID="{F2B29726-1DFE-4177-BB1B-4AC02D6B8263}" presName="hierChild3" presStyleCnt="0"/>
      <dgm:spPr/>
    </dgm:pt>
    <dgm:pt modelId="{C1A45E2C-9597-442F-8FD5-1EED77B7422F}" type="pres">
      <dgm:prSet presAssocID="{2F093274-1884-4EA9-B904-989D3E0BC9BD}" presName="Name19" presStyleLbl="parChTrans1D4" presStyleIdx="2" presStyleCnt="8"/>
      <dgm:spPr/>
    </dgm:pt>
    <dgm:pt modelId="{07E11522-4694-4147-8E8E-D1266500D4D2}" type="pres">
      <dgm:prSet presAssocID="{8B49DFBB-60C5-4AB5-9721-1EAF7910E93A}" presName="Name21" presStyleCnt="0"/>
      <dgm:spPr/>
    </dgm:pt>
    <dgm:pt modelId="{8D90C262-4369-4BB6-86B4-E4FBBB395DE6}" type="pres">
      <dgm:prSet presAssocID="{8B49DFBB-60C5-4AB5-9721-1EAF7910E93A}" presName="level2Shape" presStyleLbl="node4" presStyleIdx="2" presStyleCnt="8"/>
      <dgm:spPr/>
    </dgm:pt>
    <dgm:pt modelId="{F82B352D-67FD-4FEB-9DD9-9391C93A0790}" type="pres">
      <dgm:prSet presAssocID="{8B49DFBB-60C5-4AB5-9721-1EAF7910E93A}" presName="hierChild3" presStyleCnt="0"/>
      <dgm:spPr/>
    </dgm:pt>
    <dgm:pt modelId="{5C3A4D83-54B3-4632-9E19-D97907A1B6DA}" type="pres">
      <dgm:prSet presAssocID="{8F93B6F8-6B54-4EC2-BAFD-A143FF23477C}" presName="Name19" presStyleLbl="parChTrans1D3" presStyleIdx="1" presStyleCnt="3"/>
      <dgm:spPr/>
    </dgm:pt>
    <dgm:pt modelId="{50CDE444-2E0C-42E7-976F-9F5C9B8FDE2B}" type="pres">
      <dgm:prSet presAssocID="{7DFC4E2A-BFA5-4AAA-BE28-791E926B7930}" presName="Name21" presStyleCnt="0"/>
      <dgm:spPr/>
    </dgm:pt>
    <dgm:pt modelId="{2B2A6059-C0C5-429C-B1EC-92CC2F63A47B}" type="pres">
      <dgm:prSet presAssocID="{7DFC4E2A-BFA5-4AAA-BE28-791E926B7930}" presName="level2Shape" presStyleLbl="node3" presStyleIdx="1" presStyleCnt="3"/>
      <dgm:spPr/>
    </dgm:pt>
    <dgm:pt modelId="{E708D765-8460-401B-B2C5-09493B5D3B7E}" type="pres">
      <dgm:prSet presAssocID="{7DFC4E2A-BFA5-4AAA-BE28-791E926B7930}" presName="hierChild3" presStyleCnt="0"/>
      <dgm:spPr/>
    </dgm:pt>
    <dgm:pt modelId="{C9E1C7EF-A785-4B77-870F-7CE1537D3CD8}" type="pres">
      <dgm:prSet presAssocID="{FFE7750D-415D-4CD8-8170-F75B0D4F8198}" presName="Name19" presStyleLbl="parChTrans1D4" presStyleIdx="3" presStyleCnt="8"/>
      <dgm:spPr/>
    </dgm:pt>
    <dgm:pt modelId="{7F3ECCA5-E860-47FB-97F4-39478736580F}" type="pres">
      <dgm:prSet presAssocID="{53D75C28-F875-46EB-A60E-FC056EEEB013}" presName="Name21" presStyleCnt="0"/>
      <dgm:spPr/>
    </dgm:pt>
    <dgm:pt modelId="{AA7431B9-5EDF-4C6A-A7D0-0B63D558D004}" type="pres">
      <dgm:prSet presAssocID="{53D75C28-F875-46EB-A60E-FC056EEEB013}" presName="level2Shape" presStyleLbl="node4" presStyleIdx="3" presStyleCnt="8"/>
      <dgm:spPr/>
    </dgm:pt>
    <dgm:pt modelId="{1D3430F2-8B0A-479C-81FE-EA843C89650E}" type="pres">
      <dgm:prSet presAssocID="{53D75C28-F875-46EB-A60E-FC056EEEB013}" presName="hierChild3" presStyleCnt="0"/>
      <dgm:spPr/>
    </dgm:pt>
    <dgm:pt modelId="{4B5BEEC5-E714-4661-A593-A4D5B4FC82F5}" type="pres">
      <dgm:prSet presAssocID="{A7154154-5F63-4DD8-9CEB-EBD92FA35433}" presName="Name19" presStyleLbl="parChTrans1D4" presStyleIdx="4" presStyleCnt="8"/>
      <dgm:spPr/>
    </dgm:pt>
    <dgm:pt modelId="{4EA2BAD3-9C3E-4BBA-B284-F84702AA3C83}" type="pres">
      <dgm:prSet presAssocID="{CC1C954B-2BF8-4B9E-A411-07D769E6EA00}" presName="Name21" presStyleCnt="0"/>
      <dgm:spPr/>
    </dgm:pt>
    <dgm:pt modelId="{E1764D42-8496-450E-B1ED-408C16B99058}" type="pres">
      <dgm:prSet presAssocID="{CC1C954B-2BF8-4B9E-A411-07D769E6EA00}" presName="level2Shape" presStyleLbl="node4" presStyleIdx="4" presStyleCnt="8"/>
      <dgm:spPr/>
    </dgm:pt>
    <dgm:pt modelId="{063D15BE-E4F4-4F17-8B9B-7A133EAB44D1}" type="pres">
      <dgm:prSet presAssocID="{CC1C954B-2BF8-4B9E-A411-07D769E6EA00}" presName="hierChild3" presStyleCnt="0"/>
      <dgm:spPr/>
    </dgm:pt>
    <dgm:pt modelId="{5EC634F9-EF99-43DD-88DC-6DB698127636}" type="pres">
      <dgm:prSet presAssocID="{00F1F861-418C-40DB-97CB-675F54D24184}" presName="Name19" presStyleLbl="parChTrans1D4" presStyleIdx="5" presStyleCnt="8"/>
      <dgm:spPr/>
    </dgm:pt>
    <dgm:pt modelId="{2BF82872-3948-4FF4-A679-00E389AB8BE6}" type="pres">
      <dgm:prSet presAssocID="{AA0D7FB5-98F1-42DC-BDFD-5871C8792002}" presName="Name21" presStyleCnt="0"/>
      <dgm:spPr/>
    </dgm:pt>
    <dgm:pt modelId="{09A7AB2D-52EF-4F94-A99E-584EF02E88C4}" type="pres">
      <dgm:prSet presAssocID="{AA0D7FB5-98F1-42DC-BDFD-5871C8792002}" presName="level2Shape" presStyleLbl="node4" presStyleIdx="5" presStyleCnt="8"/>
      <dgm:spPr/>
    </dgm:pt>
    <dgm:pt modelId="{9A44DA53-99A9-4EDE-8E84-702AD6D46108}" type="pres">
      <dgm:prSet presAssocID="{AA0D7FB5-98F1-42DC-BDFD-5871C8792002}" presName="hierChild3" presStyleCnt="0"/>
      <dgm:spPr/>
    </dgm:pt>
    <dgm:pt modelId="{1CD0A5EE-B1D2-49EF-A112-D79678763635}" type="pres">
      <dgm:prSet presAssocID="{39FAD56C-8ED0-430D-95D4-3AA3DB59DA90}" presName="Name19" presStyleLbl="parChTrans1D3" presStyleIdx="2" presStyleCnt="3"/>
      <dgm:spPr/>
    </dgm:pt>
    <dgm:pt modelId="{10ACB8F2-1D83-494D-89D3-7A39E5F8890E}" type="pres">
      <dgm:prSet presAssocID="{E103A763-8C3B-4EE4-8E71-60569AD3E75D}" presName="Name21" presStyleCnt="0"/>
      <dgm:spPr/>
    </dgm:pt>
    <dgm:pt modelId="{930ECC92-F34E-4A22-8C29-781040904BEB}" type="pres">
      <dgm:prSet presAssocID="{E103A763-8C3B-4EE4-8E71-60569AD3E75D}" presName="level2Shape" presStyleLbl="node3" presStyleIdx="2" presStyleCnt="3"/>
      <dgm:spPr/>
    </dgm:pt>
    <dgm:pt modelId="{5A860B1F-91FF-47B9-86E9-80F269913BC9}" type="pres">
      <dgm:prSet presAssocID="{E103A763-8C3B-4EE4-8E71-60569AD3E75D}" presName="hierChild3" presStyleCnt="0"/>
      <dgm:spPr/>
    </dgm:pt>
    <dgm:pt modelId="{66B0CC17-1166-4E07-AE82-453B4C709693}" type="pres">
      <dgm:prSet presAssocID="{E4703702-D841-4250-B112-8A53ED27F527}" presName="Name19" presStyleLbl="parChTrans1D4" presStyleIdx="6" presStyleCnt="8"/>
      <dgm:spPr/>
    </dgm:pt>
    <dgm:pt modelId="{71A9BD9E-0A12-4CD2-8CE4-31BCB3D4744F}" type="pres">
      <dgm:prSet presAssocID="{708702BF-3D70-4AD1-9384-A3E4BC7021D3}" presName="Name21" presStyleCnt="0"/>
      <dgm:spPr/>
    </dgm:pt>
    <dgm:pt modelId="{27677949-65AF-4417-BF07-A2207EE14C2D}" type="pres">
      <dgm:prSet presAssocID="{708702BF-3D70-4AD1-9384-A3E4BC7021D3}" presName="level2Shape" presStyleLbl="node4" presStyleIdx="6" presStyleCnt="8"/>
      <dgm:spPr/>
    </dgm:pt>
    <dgm:pt modelId="{4825816E-64CE-42D4-8B76-587805D6C6B8}" type="pres">
      <dgm:prSet presAssocID="{708702BF-3D70-4AD1-9384-A3E4BC7021D3}" presName="hierChild3" presStyleCnt="0"/>
      <dgm:spPr/>
    </dgm:pt>
    <dgm:pt modelId="{C3653597-8C2F-4E1A-9C97-3C661C156CB5}" type="pres">
      <dgm:prSet presAssocID="{220FFB04-3D16-41DC-B7F6-03B42A8C8AE8}" presName="Name19" presStyleLbl="parChTrans1D4" presStyleIdx="7" presStyleCnt="8"/>
      <dgm:spPr/>
    </dgm:pt>
    <dgm:pt modelId="{7A5EF957-0A9B-4B5E-8201-EEFC20CD9405}" type="pres">
      <dgm:prSet presAssocID="{4FEDBC0D-24E4-4F53-808E-F3955E65FF2F}" presName="Name21" presStyleCnt="0"/>
      <dgm:spPr/>
    </dgm:pt>
    <dgm:pt modelId="{810A0172-517B-4658-8050-4B8D8C9AEC6E}" type="pres">
      <dgm:prSet presAssocID="{4FEDBC0D-24E4-4F53-808E-F3955E65FF2F}" presName="level2Shape" presStyleLbl="node4" presStyleIdx="7" presStyleCnt="8"/>
      <dgm:spPr/>
    </dgm:pt>
    <dgm:pt modelId="{98DE1AA9-52BF-4E23-BC24-4275ADA01D9C}" type="pres">
      <dgm:prSet presAssocID="{4FEDBC0D-24E4-4F53-808E-F3955E65FF2F}" presName="hierChild3" presStyleCnt="0"/>
      <dgm:spPr/>
    </dgm:pt>
    <dgm:pt modelId="{61702542-69A6-4183-BC1E-F6907D3E99E3}" type="pres">
      <dgm:prSet presAssocID="{5620C071-031D-4899-B6BE-D4AB67FCD477}" presName="Name19" presStyleLbl="parChTrans1D2" presStyleIdx="1" presStyleCnt="2"/>
      <dgm:spPr/>
    </dgm:pt>
    <dgm:pt modelId="{AED7243C-9BB8-4E6C-A349-DAEDB0105E07}" type="pres">
      <dgm:prSet presAssocID="{1729BB5B-C6D7-4BAF-9E6C-6A74D899BD54}" presName="Name21" presStyleCnt="0"/>
      <dgm:spPr/>
    </dgm:pt>
    <dgm:pt modelId="{8D9C7910-33F6-4C8A-BF02-887C658ABE73}" type="pres">
      <dgm:prSet presAssocID="{1729BB5B-C6D7-4BAF-9E6C-6A74D899BD54}" presName="level2Shape" presStyleLbl="node2" presStyleIdx="1" presStyleCnt="2"/>
      <dgm:spPr/>
    </dgm:pt>
    <dgm:pt modelId="{DCB44C38-1A10-4BD0-B79E-C62DE5A2136E}" type="pres">
      <dgm:prSet presAssocID="{1729BB5B-C6D7-4BAF-9E6C-6A74D899BD54}" presName="hierChild3" presStyleCnt="0"/>
      <dgm:spPr/>
    </dgm:pt>
    <dgm:pt modelId="{8720687A-6826-4EE9-90C8-708DE55DE4A6}" type="pres">
      <dgm:prSet presAssocID="{415AF17D-DCD2-4612-A17B-D5AC72974D88}" presName="bgShapesFlow" presStyleCnt="0"/>
      <dgm:spPr/>
    </dgm:pt>
    <dgm:pt modelId="{4570C7B6-A412-4A33-B445-013EB7B37E8A}" type="pres">
      <dgm:prSet presAssocID="{E36867AD-63A2-40A1-B887-A986154F02E8}" presName="rectComp" presStyleCnt="0"/>
      <dgm:spPr/>
    </dgm:pt>
    <dgm:pt modelId="{6CC5D128-EE71-418B-A529-A15E7EB3F172}" type="pres">
      <dgm:prSet presAssocID="{E36867AD-63A2-40A1-B887-A986154F02E8}" presName="bgRect" presStyleLbl="bgShp" presStyleIdx="0" presStyleCnt="5"/>
      <dgm:spPr/>
    </dgm:pt>
    <dgm:pt modelId="{96A98DB0-4BE1-42A7-95A4-6FB9B969C7F8}" type="pres">
      <dgm:prSet presAssocID="{E36867AD-63A2-40A1-B887-A986154F02E8}" presName="bgRectTx" presStyleLbl="bgShp" presStyleIdx="0" presStyleCnt="5">
        <dgm:presLayoutVars>
          <dgm:bulletEnabled val="1"/>
        </dgm:presLayoutVars>
      </dgm:prSet>
      <dgm:spPr/>
    </dgm:pt>
    <dgm:pt modelId="{689D2D18-2E3C-44F9-B932-E2106B0A2C74}" type="pres">
      <dgm:prSet presAssocID="{E36867AD-63A2-40A1-B887-A986154F02E8}" presName="spComp" presStyleCnt="0"/>
      <dgm:spPr/>
    </dgm:pt>
    <dgm:pt modelId="{9D85C6F7-82CF-456C-8D55-6390ADCD1665}" type="pres">
      <dgm:prSet presAssocID="{E36867AD-63A2-40A1-B887-A986154F02E8}" presName="vSp" presStyleCnt="0"/>
      <dgm:spPr/>
    </dgm:pt>
    <dgm:pt modelId="{48C55FB6-BD4B-4F4E-99E1-7405B3A762A1}" type="pres">
      <dgm:prSet presAssocID="{2FA6C240-2515-4EA2-B545-221AD105B468}" presName="rectComp" presStyleCnt="0"/>
      <dgm:spPr/>
    </dgm:pt>
    <dgm:pt modelId="{ADF3254A-0ED0-4804-9EF2-18A9599BCED1}" type="pres">
      <dgm:prSet presAssocID="{2FA6C240-2515-4EA2-B545-221AD105B468}" presName="bgRect" presStyleLbl="bgShp" presStyleIdx="1" presStyleCnt="5"/>
      <dgm:spPr/>
    </dgm:pt>
    <dgm:pt modelId="{2D4647B1-E3C6-4523-87C6-5462BF802B93}" type="pres">
      <dgm:prSet presAssocID="{2FA6C240-2515-4EA2-B545-221AD105B468}" presName="bgRectTx" presStyleLbl="bgShp" presStyleIdx="1" presStyleCnt="5">
        <dgm:presLayoutVars>
          <dgm:bulletEnabled val="1"/>
        </dgm:presLayoutVars>
      </dgm:prSet>
      <dgm:spPr/>
    </dgm:pt>
    <dgm:pt modelId="{55744159-77C5-40A1-83E9-6CF04350B100}" type="pres">
      <dgm:prSet presAssocID="{2FA6C240-2515-4EA2-B545-221AD105B468}" presName="spComp" presStyleCnt="0"/>
      <dgm:spPr/>
    </dgm:pt>
    <dgm:pt modelId="{1AFB7C46-DFAC-4767-8BF9-3278D36E5E22}" type="pres">
      <dgm:prSet presAssocID="{2FA6C240-2515-4EA2-B545-221AD105B468}" presName="vSp" presStyleCnt="0"/>
      <dgm:spPr/>
    </dgm:pt>
    <dgm:pt modelId="{1C2813D6-4848-4684-A1AA-38A63D9F41AD}" type="pres">
      <dgm:prSet presAssocID="{DBB38E65-175E-4CAC-B416-B07EFE0B4B2A}" presName="rectComp" presStyleCnt="0"/>
      <dgm:spPr/>
    </dgm:pt>
    <dgm:pt modelId="{256D1469-F981-474F-AAA2-0E3050E41C10}" type="pres">
      <dgm:prSet presAssocID="{DBB38E65-175E-4CAC-B416-B07EFE0B4B2A}" presName="bgRect" presStyleLbl="bgShp" presStyleIdx="2" presStyleCnt="5"/>
      <dgm:spPr/>
    </dgm:pt>
    <dgm:pt modelId="{3210932F-62F6-427F-B2AE-ACB885CD3CCE}" type="pres">
      <dgm:prSet presAssocID="{DBB38E65-175E-4CAC-B416-B07EFE0B4B2A}" presName="bgRectTx" presStyleLbl="bgShp" presStyleIdx="2" presStyleCnt="5">
        <dgm:presLayoutVars>
          <dgm:bulletEnabled val="1"/>
        </dgm:presLayoutVars>
      </dgm:prSet>
      <dgm:spPr/>
    </dgm:pt>
    <dgm:pt modelId="{3BB1F3E5-1865-45DE-808B-C05FBF01DDC9}" type="pres">
      <dgm:prSet presAssocID="{DBB38E65-175E-4CAC-B416-B07EFE0B4B2A}" presName="spComp" presStyleCnt="0"/>
      <dgm:spPr/>
    </dgm:pt>
    <dgm:pt modelId="{1A9AAF5B-6445-425E-A12C-FF16187DF794}" type="pres">
      <dgm:prSet presAssocID="{DBB38E65-175E-4CAC-B416-B07EFE0B4B2A}" presName="vSp" presStyleCnt="0"/>
      <dgm:spPr/>
    </dgm:pt>
    <dgm:pt modelId="{29EA73B6-F5A0-4207-A25B-CA85AEBF0C97}" type="pres">
      <dgm:prSet presAssocID="{1D6EFAFA-96AD-420C-9852-F55B339BFC64}" presName="rectComp" presStyleCnt="0"/>
      <dgm:spPr/>
    </dgm:pt>
    <dgm:pt modelId="{5925F342-41F9-4FAD-84DB-BD36FE14D754}" type="pres">
      <dgm:prSet presAssocID="{1D6EFAFA-96AD-420C-9852-F55B339BFC64}" presName="bgRect" presStyleLbl="bgShp" presStyleIdx="3" presStyleCnt="5"/>
      <dgm:spPr/>
    </dgm:pt>
    <dgm:pt modelId="{14AA790A-4265-4035-BAC8-B082C74D31C4}" type="pres">
      <dgm:prSet presAssocID="{1D6EFAFA-96AD-420C-9852-F55B339BFC64}" presName="bgRectTx" presStyleLbl="bgShp" presStyleIdx="3" presStyleCnt="5">
        <dgm:presLayoutVars>
          <dgm:bulletEnabled val="1"/>
        </dgm:presLayoutVars>
      </dgm:prSet>
      <dgm:spPr/>
    </dgm:pt>
    <dgm:pt modelId="{949669D6-00CE-4EA6-A72C-5D91D03852A8}" type="pres">
      <dgm:prSet presAssocID="{1D6EFAFA-96AD-420C-9852-F55B339BFC64}" presName="spComp" presStyleCnt="0"/>
      <dgm:spPr/>
    </dgm:pt>
    <dgm:pt modelId="{402E154D-7254-49BE-9918-D9072D77DAE7}" type="pres">
      <dgm:prSet presAssocID="{1D6EFAFA-96AD-420C-9852-F55B339BFC64}" presName="vSp" presStyleCnt="0"/>
      <dgm:spPr/>
    </dgm:pt>
    <dgm:pt modelId="{80BBDE7C-CB20-4246-B5CD-E995511EFE50}" type="pres">
      <dgm:prSet presAssocID="{DC3B3716-3568-48C5-BFEC-0C4BFA8DD9A9}" presName="rectComp" presStyleCnt="0"/>
      <dgm:spPr/>
    </dgm:pt>
    <dgm:pt modelId="{17E76F52-F5A1-414A-A98D-01554C446C23}" type="pres">
      <dgm:prSet presAssocID="{DC3B3716-3568-48C5-BFEC-0C4BFA8DD9A9}" presName="bgRect" presStyleLbl="bgShp" presStyleIdx="4" presStyleCnt="5"/>
      <dgm:spPr/>
    </dgm:pt>
    <dgm:pt modelId="{98B95D1F-97DF-43B2-BD49-3A279E7F6994}" type="pres">
      <dgm:prSet presAssocID="{DC3B3716-3568-48C5-BFEC-0C4BFA8DD9A9}" presName="bgRectTx" presStyleLbl="bgShp" presStyleIdx="4" presStyleCnt="5">
        <dgm:presLayoutVars>
          <dgm:bulletEnabled val="1"/>
        </dgm:presLayoutVars>
      </dgm:prSet>
      <dgm:spPr/>
    </dgm:pt>
  </dgm:ptLst>
  <dgm:cxnLst>
    <dgm:cxn modelId="{6DEDCF02-987E-4585-886E-2D22B1FCDD9A}" type="presOf" srcId="{CECE388B-F48A-4E36-ACAC-6E706F41A840}" destId="{21383D0E-1F95-43CA-A29A-269FB31F8E30}" srcOrd="0" destOrd="0" presId="urn:microsoft.com/office/officeart/2005/8/layout/hierarchy6"/>
    <dgm:cxn modelId="{DB787D03-8C3C-49A9-914B-0919AD2DEE2B}" type="presOf" srcId="{39FAD56C-8ED0-430D-95D4-3AA3DB59DA90}" destId="{1CD0A5EE-B1D2-49EF-A112-D79678763635}" srcOrd="0" destOrd="0" presId="urn:microsoft.com/office/officeart/2005/8/layout/hierarchy6"/>
    <dgm:cxn modelId="{00D1B80A-EE8E-41E6-B2EA-553C65FEA558}" type="presOf" srcId="{F2B29726-1DFE-4177-BB1B-4AC02D6B8263}" destId="{11F01702-879D-4B99-BE9E-C5DE341330B7}" srcOrd="0" destOrd="0" presId="urn:microsoft.com/office/officeart/2005/8/layout/hierarchy6"/>
    <dgm:cxn modelId="{44BEF90C-9C2A-4046-88AD-A56810B0A968}" srcId="{7DFC4E2A-BFA5-4AAA-BE28-791E926B7930}" destId="{CC1C954B-2BF8-4B9E-A411-07D769E6EA00}" srcOrd="1" destOrd="0" parTransId="{A7154154-5F63-4DD8-9CEB-EBD92FA35433}" sibTransId="{D34338CC-BB23-464F-92FB-0B094A8402F6}"/>
    <dgm:cxn modelId="{4D293512-C421-4169-B310-5A0E8A284386}" type="presOf" srcId="{DC3B3716-3568-48C5-BFEC-0C4BFA8DD9A9}" destId="{98B95D1F-97DF-43B2-BD49-3A279E7F6994}" srcOrd="1" destOrd="0" presId="urn:microsoft.com/office/officeart/2005/8/layout/hierarchy6"/>
    <dgm:cxn modelId="{16DEE61D-2A08-4E32-A243-E9A6595A0903}" type="presOf" srcId="{AA0D7FB5-98F1-42DC-BDFD-5871C8792002}" destId="{09A7AB2D-52EF-4F94-A99E-584EF02E88C4}" srcOrd="0" destOrd="0" presId="urn:microsoft.com/office/officeart/2005/8/layout/hierarchy6"/>
    <dgm:cxn modelId="{78818D1E-0FDE-4E3A-8F65-756D3F65F1B5}" type="presOf" srcId="{2F093274-1884-4EA9-B904-989D3E0BC9BD}" destId="{C1A45E2C-9597-442F-8FD5-1EED77B7422F}" srcOrd="0" destOrd="0" presId="urn:microsoft.com/office/officeart/2005/8/layout/hierarchy6"/>
    <dgm:cxn modelId="{C6F4C820-4747-4373-8219-E0BBED0432F3}" type="presOf" srcId="{6D19D4AC-ECAF-45C7-8C65-694055513BD6}" destId="{018DD83B-BB04-4A53-98AE-2850FCD6D777}" srcOrd="0" destOrd="0" presId="urn:microsoft.com/office/officeart/2005/8/layout/hierarchy6"/>
    <dgm:cxn modelId="{F0C55621-4B94-4681-81B7-80415260A64E}" type="presOf" srcId="{1D6EFAFA-96AD-420C-9852-F55B339BFC64}" destId="{14AA790A-4265-4035-BAC8-B082C74D31C4}" srcOrd="1" destOrd="0" presId="urn:microsoft.com/office/officeart/2005/8/layout/hierarchy6"/>
    <dgm:cxn modelId="{D76E3326-1DCA-42D2-AD31-BE0064A4412F}" srcId="{AFA5007A-C200-4C9D-AC9B-B5575D49DBA5}" destId="{1729BB5B-C6D7-4BAF-9E6C-6A74D899BD54}" srcOrd="1" destOrd="0" parTransId="{5620C071-031D-4899-B6BE-D4AB67FCD477}" sibTransId="{63EABE68-60D5-4155-98C2-46A8DA9F3ACC}"/>
    <dgm:cxn modelId="{9A698827-0453-4BA8-AE16-BCCEEDB46CD1}" srcId="{9ED95100-051B-44A4-95DC-08FFE82B584A}" destId="{E103A763-8C3B-4EE4-8E71-60569AD3E75D}" srcOrd="2" destOrd="0" parTransId="{39FAD56C-8ED0-430D-95D4-3AA3DB59DA90}" sibTransId="{D2810010-87F9-4AB0-8603-66B5EBDEAF83}"/>
    <dgm:cxn modelId="{6D9D7A31-8EFC-4C4A-AE9C-0EB0B46073C8}" type="presOf" srcId="{708702BF-3D70-4AD1-9384-A3E4BC7021D3}" destId="{27677949-65AF-4417-BF07-A2207EE14C2D}" srcOrd="0" destOrd="0" presId="urn:microsoft.com/office/officeart/2005/8/layout/hierarchy6"/>
    <dgm:cxn modelId="{9C855134-A01B-4A88-B590-600EF7F0D651}" srcId="{415AF17D-DCD2-4612-A17B-D5AC72974D88}" destId="{E36867AD-63A2-40A1-B887-A986154F02E8}" srcOrd="1" destOrd="0" parTransId="{5D2A6311-DE29-4DAC-BD29-188214D2CA04}" sibTransId="{87658E0E-9F93-4E58-9E90-0D78B094130A}"/>
    <dgm:cxn modelId="{902AF235-24AB-4199-9045-4A50B7A3564D}" srcId="{E103A763-8C3B-4EE4-8E71-60569AD3E75D}" destId="{708702BF-3D70-4AD1-9384-A3E4BC7021D3}" srcOrd="0" destOrd="0" parTransId="{E4703702-D841-4250-B112-8A53ED27F527}" sibTransId="{C63F2C9F-2EAD-4AD4-8114-7E3123F84B53}"/>
    <dgm:cxn modelId="{9C19D036-66C4-4856-AE5F-57A2776C9A58}" type="presOf" srcId="{5620C071-031D-4899-B6BE-D4AB67FCD477}" destId="{61702542-69A6-4183-BC1E-F6907D3E99E3}" srcOrd="0" destOrd="0" presId="urn:microsoft.com/office/officeart/2005/8/layout/hierarchy6"/>
    <dgm:cxn modelId="{6F360638-C427-47D4-9EEC-96C4ECF609C4}" srcId="{6D19D4AC-ECAF-45C7-8C65-694055513BD6}" destId="{F2B29726-1DFE-4177-BB1B-4AC02D6B8263}" srcOrd="1" destOrd="0" parTransId="{B66355C2-A634-44CD-A0E9-32D3E579CD57}" sibTransId="{A42F1F74-ADE6-4CC2-950A-7D3C604B1E00}"/>
    <dgm:cxn modelId="{15B29C39-5B5A-499C-9CF9-CBDAFC02CD98}" type="presOf" srcId="{E36867AD-63A2-40A1-B887-A986154F02E8}" destId="{6CC5D128-EE71-418B-A529-A15E7EB3F172}" srcOrd="0" destOrd="0" presId="urn:microsoft.com/office/officeart/2005/8/layout/hierarchy6"/>
    <dgm:cxn modelId="{DF29363F-6766-4146-81E0-6837C88F9837}" srcId="{9ED95100-051B-44A4-95DC-08FFE82B584A}" destId="{7DFC4E2A-BFA5-4AAA-BE28-791E926B7930}" srcOrd="1" destOrd="0" parTransId="{8F93B6F8-6B54-4EC2-BAFD-A143FF23477C}" sibTransId="{77007A8F-40DB-4BA6-BABD-DA6D0FF65D2A}"/>
    <dgm:cxn modelId="{D03FA361-0B9F-48B0-A0D7-AA604FC13EEE}" type="presOf" srcId="{CC1C954B-2BF8-4B9E-A411-07D769E6EA00}" destId="{E1764D42-8496-450E-B1ED-408C16B99058}" srcOrd="0" destOrd="0" presId="urn:microsoft.com/office/officeart/2005/8/layout/hierarchy6"/>
    <dgm:cxn modelId="{51891B44-FA94-46DB-A1D8-698C8673E970}" type="presOf" srcId="{8B49DFBB-60C5-4AB5-9721-1EAF7910E93A}" destId="{8D90C262-4369-4BB6-86B4-E4FBBB395DE6}" srcOrd="0" destOrd="0" presId="urn:microsoft.com/office/officeart/2005/8/layout/hierarchy6"/>
    <dgm:cxn modelId="{0C50A964-B668-4D3A-95BF-485C0C66A882}" srcId="{7DFC4E2A-BFA5-4AAA-BE28-791E926B7930}" destId="{AA0D7FB5-98F1-42DC-BDFD-5871C8792002}" srcOrd="2" destOrd="0" parTransId="{00F1F861-418C-40DB-97CB-675F54D24184}" sibTransId="{01B78D7B-7920-4B05-8627-30D7F7A49D54}"/>
    <dgm:cxn modelId="{A6B34646-BBC7-472C-99D7-DF99A79D661B}" type="presOf" srcId="{2FA6C240-2515-4EA2-B545-221AD105B468}" destId="{ADF3254A-0ED0-4804-9EF2-18A9599BCED1}" srcOrd="0" destOrd="0" presId="urn:microsoft.com/office/officeart/2005/8/layout/hierarchy6"/>
    <dgm:cxn modelId="{17178448-897F-4B8D-970C-18D0B5A72FAB}" type="presOf" srcId="{DBB38E65-175E-4CAC-B416-B07EFE0B4B2A}" destId="{3210932F-62F6-427F-B2AE-ACB885CD3CCE}" srcOrd="1" destOrd="0" presId="urn:microsoft.com/office/officeart/2005/8/layout/hierarchy6"/>
    <dgm:cxn modelId="{B2AF646A-6B90-478F-998D-FF0134E14BBE}" type="presOf" srcId="{E4703702-D841-4250-B112-8A53ED27F527}" destId="{66B0CC17-1166-4E07-AE82-453B4C709693}" srcOrd="0" destOrd="0" presId="urn:microsoft.com/office/officeart/2005/8/layout/hierarchy6"/>
    <dgm:cxn modelId="{00470A6C-C32F-4C1F-8509-D5713C0C4CAA}" srcId="{E103A763-8C3B-4EE4-8E71-60569AD3E75D}" destId="{4FEDBC0D-24E4-4F53-808E-F3955E65FF2F}" srcOrd="1" destOrd="0" parTransId="{220FFB04-3D16-41DC-B7F6-03B42A8C8AE8}" sibTransId="{82E45F38-F63F-4038-B985-56CD2D6B37FA}"/>
    <dgm:cxn modelId="{55F71C4C-39A9-4C8F-B7C4-48FE8EBE1D4D}" srcId="{9ED95100-051B-44A4-95DC-08FFE82B584A}" destId="{6D19D4AC-ECAF-45C7-8C65-694055513BD6}" srcOrd="0" destOrd="0" parTransId="{5939A635-D835-48CF-9DD9-BF1E38FDDB0F}" sibTransId="{1EA432C3-8D32-4A9E-81FD-C256941CA107}"/>
    <dgm:cxn modelId="{897B5A70-AD0F-46C9-B7F5-32FA23F22721}" type="presOf" srcId="{2FA6C240-2515-4EA2-B545-221AD105B468}" destId="{2D4647B1-E3C6-4523-87C6-5462BF802B93}" srcOrd="1" destOrd="0" presId="urn:microsoft.com/office/officeart/2005/8/layout/hierarchy6"/>
    <dgm:cxn modelId="{7ED0F671-10B2-46B1-AA9E-A865E794FEC8}" type="presOf" srcId="{4FEDBC0D-24E4-4F53-808E-F3955E65FF2F}" destId="{810A0172-517B-4658-8050-4B8D8C9AEC6E}" srcOrd="0" destOrd="0" presId="urn:microsoft.com/office/officeart/2005/8/layout/hierarchy6"/>
    <dgm:cxn modelId="{1B777173-B614-4CFA-BCE3-C81209B683DE}" type="presOf" srcId="{1729BB5B-C6D7-4BAF-9E6C-6A74D899BD54}" destId="{8D9C7910-33F6-4C8A-BF02-887C658ABE73}" srcOrd="0" destOrd="0" presId="urn:microsoft.com/office/officeart/2005/8/layout/hierarchy6"/>
    <dgm:cxn modelId="{B923F773-854A-4E46-A412-1703C0A74EB8}" type="presOf" srcId="{E103A763-8C3B-4EE4-8E71-60569AD3E75D}" destId="{930ECC92-F34E-4A22-8C29-781040904BEB}" srcOrd="0" destOrd="0" presId="urn:microsoft.com/office/officeart/2005/8/layout/hierarchy6"/>
    <dgm:cxn modelId="{3A499475-3D9E-4140-8E02-DB643547B08E}" srcId="{AFA5007A-C200-4C9D-AC9B-B5575D49DBA5}" destId="{9ED95100-051B-44A4-95DC-08FFE82B584A}" srcOrd="0" destOrd="0" parTransId="{891F6E80-78D4-4EED-924F-7E10AC1A63B9}" sibTransId="{28AEA117-222B-432F-ABFE-F2B7F68C1254}"/>
    <dgm:cxn modelId="{F2EBE281-2C33-42EA-A2B3-D4D7883D2FF5}" type="presOf" srcId="{415AF17D-DCD2-4612-A17B-D5AC72974D88}" destId="{5E23F91E-1C31-4035-8FE4-163FB3C80A78}" srcOrd="0" destOrd="0" presId="urn:microsoft.com/office/officeart/2005/8/layout/hierarchy6"/>
    <dgm:cxn modelId="{67E64F82-8924-4939-A73B-6715385140D4}" srcId="{415AF17D-DCD2-4612-A17B-D5AC72974D88}" destId="{AFA5007A-C200-4C9D-AC9B-B5575D49DBA5}" srcOrd="0" destOrd="0" parTransId="{4046281C-A1A2-4210-93D1-647532F8E2A9}" sibTransId="{222B7AF0-84E3-4075-B20E-6E011623620A}"/>
    <dgm:cxn modelId="{09FEDE82-5A08-4B2A-A461-A42CAC336804}" type="presOf" srcId="{891F6E80-78D4-4EED-924F-7E10AC1A63B9}" destId="{7EFEA45A-2BE6-4D29-8033-0EA83B8C6448}" srcOrd="0" destOrd="0" presId="urn:microsoft.com/office/officeart/2005/8/layout/hierarchy6"/>
    <dgm:cxn modelId="{809AE287-351A-45A3-B619-F94C58FDDD87}" srcId="{6D19D4AC-ECAF-45C7-8C65-694055513BD6}" destId="{8B49DFBB-60C5-4AB5-9721-1EAF7910E93A}" srcOrd="2" destOrd="0" parTransId="{2F093274-1884-4EA9-B904-989D3E0BC9BD}" sibTransId="{F65A4299-D13E-4387-894E-30D423D5D159}"/>
    <dgm:cxn modelId="{EA10AD93-13DE-48E7-9AD6-E9AE2612E311}" type="presOf" srcId="{E36867AD-63A2-40A1-B887-A986154F02E8}" destId="{96A98DB0-4BE1-42A7-95A4-6FB9B969C7F8}" srcOrd="1" destOrd="0" presId="urn:microsoft.com/office/officeart/2005/8/layout/hierarchy6"/>
    <dgm:cxn modelId="{D4E0A1A4-02B5-4BB7-9271-0D70003A4B5A}" type="presOf" srcId="{FFE7750D-415D-4CD8-8170-F75B0D4F8198}" destId="{C9E1C7EF-A785-4B77-870F-7CE1537D3CD8}" srcOrd="0" destOrd="0" presId="urn:microsoft.com/office/officeart/2005/8/layout/hierarchy6"/>
    <dgm:cxn modelId="{ABCCFCA6-0BE8-4197-BB41-2DB94CA0E016}" srcId="{7DFC4E2A-BFA5-4AAA-BE28-791E926B7930}" destId="{53D75C28-F875-46EB-A60E-FC056EEEB013}" srcOrd="0" destOrd="0" parTransId="{FFE7750D-415D-4CD8-8170-F75B0D4F8198}" sibTransId="{8F123252-60DF-4A0D-9324-C514A991B59F}"/>
    <dgm:cxn modelId="{79F24EAB-F9DE-4A48-87DF-AD4A74A0A028}" srcId="{6D19D4AC-ECAF-45C7-8C65-694055513BD6}" destId="{B6FD34E7-C1B7-4866-80F4-F7AFC409F2A6}" srcOrd="0" destOrd="0" parTransId="{CECE388B-F48A-4E36-ACAC-6E706F41A840}" sibTransId="{202F1322-44C8-4651-805A-E72EE9B4920B}"/>
    <dgm:cxn modelId="{9F17A4AD-B47D-4664-B1F1-A9DA6242D036}" type="presOf" srcId="{B6FD34E7-C1B7-4866-80F4-F7AFC409F2A6}" destId="{E85DBC6D-E477-4E02-A4CE-F503ACB513FB}" srcOrd="0" destOrd="0" presId="urn:microsoft.com/office/officeart/2005/8/layout/hierarchy6"/>
    <dgm:cxn modelId="{B33058BC-0472-4C82-A744-35D45F146BCF}" srcId="{415AF17D-DCD2-4612-A17B-D5AC72974D88}" destId="{DBB38E65-175E-4CAC-B416-B07EFE0B4B2A}" srcOrd="3" destOrd="0" parTransId="{E58E5D10-7CCC-428D-8CA1-387FC329BD8D}" sibTransId="{9715E272-4BB2-4532-9518-6F569F4A09D9}"/>
    <dgm:cxn modelId="{0FC4BCC2-BB47-490E-9270-D3825AEA0F98}" srcId="{415AF17D-DCD2-4612-A17B-D5AC72974D88}" destId="{1D6EFAFA-96AD-420C-9852-F55B339BFC64}" srcOrd="4" destOrd="0" parTransId="{F8A07E08-8923-452D-A389-5E0859A94D8F}" sibTransId="{3FA27EE5-4C33-45B9-9063-2C249C879152}"/>
    <dgm:cxn modelId="{B055CFC2-E809-4F86-8E6B-ACF6797EDAAB}" srcId="{415AF17D-DCD2-4612-A17B-D5AC72974D88}" destId="{DC3B3716-3568-48C5-BFEC-0C4BFA8DD9A9}" srcOrd="5" destOrd="0" parTransId="{59FE7A51-A60D-448E-845A-52A68C660EDA}" sibTransId="{863630BD-F8F2-4166-88D3-59B07461CBBE}"/>
    <dgm:cxn modelId="{10D9EBC3-1613-4C1B-B75F-F788E2BAA3E5}" type="presOf" srcId="{9ED95100-051B-44A4-95DC-08FFE82B584A}" destId="{BB7F7F5C-D5DD-419A-BF8E-F7C55E0AC6B7}" srcOrd="0" destOrd="0" presId="urn:microsoft.com/office/officeart/2005/8/layout/hierarchy6"/>
    <dgm:cxn modelId="{6618EDC5-ABC4-464B-B356-8ED04034B69E}" type="presOf" srcId="{B66355C2-A634-44CD-A0E9-32D3E579CD57}" destId="{8308769B-D7CE-49C6-B108-E80363DD8172}" srcOrd="0" destOrd="0" presId="urn:microsoft.com/office/officeart/2005/8/layout/hierarchy6"/>
    <dgm:cxn modelId="{A9BAFED3-C4BA-4A2B-ACE7-29B03BB8E1D6}" type="presOf" srcId="{00F1F861-418C-40DB-97CB-675F54D24184}" destId="{5EC634F9-EF99-43DD-88DC-6DB698127636}" srcOrd="0" destOrd="0" presId="urn:microsoft.com/office/officeart/2005/8/layout/hierarchy6"/>
    <dgm:cxn modelId="{CAB182DC-87F7-4B4E-A0BE-D33A26F34C89}" type="presOf" srcId="{A7154154-5F63-4DD8-9CEB-EBD92FA35433}" destId="{4B5BEEC5-E714-4661-A593-A4D5B4FC82F5}" srcOrd="0" destOrd="0" presId="urn:microsoft.com/office/officeart/2005/8/layout/hierarchy6"/>
    <dgm:cxn modelId="{101D8ADE-177F-460E-AA4E-63A5D8F93DE6}" type="presOf" srcId="{DBB38E65-175E-4CAC-B416-B07EFE0B4B2A}" destId="{256D1469-F981-474F-AAA2-0E3050E41C10}" srcOrd="0" destOrd="0" presId="urn:microsoft.com/office/officeart/2005/8/layout/hierarchy6"/>
    <dgm:cxn modelId="{9BCCA8DE-BE31-4F91-9698-61FADB7BD4CA}" type="presOf" srcId="{220FFB04-3D16-41DC-B7F6-03B42A8C8AE8}" destId="{C3653597-8C2F-4E1A-9C97-3C661C156CB5}" srcOrd="0" destOrd="0" presId="urn:microsoft.com/office/officeart/2005/8/layout/hierarchy6"/>
    <dgm:cxn modelId="{E8101AEB-655E-4B1F-8552-C4C94AD56E1A}" type="presOf" srcId="{AFA5007A-C200-4C9D-AC9B-B5575D49DBA5}" destId="{7658C0B5-AAEA-48B7-BC71-25AF0202DF6E}" srcOrd="0" destOrd="0" presId="urn:microsoft.com/office/officeart/2005/8/layout/hierarchy6"/>
    <dgm:cxn modelId="{E630B6EE-FA7E-410E-830C-582B3DE6405E}" type="presOf" srcId="{8F93B6F8-6B54-4EC2-BAFD-A143FF23477C}" destId="{5C3A4D83-54B3-4632-9E19-D97907A1B6DA}" srcOrd="0" destOrd="0" presId="urn:microsoft.com/office/officeart/2005/8/layout/hierarchy6"/>
    <dgm:cxn modelId="{75C6F2EE-A692-41E1-90FC-37EB92E2C9E6}" type="presOf" srcId="{1D6EFAFA-96AD-420C-9852-F55B339BFC64}" destId="{5925F342-41F9-4FAD-84DB-BD36FE14D754}" srcOrd="0" destOrd="0" presId="urn:microsoft.com/office/officeart/2005/8/layout/hierarchy6"/>
    <dgm:cxn modelId="{5B84A3F3-199B-478C-AE9C-1CD061268B43}" srcId="{415AF17D-DCD2-4612-A17B-D5AC72974D88}" destId="{2FA6C240-2515-4EA2-B545-221AD105B468}" srcOrd="2" destOrd="0" parTransId="{23950DFD-A43E-4A95-B290-7C0F55DA1277}" sibTransId="{CC7B74FA-2EE0-4A6E-A361-752E26A4E0D5}"/>
    <dgm:cxn modelId="{144046F9-A2C0-46C6-BCF0-109EF10DB6C0}" type="presOf" srcId="{53D75C28-F875-46EB-A60E-FC056EEEB013}" destId="{AA7431B9-5EDF-4C6A-A7D0-0B63D558D004}" srcOrd="0" destOrd="0" presId="urn:microsoft.com/office/officeart/2005/8/layout/hierarchy6"/>
    <dgm:cxn modelId="{DBFFFFFB-CFC8-4A0D-BFD5-5DACBEDB12B1}" type="presOf" srcId="{5939A635-D835-48CF-9DD9-BF1E38FDDB0F}" destId="{43A2997B-9E11-43EE-BC9B-51FCCBA98A2A}" srcOrd="0" destOrd="0" presId="urn:microsoft.com/office/officeart/2005/8/layout/hierarchy6"/>
    <dgm:cxn modelId="{926396FF-696D-44AE-86D6-87DDE755C67C}" type="presOf" srcId="{7DFC4E2A-BFA5-4AAA-BE28-791E926B7930}" destId="{2B2A6059-C0C5-429C-B1EC-92CC2F63A47B}" srcOrd="0" destOrd="0" presId="urn:microsoft.com/office/officeart/2005/8/layout/hierarchy6"/>
    <dgm:cxn modelId="{37D6CFFF-69C1-4696-BFDB-7DFFC7FBBB9A}" type="presOf" srcId="{DC3B3716-3568-48C5-BFEC-0C4BFA8DD9A9}" destId="{17E76F52-F5A1-414A-A98D-01554C446C23}" srcOrd="0" destOrd="0" presId="urn:microsoft.com/office/officeart/2005/8/layout/hierarchy6"/>
    <dgm:cxn modelId="{083BE836-4C86-4515-9F92-FAC5AB0BF099}" type="presParOf" srcId="{5E23F91E-1C31-4035-8FE4-163FB3C80A78}" destId="{391E18B4-6BDB-4CA7-ABDD-738B2DDE26DF}" srcOrd="0" destOrd="0" presId="urn:microsoft.com/office/officeart/2005/8/layout/hierarchy6"/>
    <dgm:cxn modelId="{C6032B52-FB73-4ED3-9698-364DC5D987A9}" type="presParOf" srcId="{391E18B4-6BDB-4CA7-ABDD-738B2DDE26DF}" destId="{F81480DF-03D6-4409-9E1A-1C2A6DFBD515}" srcOrd="0" destOrd="0" presId="urn:microsoft.com/office/officeart/2005/8/layout/hierarchy6"/>
    <dgm:cxn modelId="{8ABF08F5-2093-4E9C-AB2A-C371CD94471F}" type="presParOf" srcId="{391E18B4-6BDB-4CA7-ABDD-738B2DDE26DF}" destId="{C9863F9C-B01C-46A0-BD8A-2CB17026FF27}" srcOrd="1" destOrd="0" presId="urn:microsoft.com/office/officeart/2005/8/layout/hierarchy6"/>
    <dgm:cxn modelId="{0454FF8C-D8BA-4754-91A2-7C6DA8F36D91}" type="presParOf" srcId="{C9863F9C-B01C-46A0-BD8A-2CB17026FF27}" destId="{0072ED29-D695-4070-8449-F5318E4B1C88}" srcOrd="0" destOrd="0" presId="urn:microsoft.com/office/officeart/2005/8/layout/hierarchy6"/>
    <dgm:cxn modelId="{184C3EB5-CC7A-4D1F-9BA4-B004E27EE4E0}" type="presParOf" srcId="{0072ED29-D695-4070-8449-F5318E4B1C88}" destId="{7658C0B5-AAEA-48B7-BC71-25AF0202DF6E}" srcOrd="0" destOrd="0" presId="urn:microsoft.com/office/officeart/2005/8/layout/hierarchy6"/>
    <dgm:cxn modelId="{EBBB1AE6-059A-462E-A976-5C8C287DEF62}" type="presParOf" srcId="{0072ED29-D695-4070-8449-F5318E4B1C88}" destId="{5A4117A7-EFA1-4B5E-B238-7C60963051FE}" srcOrd="1" destOrd="0" presId="urn:microsoft.com/office/officeart/2005/8/layout/hierarchy6"/>
    <dgm:cxn modelId="{FEC729CF-31DA-405B-B558-E1AEF31BC2D2}" type="presParOf" srcId="{5A4117A7-EFA1-4B5E-B238-7C60963051FE}" destId="{7EFEA45A-2BE6-4D29-8033-0EA83B8C6448}" srcOrd="0" destOrd="0" presId="urn:microsoft.com/office/officeart/2005/8/layout/hierarchy6"/>
    <dgm:cxn modelId="{937BE4F5-B8B1-475D-BF7B-3E65E98E506E}" type="presParOf" srcId="{5A4117A7-EFA1-4B5E-B238-7C60963051FE}" destId="{D98F28F6-6014-4959-9AF3-BBD97DCE8496}" srcOrd="1" destOrd="0" presId="urn:microsoft.com/office/officeart/2005/8/layout/hierarchy6"/>
    <dgm:cxn modelId="{A00F4FB0-20BF-4C14-BF80-4EE99B6B77C3}" type="presParOf" srcId="{D98F28F6-6014-4959-9AF3-BBD97DCE8496}" destId="{BB7F7F5C-D5DD-419A-BF8E-F7C55E0AC6B7}" srcOrd="0" destOrd="0" presId="urn:microsoft.com/office/officeart/2005/8/layout/hierarchy6"/>
    <dgm:cxn modelId="{6B5BF339-741A-4156-A250-A8EC791150DC}" type="presParOf" srcId="{D98F28F6-6014-4959-9AF3-BBD97DCE8496}" destId="{DE2B4544-7AD6-4E03-8209-3155E584A357}" srcOrd="1" destOrd="0" presId="urn:microsoft.com/office/officeart/2005/8/layout/hierarchy6"/>
    <dgm:cxn modelId="{D6433697-3AEE-4BA3-BBF7-BBA6DCF5DE0F}" type="presParOf" srcId="{DE2B4544-7AD6-4E03-8209-3155E584A357}" destId="{43A2997B-9E11-43EE-BC9B-51FCCBA98A2A}" srcOrd="0" destOrd="0" presId="urn:microsoft.com/office/officeart/2005/8/layout/hierarchy6"/>
    <dgm:cxn modelId="{D95815B1-3D8F-41FB-8144-B864E8D15EEA}" type="presParOf" srcId="{DE2B4544-7AD6-4E03-8209-3155E584A357}" destId="{86BB3A33-6979-4335-AF2B-A1E85D7C6C88}" srcOrd="1" destOrd="0" presId="urn:microsoft.com/office/officeart/2005/8/layout/hierarchy6"/>
    <dgm:cxn modelId="{604960EB-D001-4EAE-8BA3-5265199174A0}" type="presParOf" srcId="{86BB3A33-6979-4335-AF2B-A1E85D7C6C88}" destId="{018DD83B-BB04-4A53-98AE-2850FCD6D777}" srcOrd="0" destOrd="0" presId="urn:microsoft.com/office/officeart/2005/8/layout/hierarchy6"/>
    <dgm:cxn modelId="{A7C0D026-105F-4A76-B3B7-7CD386E53833}" type="presParOf" srcId="{86BB3A33-6979-4335-AF2B-A1E85D7C6C88}" destId="{E6FCE01D-A613-4F02-BF84-D01066B5828F}" srcOrd="1" destOrd="0" presId="urn:microsoft.com/office/officeart/2005/8/layout/hierarchy6"/>
    <dgm:cxn modelId="{98C02D4E-FD8A-4345-94B5-2341631C892C}" type="presParOf" srcId="{E6FCE01D-A613-4F02-BF84-D01066B5828F}" destId="{21383D0E-1F95-43CA-A29A-269FB31F8E30}" srcOrd="0" destOrd="0" presId="urn:microsoft.com/office/officeart/2005/8/layout/hierarchy6"/>
    <dgm:cxn modelId="{A7574700-A47E-4FCF-9DB5-CF092B9A5BA8}" type="presParOf" srcId="{E6FCE01D-A613-4F02-BF84-D01066B5828F}" destId="{8A9D624C-FECA-4425-9C7D-E1EAE1E6DC6F}" srcOrd="1" destOrd="0" presId="urn:microsoft.com/office/officeart/2005/8/layout/hierarchy6"/>
    <dgm:cxn modelId="{F2D9D731-17C8-41E1-9EB5-861111006C74}" type="presParOf" srcId="{8A9D624C-FECA-4425-9C7D-E1EAE1E6DC6F}" destId="{E85DBC6D-E477-4E02-A4CE-F503ACB513FB}" srcOrd="0" destOrd="0" presId="urn:microsoft.com/office/officeart/2005/8/layout/hierarchy6"/>
    <dgm:cxn modelId="{37CED6DF-0D6C-45D5-AF35-A4F8741711BC}" type="presParOf" srcId="{8A9D624C-FECA-4425-9C7D-E1EAE1E6DC6F}" destId="{BC863C27-0CED-44F3-AE0C-3BA40A32013D}" srcOrd="1" destOrd="0" presId="urn:microsoft.com/office/officeart/2005/8/layout/hierarchy6"/>
    <dgm:cxn modelId="{7EDEF403-4048-450A-A886-7C00E0CCCC1B}" type="presParOf" srcId="{E6FCE01D-A613-4F02-BF84-D01066B5828F}" destId="{8308769B-D7CE-49C6-B108-E80363DD8172}" srcOrd="2" destOrd="0" presId="urn:microsoft.com/office/officeart/2005/8/layout/hierarchy6"/>
    <dgm:cxn modelId="{9A22A832-5322-4FB6-90D1-E2D45C49F4B3}" type="presParOf" srcId="{E6FCE01D-A613-4F02-BF84-D01066B5828F}" destId="{BC4424AB-F35D-4D02-BEA1-4C2DC23F7405}" srcOrd="3" destOrd="0" presId="urn:microsoft.com/office/officeart/2005/8/layout/hierarchy6"/>
    <dgm:cxn modelId="{6B7DCAD6-FC36-4B95-AA68-4B119201EEFF}" type="presParOf" srcId="{BC4424AB-F35D-4D02-BEA1-4C2DC23F7405}" destId="{11F01702-879D-4B99-BE9E-C5DE341330B7}" srcOrd="0" destOrd="0" presId="urn:microsoft.com/office/officeart/2005/8/layout/hierarchy6"/>
    <dgm:cxn modelId="{B79B7E8B-6FCD-4889-BF34-8341BCBB914B}" type="presParOf" srcId="{BC4424AB-F35D-4D02-BEA1-4C2DC23F7405}" destId="{E4904562-2488-427C-B29A-09746F93EC8D}" srcOrd="1" destOrd="0" presId="urn:microsoft.com/office/officeart/2005/8/layout/hierarchy6"/>
    <dgm:cxn modelId="{101192A8-15A1-4D8F-955D-F4EB8DB35D0B}" type="presParOf" srcId="{E6FCE01D-A613-4F02-BF84-D01066B5828F}" destId="{C1A45E2C-9597-442F-8FD5-1EED77B7422F}" srcOrd="4" destOrd="0" presId="urn:microsoft.com/office/officeart/2005/8/layout/hierarchy6"/>
    <dgm:cxn modelId="{63089E43-ECC8-4EF9-A8C9-7DBD34C347D8}" type="presParOf" srcId="{E6FCE01D-A613-4F02-BF84-D01066B5828F}" destId="{07E11522-4694-4147-8E8E-D1266500D4D2}" srcOrd="5" destOrd="0" presId="urn:microsoft.com/office/officeart/2005/8/layout/hierarchy6"/>
    <dgm:cxn modelId="{FF8E8072-2870-495F-8772-4B562CC062C5}" type="presParOf" srcId="{07E11522-4694-4147-8E8E-D1266500D4D2}" destId="{8D90C262-4369-4BB6-86B4-E4FBBB395DE6}" srcOrd="0" destOrd="0" presId="urn:microsoft.com/office/officeart/2005/8/layout/hierarchy6"/>
    <dgm:cxn modelId="{52B5CBB4-9C27-4E1A-9FA2-16C0314C4183}" type="presParOf" srcId="{07E11522-4694-4147-8E8E-D1266500D4D2}" destId="{F82B352D-67FD-4FEB-9DD9-9391C93A0790}" srcOrd="1" destOrd="0" presId="urn:microsoft.com/office/officeart/2005/8/layout/hierarchy6"/>
    <dgm:cxn modelId="{FC9298C5-04D6-4D7C-9219-24BEC92AB839}" type="presParOf" srcId="{DE2B4544-7AD6-4E03-8209-3155E584A357}" destId="{5C3A4D83-54B3-4632-9E19-D97907A1B6DA}" srcOrd="2" destOrd="0" presId="urn:microsoft.com/office/officeart/2005/8/layout/hierarchy6"/>
    <dgm:cxn modelId="{ED21C047-7737-4FF3-9552-9DCBB908AC30}" type="presParOf" srcId="{DE2B4544-7AD6-4E03-8209-3155E584A357}" destId="{50CDE444-2E0C-42E7-976F-9F5C9B8FDE2B}" srcOrd="3" destOrd="0" presId="urn:microsoft.com/office/officeart/2005/8/layout/hierarchy6"/>
    <dgm:cxn modelId="{6D3DD5B1-68E8-4316-89C4-D9C27BA82D8A}" type="presParOf" srcId="{50CDE444-2E0C-42E7-976F-9F5C9B8FDE2B}" destId="{2B2A6059-C0C5-429C-B1EC-92CC2F63A47B}" srcOrd="0" destOrd="0" presId="urn:microsoft.com/office/officeart/2005/8/layout/hierarchy6"/>
    <dgm:cxn modelId="{268A5F41-33A9-442B-8DF9-0BC003943EF1}" type="presParOf" srcId="{50CDE444-2E0C-42E7-976F-9F5C9B8FDE2B}" destId="{E708D765-8460-401B-B2C5-09493B5D3B7E}" srcOrd="1" destOrd="0" presId="urn:microsoft.com/office/officeart/2005/8/layout/hierarchy6"/>
    <dgm:cxn modelId="{D009BA5F-654D-48B5-855C-F316E5877401}" type="presParOf" srcId="{E708D765-8460-401B-B2C5-09493B5D3B7E}" destId="{C9E1C7EF-A785-4B77-870F-7CE1537D3CD8}" srcOrd="0" destOrd="0" presId="urn:microsoft.com/office/officeart/2005/8/layout/hierarchy6"/>
    <dgm:cxn modelId="{7FB6073A-8465-4F37-A322-52FAE5333F3E}" type="presParOf" srcId="{E708D765-8460-401B-B2C5-09493B5D3B7E}" destId="{7F3ECCA5-E860-47FB-97F4-39478736580F}" srcOrd="1" destOrd="0" presId="urn:microsoft.com/office/officeart/2005/8/layout/hierarchy6"/>
    <dgm:cxn modelId="{4ACAA814-5B6E-4B5F-AED8-43E2126587BB}" type="presParOf" srcId="{7F3ECCA5-E860-47FB-97F4-39478736580F}" destId="{AA7431B9-5EDF-4C6A-A7D0-0B63D558D004}" srcOrd="0" destOrd="0" presId="urn:microsoft.com/office/officeart/2005/8/layout/hierarchy6"/>
    <dgm:cxn modelId="{5A5D0A9D-1B44-4C73-92A5-36BDA3DC6C02}" type="presParOf" srcId="{7F3ECCA5-E860-47FB-97F4-39478736580F}" destId="{1D3430F2-8B0A-479C-81FE-EA843C89650E}" srcOrd="1" destOrd="0" presId="urn:microsoft.com/office/officeart/2005/8/layout/hierarchy6"/>
    <dgm:cxn modelId="{AF163469-F6E0-424D-874C-6C566F234175}" type="presParOf" srcId="{E708D765-8460-401B-B2C5-09493B5D3B7E}" destId="{4B5BEEC5-E714-4661-A593-A4D5B4FC82F5}" srcOrd="2" destOrd="0" presId="urn:microsoft.com/office/officeart/2005/8/layout/hierarchy6"/>
    <dgm:cxn modelId="{73E83B0E-7326-4951-AC14-923F031CB725}" type="presParOf" srcId="{E708D765-8460-401B-B2C5-09493B5D3B7E}" destId="{4EA2BAD3-9C3E-4BBA-B284-F84702AA3C83}" srcOrd="3" destOrd="0" presId="urn:microsoft.com/office/officeart/2005/8/layout/hierarchy6"/>
    <dgm:cxn modelId="{F70F6777-6BD6-481F-B05A-F2FD86157CAA}" type="presParOf" srcId="{4EA2BAD3-9C3E-4BBA-B284-F84702AA3C83}" destId="{E1764D42-8496-450E-B1ED-408C16B99058}" srcOrd="0" destOrd="0" presId="urn:microsoft.com/office/officeart/2005/8/layout/hierarchy6"/>
    <dgm:cxn modelId="{352AE6BB-6A77-4273-9E8A-960317F15AB0}" type="presParOf" srcId="{4EA2BAD3-9C3E-4BBA-B284-F84702AA3C83}" destId="{063D15BE-E4F4-4F17-8B9B-7A133EAB44D1}" srcOrd="1" destOrd="0" presId="urn:microsoft.com/office/officeart/2005/8/layout/hierarchy6"/>
    <dgm:cxn modelId="{5F38AC87-7E23-41A9-A8D1-3A76549A1CED}" type="presParOf" srcId="{E708D765-8460-401B-B2C5-09493B5D3B7E}" destId="{5EC634F9-EF99-43DD-88DC-6DB698127636}" srcOrd="4" destOrd="0" presId="urn:microsoft.com/office/officeart/2005/8/layout/hierarchy6"/>
    <dgm:cxn modelId="{CBC12516-A771-4DEC-A81F-F1753A4CBB8C}" type="presParOf" srcId="{E708D765-8460-401B-B2C5-09493B5D3B7E}" destId="{2BF82872-3948-4FF4-A679-00E389AB8BE6}" srcOrd="5" destOrd="0" presId="urn:microsoft.com/office/officeart/2005/8/layout/hierarchy6"/>
    <dgm:cxn modelId="{8D53A09E-24D0-4B60-B124-7F1FA58D8E49}" type="presParOf" srcId="{2BF82872-3948-4FF4-A679-00E389AB8BE6}" destId="{09A7AB2D-52EF-4F94-A99E-584EF02E88C4}" srcOrd="0" destOrd="0" presId="urn:microsoft.com/office/officeart/2005/8/layout/hierarchy6"/>
    <dgm:cxn modelId="{B2A1F54C-4ED2-4248-AD7B-C2D634E63207}" type="presParOf" srcId="{2BF82872-3948-4FF4-A679-00E389AB8BE6}" destId="{9A44DA53-99A9-4EDE-8E84-702AD6D46108}" srcOrd="1" destOrd="0" presId="urn:microsoft.com/office/officeart/2005/8/layout/hierarchy6"/>
    <dgm:cxn modelId="{57763FF1-81A9-4539-BBE3-E73876D78197}" type="presParOf" srcId="{DE2B4544-7AD6-4E03-8209-3155E584A357}" destId="{1CD0A5EE-B1D2-49EF-A112-D79678763635}" srcOrd="4" destOrd="0" presId="urn:microsoft.com/office/officeart/2005/8/layout/hierarchy6"/>
    <dgm:cxn modelId="{2EEAAD79-9A63-4313-BFDC-E894DE6AF0FB}" type="presParOf" srcId="{DE2B4544-7AD6-4E03-8209-3155E584A357}" destId="{10ACB8F2-1D83-494D-89D3-7A39E5F8890E}" srcOrd="5" destOrd="0" presId="urn:microsoft.com/office/officeart/2005/8/layout/hierarchy6"/>
    <dgm:cxn modelId="{0B6795FA-994A-4F1F-AF48-569196238D1F}" type="presParOf" srcId="{10ACB8F2-1D83-494D-89D3-7A39E5F8890E}" destId="{930ECC92-F34E-4A22-8C29-781040904BEB}" srcOrd="0" destOrd="0" presId="urn:microsoft.com/office/officeart/2005/8/layout/hierarchy6"/>
    <dgm:cxn modelId="{4199A085-01BC-42D3-8AA8-C689D61D1532}" type="presParOf" srcId="{10ACB8F2-1D83-494D-89D3-7A39E5F8890E}" destId="{5A860B1F-91FF-47B9-86E9-80F269913BC9}" srcOrd="1" destOrd="0" presId="urn:microsoft.com/office/officeart/2005/8/layout/hierarchy6"/>
    <dgm:cxn modelId="{3C5EF395-CB27-494E-B80B-32EE30BB7295}" type="presParOf" srcId="{5A860B1F-91FF-47B9-86E9-80F269913BC9}" destId="{66B0CC17-1166-4E07-AE82-453B4C709693}" srcOrd="0" destOrd="0" presId="urn:microsoft.com/office/officeart/2005/8/layout/hierarchy6"/>
    <dgm:cxn modelId="{5747EED3-125C-41BB-A23B-DC931FA736B8}" type="presParOf" srcId="{5A860B1F-91FF-47B9-86E9-80F269913BC9}" destId="{71A9BD9E-0A12-4CD2-8CE4-31BCB3D4744F}" srcOrd="1" destOrd="0" presId="urn:microsoft.com/office/officeart/2005/8/layout/hierarchy6"/>
    <dgm:cxn modelId="{06355071-71E6-4F68-9722-9C588CD00E1E}" type="presParOf" srcId="{71A9BD9E-0A12-4CD2-8CE4-31BCB3D4744F}" destId="{27677949-65AF-4417-BF07-A2207EE14C2D}" srcOrd="0" destOrd="0" presId="urn:microsoft.com/office/officeart/2005/8/layout/hierarchy6"/>
    <dgm:cxn modelId="{6A9ED65F-8705-4CFA-B63D-64449FEBCBB6}" type="presParOf" srcId="{71A9BD9E-0A12-4CD2-8CE4-31BCB3D4744F}" destId="{4825816E-64CE-42D4-8B76-587805D6C6B8}" srcOrd="1" destOrd="0" presId="urn:microsoft.com/office/officeart/2005/8/layout/hierarchy6"/>
    <dgm:cxn modelId="{459BBA9C-834D-483A-AC16-9D34518F3DA8}" type="presParOf" srcId="{5A860B1F-91FF-47B9-86E9-80F269913BC9}" destId="{C3653597-8C2F-4E1A-9C97-3C661C156CB5}" srcOrd="2" destOrd="0" presId="urn:microsoft.com/office/officeart/2005/8/layout/hierarchy6"/>
    <dgm:cxn modelId="{A0287BDE-03C6-44F2-8FAA-54EEABB6A4ED}" type="presParOf" srcId="{5A860B1F-91FF-47B9-86E9-80F269913BC9}" destId="{7A5EF957-0A9B-4B5E-8201-EEFC20CD9405}" srcOrd="3" destOrd="0" presId="urn:microsoft.com/office/officeart/2005/8/layout/hierarchy6"/>
    <dgm:cxn modelId="{4A710C1A-8D0D-471D-9030-77F290018ACB}" type="presParOf" srcId="{7A5EF957-0A9B-4B5E-8201-EEFC20CD9405}" destId="{810A0172-517B-4658-8050-4B8D8C9AEC6E}" srcOrd="0" destOrd="0" presId="urn:microsoft.com/office/officeart/2005/8/layout/hierarchy6"/>
    <dgm:cxn modelId="{8EE06F12-4BE1-4088-A85D-30B201053BB6}" type="presParOf" srcId="{7A5EF957-0A9B-4B5E-8201-EEFC20CD9405}" destId="{98DE1AA9-52BF-4E23-BC24-4275ADA01D9C}" srcOrd="1" destOrd="0" presId="urn:microsoft.com/office/officeart/2005/8/layout/hierarchy6"/>
    <dgm:cxn modelId="{E2B96986-5D0E-4132-9172-7254AE361E6A}" type="presParOf" srcId="{5A4117A7-EFA1-4B5E-B238-7C60963051FE}" destId="{61702542-69A6-4183-BC1E-F6907D3E99E3}" srcOrd="2" destOrd="0" presId="urn:microsoft.com/office/officeart/2005/8/layout/hierarchy6"/>
    <dgm:cxn modelId="{30FCEB0F-D110-48A4-B794-EB05EA9726EC}" type="presParOf" srcId="{5A4117A7-EFA1-4B5E-B238-7C60963051FE}" destId="{AED7243C-9BB8-4E6C-A349-DAEDB0105E07}" srcOrd="3" destOrd="0" presId="urn:microsoft.com/office/officeart/2005/8/layout/hierarchy6"/>
    <dgm:cxn modelId="{8E57BFBC-02B9-4FA0-84D6-CB13933D0906}" type="presParOf" srcId="{AED7243C-9BB8-4E6C-A349-DAEDB0105E07}" destId="{8D9C7910-33F6-4C8A-BF02-887C658ABE73}" srcOrd="0" destOrd="0" presId="urn:microsoft.com/office/officeart/2005/8/layout/hierarchy6"/>
    <dgm:cxn modelId="{5BA6B296-84F3-4173-A407-54B90BC39AE6}" type="presParOf" srcId="{AED7243C-9BB8-4E6C-A349-DAEDB0105E07}" destId="{DCB44C38-1A10-4BD0-B79E-C62DE5A2136E}" srcOrd="1" destOrd="0" presId="urn:microsoft.com/office/officeart/2005/8/layout/hierarchy6"/>
    <dgm:cxn modelId="{D998A5F7-4CE3-408B-B06C-EAC308F988E6}" type="presParOf" srcId="{5E23F91E-1C31-4035-8FE4-163FB3C80A78}" destId="{8720687A-6826-4EE9-90C8-708DE55DE4A6}" srcOrd="1" destOrd="0" presId="urn:microsoft.com/office/officeart/2005/8/layout/hierarchy6"/>
    <dgm:cxn modelId="{023B5881-28D2-4FC6-B8D6-491A11B09012}" type="presParOf" srcId="{8720687A-6826-4EE9-90C8-708DE55DE4A6}" destId="{4570C7B6-A412-4A33-B445-013EB7B37E8A}" srcOrd="0" destOrd="0" presId="urn:microsoft.com/office/officeart/2005/8/layout/hierarchy6"/>
    <dgm:cxn modelId="{4658AF10-D373-495C-97C2-C33729B99C45}" type="presParOf" srcId="{4570C7B6-A412-4A33-B445-013EB7B37E8A}" destId="{6CC5D128-EE71-418B-A529-A15E7EB3F172}" srcOrd="0" destOrd="0" presId="urn:microsoft.com/office/officeart/2005/8/layout/hierarchy6"/>
    <dgm:cxn modelId="{4BFFB45C-D8A5-4E65-8303-173DBF3A5FB1}" type="presParOf" srcId="{4570C7B6-A412-4A33-B445-013EB7B37E8A}" destId="{96A98DB0-4BE1-42A7-95A4-6FB9B969C7F8}" srcOrd="1" destOrd="0" presId="urn:microsoft.com/office/officeart/2005/8/layout/hierarchy6"/>
    <dgm:cxn modelId="{9FD5D8C1-3001-4248-9097-B2E6ED61DA63}" type="presParOf" srcId="{8720687A-6826-4EE9-90C8-708DE55DE4A6}" destId="{689D2D18-2E3C-44F9-B932-E2106B0A2C74}" srcOrd="1" destOrd="0" presId="urn:microsoft.com/office/officeart/2005/8/layout/hierarchy6"/>
    <dgm:cxn modelId="{AE0A89E4-53BE-4982-8170-44F5B41E1FBF}" type="presParOf" srcId="{689D2D18-2E3C-44F9-B932-E2106B0A2C74}" destId="{9D85C6F7-82CF-456C-8D55-6390ADCD1665}" srcOrd="0" destOrd="0" presId="urn:microsoft.com/office/officeart/2005/8/layout/hierarchy6"/>
    <dgm:cxn modelId="{694EE201-6ADE-4F36-8662-AADB3F056CF7}" type="presParOf" srcId="{8720687A-6826-4EE9-90C8-708DE55DE4A6}" destId="{48C55FB6-BD4B-4F4E-99E1-7405B3A762A1}" srcOrd="2" destOrd="0" presId="urn:microsoft.com/office/officeart/2005/8/layout/hierarchy6"/>
    <dgm:cxn modelId="{BFF82388-0D8D-4624-A012-67DE95390F17}" type="presParOf" srcId="{48C55FB6-BD4B-4F4E-99E1-7405B3A762A1}" destId="{ADF3254A-0ED0-4804-9EF2-18A9599BCED1}" srcOrd="0" destOrd="0" presId="urn:microsoft.com/office/officeart/2005/8/layout/hierarchy6"/>
    <dgm:cxn modelId="{A7712339-6E8D-4893-A5E8-DC72D4534784}" type="presParOf" srcId="{48C55FB6-BD4B-4F4E-99E1-7405B3A762A1}" destId="{2D4647B1-E3C6-4523-87C6-5462BF802B93}" srcOrd="1" destOrd="0" presId="urn:microsoft.com/office/officeart/2005/8/layout/hierarchy6"/>
    <dgm:cxn modelId="{F51E461E-0D19-4969-98D2-606778DE7A38}" type="presParOf" srcId="{8720687A-6826-4EE9-90C8-708DE55DE4A6}" destId="{55744159-77C5-40A1-83E9-6CF04350B100}" srcOrd="3" destOrd="0" presId="urn:microsoft.com/office/officeart/2005/8/layout/hierarchy6"/>
    <dgm:cxn modelId="{67AC72BF-0473-41DF-BFEB-FDB6A8679B92}" type="presParOf" srcId="{55744159-77C5-40A1-83E9-6CF04350B100}" destId="{1AFB7C46-DFAC-4767-8BF9-3278D36E5E22}" srcOrd="0" destOrd="0" presId="urn:microsoft.com/office/officeart/2005/8/layout/hierarchy6"/>
    <dgm:cxn modelId="{71ED8E25-894C-4B4E-BF66-405E207408AB}" type="presParOf" srcId="{8720687A-6826-4EE9-90C8-708DE55DE4A6}" destId="{1C2813D6-4848-4684-A1AA-38A63D9F41AD}" srcOrd="4" destOrd="0" presId="urn:microsoft.com/office/officeart/2005/8/layout/hierarchy6"/>
    <dgm:cxn modelId="{06BE5BDA-8E62-415A-AB91-F669C225EE60}" type="presParOf" srcId="{1C2813D6-4848-4684-A1AA-38A63D9F41AD}" destId="{256D1469-F981-474F-AAA2-0E3050E41C10}" srcOrd="0" destOrd="0" presId="urn:microsoft.com/office/officeart/2005/8/layout/hierarchy6"/>
    <dgm:cxn modelId="{ED7451ED-5B6E-468C-BABC-C9B9B37269FD}" type="presParOf" srcId="{1C2813D6-4848-4684-A1AA-38A63D9F41AD}" destId="{3210932F-62F6-427F-B2AE-ACB885CD3CCE}" srcOrd="1" destOrd="0" presId="urn:microsoft.com/office/officeart/2005/8/layout/hierarchy6"/>
    <dgm:cxn modelId="{3C649F7D-F0DC-4329-909B-6607634A1031}" type="presParOf" srcId="{8720687A-6826-4EE9-90C8-708DE55DE4A6}" destId="{3BB1F3E5-1865-45DE-808B-C05FBF01DDC9}" srcOrd="5" destOrd="0" presId="urn:microsoft.com/office/officeart/2005/8/layout/hierarchy6"/>
    <dgm:cxn modelId="{34F4D3F5-4F0F-4EC9-A4F1-008BAAFD2692}" type="presParOf" srcId="{3BB1F3E5-1865-45DE-808B-C05FBF01DDC9}" destId="{1A9AAF5B-6445-425E-A12C-FF16187DF794}" srcOrd="0" destOrd="0" presId="urn:microsoft.com/office/officeart/2005/8/layout/hierarchy6"/>
    <dgm:cxn modelId="{F4E94292-97CB-4F8E-990C-DA1ED2A053A4}" type="presParOf" srcId="{8720687A-6826-4EE9-90C8-708DE55DE4A6}" destId="{29EA73B6-F5A0-4207-A25B-CA85AEBF0C97}" srcOrd="6" destOrd="0" presId="urn:microsoft.com/office/officeart/2005/8/layout/hierarchy6"/>
    <dgm:cxn modelId="{A605F804-A1C3-49DE-8C01-1D306B323351}" type="presParOf" srcId="{29EA73B6-F5A0-4207-A25B-CA85AEBF0C97}" destId="{5925F342-41F9-4FAD-84DB-BD36FE14D754}" srcOrd="0" destOrd="0" presId="urn:microsoft.com/office/officeart/2005/8/layout/hierarchy6"/>
    <dgm:cxn modelId="{E9667A7F-67C8-42E3-B671-8053982C21B3}" type="presParOf" srcId="{29EA73B6-F5A0-4207-A25B-CA85AEBF0C97}" destId="{14AA790A-4265-4035-BAC8-B082C74D31C4}" srcOrd="1" destOrd="0" presId="urn:microsoft.com/office/officeart/2005/8/layout/hierarchy6"/>
    <dgm:cxn modelId="{9FFD069F-E3D3-408C-8F3C-CE6EDAAEFAA3}" type="presParOf" srcId="{8720687A-6826-4EE9-90C8-708DE55DE4A6}" destId="{949669D6-00CE-4EA6-A72C-5D91D03852A8}" srcOrd="7" destOrd="0" presId="urn:microsoft.com/office/officeart/2005/8/layout/hierarchy6"/>
    <dgm:cxn modelId="{0DC56C60-2CEC-497B-80EE-A9852FB15E35}" type="presParOf" srcId="{949669D6-00CE-4EA6-A72C-5D91D03852A8}" destId="{402E154D-7254-49BE-9918-D9072D77DAE7}" srcOrd="0" destOrd="0" presId="urn:microsoft.com/office/officeart/2005/8/layout/hierarchy6"/>
    <dgm:cxn modelId="{4D0BB946-D49D-43D2-9AC4-9F93DE3EC524}" type="presParOf" srcId="{8720687A-6826-4EE9-90C8-708DE55DE4A6}" destId="{80BBDE7C-CB20-4246-B5CD-E995511EFE50}" srcOrd="8" destOrd="0" presId="urn:microsoft.com/office/officeart/2005/8/layout/hierarchy6"/>
    <dgm:cxn modelId="{E8C9B6F4-AE03-4B80-A40F-FEB01CE77BB9}" type="presParOf" srcId="{80BBDE7C-CB20-4246-B5CD-E995511EFE50}" destId="{17E76F52-F5A1-414A-A98D-01554C446C23}" srcOrd="0" destOrd="0" presId="urn:microsoft.com/office/officeart/2005/8/layout/hierarchy6"/>
    <dgm:cxn modelId="{F2620481-6C28-4324-A772-1814207FE586}" type="presParOf" srcId="{80BBDE7C-CB20-4246-B5CD-E995511EFE50}" destId="{98B95D1F-97DF-43B2-BD49-3A279E7F699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72979A-1A90-4417-A84A-74E6AA505D3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H"/>
        </a:p>
      </dgm:t>
    </dgm:pt>
    <dgm:pt modelId="{A2FA321B-5956-441A-97E1-B23AF2427123}">
      <dgm:prSet phldrT="[Text]"/>
      <dgm:spPr/>
      <dgm:t>
        <a:bodyPr/>
        <a:lstStyle/>
        <a:p>
          <a:r>
            <a:rPr lang="fr-CH" dirty="0" err="1"/>
            <a:t>Upload</a:t>
          </a:r>
          <a:endParaRPr lang="en-CH" dirty="0"/>
        </a:p>
      </dgm:t>
    </dgm:pt>
    <dgm:pt modelId="{871F7F50-657B-4831-BF92-448474EF7F15}" type="parTrans" cxnId="{A4791FF8-6A7E-4349-AB69-5EB49D141E10}">
      <dgm:prSet/>
      <dgm:spPr/>
      <dgm:t>
        <a:bodyPr/>
        <a:lstStyle/>
        <a:p>
          <a:endParaRPr lang="en-CH"/>
        </a:p>
      </dgm:t>
    </dgm:pt>
    <dgm:pt modelId="{50F7E768-2CED-422F-BB21-05595BD7BDBB}" type="sibTrans" cxnId="{A4791FF8-6A7E-4349-AB69-5EB49D141E10}">
      <dgm:prSet/>
      <dgm:spPr/>
      <dgm:t>
        <a:bodyPr/>
        <a:lstStyle/>
        <a:p>
          <a:endParaRPr lang="en-CH"/>
        </a:p>
      </dgm:t>
    </dgm:pt>
    <dgm:pt modelId="{F8B9FDE5-D891-45AF-ACCB-AC5769DF58A6}">
      <dgm:prSet phldrT="[Text]"/>
      <dgm:spPr>
        <a:solidFill>
          <a:schemeClr val="accent5">
            <a:alpha val="90000"/>
          </a:schemeClr>
        </a:solidFill>
      </dgm:spPr>
      <dgm:t>
        <a:bodyPr/>
        <a:lstStyle/>
        <a:p>
          <a:r>
            <a:rPr lang="fr-CH" dirty="0"/>
            <a:t>[</a:t>
          </a:r>
          <a:r>
            <a:rPr lang="fr-CH" dirty="0" err="1"/>
            <a:t>optional</a:t>
          </a:r>
          <a:r>
            <a:rPr lang="fr-CH" dirty="0"/>
            <a:t>] </a:t>
          </a:r>
          <a:r>
            <a:rPr lang="fr-CH" dirty="0" err="1"/>
            <a:t>Request</a:t>
          </a:r>
          <a:r>
            <a:rPr lang="fr-CH" dirty="0"/>
            <a:t> </a:t>
          </a:r>
          <a:r>
            <a:rPr lang="fr-CH" dirty="0" err="1"/>
            <a:t>upload</a:t>
          </a:r>
          <a:r>
            <a:rPr lang="fr-CH" dirty="0"/>
            <a:t> in Campaign</a:t>
          </a:r>
          <a:endParaRPr lang="en-CH" dirty="0"/>
        </a:p>
      </dgm:t>
    </dgm:pt>
    <dgm:pt modelId="{39EFBF65-ACCF-4CC4-B1BD-7D2AB75CDC6A}" type="parTrans" cxnId="{9C71C4E1-250F-43FC-8490-1B42F6FF1DD4}">
      <dgm:prSet/>
      <dgm:spPr/>
      <dgm:t>
        <a:bodyPr/>
        <a:lstStyle/>
        <a:p>
          <a:endParaRPr lang="en-CH"/>
        </a:p>
      </dgm:t>
    </dgm:pt>
    <dgm:pt modelId="{76B4656F-3063-47E1-A61B-1B448078ED0B}" type="sibTrans" cxnId="{9C71C4E1-250F-43FC-8490-1B42F6FF1DD4}">
      <dgm:prSet/>
      <dgm:spPr/>
      <dgm:t>
        <a:bodyPr/>
        <a:lstStyle/>
        <a:p>
          <a:endParaRPr lang="en-CH"/>
        </a:p>
      </dgm:t>
    </dgm:pt>
    <dgm:pt modelId="{F8225121-BBE3-4748-A2D5-AF7EE7B0F647}">
      <dgm:prSet phldrT="[Text]"/>
      <dgm:spPr/>
      <dgm:t>
        <a:bodyPr/>
        <a:lstStyle/>
        <a:p>
          <a:r>
            <a:rPr lang="fr-CH" dirty="0" err="1"/>
            <a:t>Upload</a:t>
          </a:r>
          <a:r>
            <a:rPr lang="fr-CH" dirty="0"/>
            <a:t> screen</a:t>
          </a:r>
          <a:endParaRPr lang="en-CH" dirty="0"/>
        </a:p>
      </dgm:t>
    </dgm:pt>
    <dgm:pt modelId="{8722E6E0-82C2-4494-AB52-4E19A656DFEB}" type="parTrans" cxnId="{3FD63F46-9713-4104-9A2A-00E5F555A429}">
      <dgm:prSet/>
      <dgm:spPr/>
      <dgm:t>
        <a:bodyPr/>
        <a:lstStyle/>
        <a:p>
          <a:endParaRPr lang="en-CH"/>
        </a:p>
      </dgm:t>
    </dgm:pt>
    <dgm:pt modelId="{B4F74ED4-1E1F-4454-9221-1CD105F66B32}" type="sibTrans" cxnId="{3FD63F46-9713-4104-9A2A-00E5F555A429}">
      <dgm:prSet/>
      <dgm:spPr/>
      <dgm:t>
        <a:bodyPr/>
        <a:lstStyle/>
        <a:p>
          <a:endParaRPr lang="en-CH"/>
        </a:p>
      </dgm:t>
    </dgm:pt>
    <dgm:pt modelId="{38851A8C-7329-470F-94E5-CF441F952A66}">
      <dgm:prSet phldrT="[Text]"/>
      <dgm:spPr/>
      <dgm:t>
        <a:bodyPr/>
        <a:lstStyle/>
        <a:p>
          <a:r>
            <a:rPr lang="fr-CH" dirty="0" err="1"/>
            <a:t>Validate</a:t>
          </a:r>
          <a:endParaRPr lang="en-CH" dirty="0"/>
        </a:p>
      </dgm:t>
    </dgm:pt>
    <dgm:pt modelId="{31856749-DC65-498D-8D04-607397FAEE1E}" type="parTrans" cxnId="{141BA17B-2C9F-40A8-95AE-AC8B857DAA9D}">
      <dgm:prSet/>
      <dgm:spPr/>
      <dgm:t>
        <a:bodyPr/>
        <a:lstStyle/>
        <a:p>
          <a:endParaRPr lang="en-CH"/>
        </a:p>
      </dgm:t>
    </dgm:pt>
    <dgm:pt modelId="{1DD865A1-1283-4591-A36A-ABF6D1304AE2}" type="sibTrans" cxnId="{141BA17B-2C9F-40A8-95AE-AC8B857DAA9D}">
      <dgm:prSet/>
      <dgm:spPr/>
      <dgm:t>
        <a:bodyPr/>
        <a:lstStyle/>
        <a:p>
          <a:endParaRPr lang="en-CH"/>
        </a:p>
      </dgm:t>
    </dgm:pt>
    <dgm:pt modelId="{2F5EB482-E86D-44FA-A19E-1267E3A5E1AD}">
      <dgm:prSet phldrT="[Text]"/>
      <dgm:spPr/>
      <dgm:t>
        <a:bodyPr/>
        <a:lstStyle/>
        <a:p>
          <a:r>
            <a:rPr lang="fr-CH" dirty="0" err="1"/>
            <a:t>Request</a:t>
          </a:r>
          <a:r>
            <a:rPr lang="fr-CH" dirty="0"/>
            <a:t> for validation</a:t>
          </a:r>
          <a:endParaRPr lang="en-CH" dirty="0"/>
        </a:p>
      </dgm:t>
    </dgm:pt>
    <dgm:pt modelId="{E28BCC2C-A9A9-44CF-BEF0-F2C632BC51FE}" type="parTrans" cxnId="{5224E24D-036E-4C39-9CAE-329A6F545C56}">
      <dgm:prSet/>
      <dgm:spPr/>
      <dgm:t>
        <a:bodyPr/>
        <a:lstStyle/>
        <a:p>
          <a:endParaRPr lang="en-CH"/>
        </a:p>
      </dgm:t>
    </dgm:pt>
    <dgm:pt modelId="{955C316B-8CE3-4786-9338-2E8F7F2EC792}" type="sibTrans" cxnId="{5224E24D-036E-4C39-9CAE-329A6F545C56}">
      <dgm:prSet/>
      <dgm:spPr/>
      <dgm:t>
        <a:bodyPr/>
        <a:lstStyle/>
        <a:p>
          <a:endParaRPr lang="en-CH"/>
        </a:p>
      </dgm:t>
    </dgm:pt>
    <dgm:pt modelId="{964CFB2B-3E81-43C1-9A75-164694E01ECE}">
      <dgm:prSet phldrT="[Text]"/>
      <dgm:spPr/>
      <dgm:t>
        <a:bodyPr/>
        <a:lstStyle/>
        <a:p>
          <a:r>
            <a:rPr lang="fr-CH" dirty="0"/>
            <a:t>Link to validation page</a:t>
          </a:r>
          <a:endParaRPr lang="en-CH" dirty="0"/>
        </a:p>
      </dgm:t>
    </dgm:pt>
    <dgm:pt modelId="{97CF2C8E-8EC4-4815-BC3A-38D58A3AD4C4}" type="parTrans" cxnId="{2E0348FB-E1E8-43CE-A2A6-BF64C7ABA182}">
      <dgm:prSet/>
      <dgm:spPr/>
      <dgm:t>
        <a:bodyPr/>
        <a:lstStyle/>
        <a:p>
          <a:endParaRPr lang="en-CH"/>
        </a:p>
      </dgm:t>
    </dgm:pt>
    <dgm:pt modelId="{994FBCEE-2013-4AE2-8CB3-B89CD0E165D7}" type="sibTrans" cxnId="{2E0348FB-E1E8-43CE-A2A6-BF64C7ABA182}">
      <dgm:prSet/>
      <dgm:spPr/>
      <dgm:t>
        <a:bodyPr/>
        <a:lstStyle/>
        <a:p>
          <a:endParaRPr lang="en-CH"/>
        </a:p>
      </dgm:t>
    </dgm:pt>
    <dgm:pt modelId="{19A74676-8D29-44F9-9863-C824E514BC05}">
      <dgm:prSet phldrT="[Text]"/>
      <dgm:spPr/>
      <dgm:t>
        <a:bodyPr/>
        <a:lstStyle/>
        <a:p>
          <a:r>
            <a:rPr lang="fr-CH" dirty="0"/>
            <a:t>Validation screen</a:t>
          </a:r>
          <a:endParaRPr lang="en-CH" dirty="0"/>
        </a:p>
      </dgm:t>
    </dgm:pt>
    <dgm:pt modelId="{259A15C7-4173-4FFD-878B-86EAC99C0B1E}" type="parTrans" cxnId="{BDCA3A2B-FAD9-4175-97A5-F6E2B4A8A993}">
      <dgm:prSet/>
      <dgm:spPr/>
      <dgm:t>
        <a:bodyPr/>
        <a:lstStyle/>
        <a:p>
          <a:endParaRPr lang="en-CH"/>
        </a:p>
      </dgm:t>
    </dgm:pt>
    <dgm:pt modelId="{E4282831-A696-4751-82B5-BC07768E769B}" type="sibTrans" cxnId="{BDCA3A2B-FAD9-4175-97A5-F6E2B4A8A993}">
      <dgm:prSet/>
      <dgm:spPr/>
      <dgm:t>
        <a:bodyPr/>
        <a:lstStyle/>
        <a:p>
          <a:endParaRPr lang="en-CH"/>
        </a:p>
      </dgm:t>
    </dgm:pt>
    <dgm:pt modelId="{67F658AE-5D70-45E3-AE52-08D31A1063C0}">
      <dgm:prSet phldrT="[Text]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fr-CH" dirty="0"/>
            <a:t>[</a:t>
          </a:r>
          <a:r>
            <a:rPr lang="fr-CH" dirty="0" err="1"/>
            <a:t>validate</a:t>
          </a:r>
          <a:r>
            <a:rPr lang="fr-CH" dirty="0"/>
            <a:t>]</a:t>
          </a:r>
          <a:endParaRPr lang="en-CH" dirty="0"/>
        </a:p>
      </dgm:t>
    </dgm:pt>
    <dgm:pt modelId="{DAA3C470-34BD-4D57-9B8E-6108444413D6}" type="parTrans" cxnId="{B637EBFF-D6C7-441C-BC10-17F021DE5521}">
      <dgm:prSet/>
      <dgm:spPr/>
      <dgm:t>
        <a:bodyPr/>
        <a:lstStyle/>
        <a:p>
          <a:endParaRPr lang="en-CH"/>
        </a:p>
      </dgm:t>
    </dgm:pt>
    <dgm:pt modelId="{B0C27004-5FBF-48B6-B978-BF7BE76715EB}" type="sibTrans" cxnId="{B637EBFF-D6C7-441C-BC10-17F021DE5521}">
      <dgm:prSet/>
      <dgm:spPr/>
      <dgm:t>
        <a:bodyPr/>
        <a:lstStyle/>
        <a:p>
          <a:endParaRPr lang="en-CH"/>
        </a:p>
      </dgm:t>
    </dgm:pt>
    <dgm:pt modelId="{60CDDA0A-9F09-468D-998C-B1083DCF52DE}">
      <dgm:prSet phldrT="[Text]"/>
      <dgm:spPr/>
      <dgm:t>
        <a:bodyPr/>
        <a:lstStyle/>
        <a:p>
          <a:r>
            <a:rPr lang="fr-CH" dirty="0"/>
            <a:t>Propose file split </a:t>
          </a:r>
          <a:r>
            <a:rPr lang="fr-CH" dirty="0" err="1"/>
            <a:t>between</a:t>
          </a:r>
          <a:r>
            <a:rPr lang="fr-CH" dirty="0"/>
            <a:t> «Sites»</a:t>
          </a:r>
          <a:endParaRPr lang="en-CH" dirty="0"/>
        </a:p>
      </dgm:t>
    </dgm:pt>
    <dgm:pt modelId="{22C6F6CA-6194-43FB-A413-48278BF69FB9}" type="parTrans" cxnId="{6F11206F-039A-411F-9BF2-9325A3576026}">
      <dgm:prSet/>
      <dgm:spPr/>
      <dgm:t>
        <a:bodyPr/>
        <a:lstStyle/>
        <a:p>
          <a:endParaRPr lang="en-CH"/>
        </a:p>
      </dgm:t>
    </dgm:pt>
    <dgm:pt modelId="{910B98A3-CC2D-4094-BD04-703A634A840A}" type="sibTrans" cxnId="{6F11206F-039A-411F-9BF2-9325A3576026}">
      <dgm:prSet/>
      <dgm:spPr/>
      <dgm:t>
        <a:bodyPr/>
        <a:lstStyle/>
        <a:p>
          <a:endParaRPr lang="en-CH"/>
        </a:p>
      </dgm:t>
    </dgm:pt>
    <dgm:pt modelId="{848CDE42-269F-44B3-83E4-0E2FAB89E531}">
      <dgm:prSet phldrT="[Text]"/>
      <dgm:spPr/>
      <dgm:t>
        <a:bodyPr/>
        <a:lstStyle/>
        <a:p>
          <a:r>
            <a:rPr lang="fr-CH" dirty="0" err="1"/>
            <a:t>Finalize</a:t>
          </a:r>
          <a:r>
            <a:rPr lang="fr-CH" dirty="0"/>
            <a:t> file split</a:t>
          </a:r>
          <a:endParaRPr lang="en-CH" dirty="0"/>
        </a:p>
      </dgm:t>
    </dgm:pt>
    <dgm:pt modelId="{05271462-B464-4F64-BDBB-1661578EABB8}" type="parTrans" cxnId="{89E25E8F-1FC6-4980-A12B-7A04240CAD1A}">
      <dgm:prSet/>
      <dgm:spPr/>
      <dgm:t>
        <a:bodyPr/>
        <a:lstStyle/>
        <a:p>
          <a:endParaRPr lang="en-CH"/>
        </a:p>
      </dgm:t>
    </dgm:pt>
    <dgm:pt modelId="{E73F0E12-C77F-4FAB-A0F3-229BAB6D6795}" type="sibTrans" cxnId="{89E25E8F-1FC6-4980-A12B-7A04240CAD1A}">
      <dgm:prSet/>
      <dgm:spPr/>
      <dgm:t>
        <a:bodyPr/>
        <a:lstStyle/>
        <a:p>
          <a:endParaRPr lang="en-CH"/>
        </a:p>
      </dgm:t>
    </dgm:pt>
    <dgm:pt modelId="{B1AF803E-0BDD-40D1-A4B7-838B50E26D5D}">
      <dgm:prSet phldrT="[Text]"/>
      <dgm:spPr/>
      <dgm:t>
        <a:bodyPr/>
        <a:lstStyle/>
        <a:p>
          <a:r>
            <a:rPr lang="fr-CH" dirty="0"/>
            <a:t>Dispatch</a:t>
          </a:r>
          <a:endParaRPr lang="en-CH" dirty="0"/>
        </a:p>
      </dgm:t>
    </dgm:pt>
    <dgm:pt modelId="{A2B0EBDB-CDE9-4E4B-97A1-C29E2BFAD401}" type="parTrans" cxnId="{06BC3A12-A820-47A5-A106-3B83451A948A}">
      <dgm:prSet/>
      <dgm:spPr/>
      <dgm:t>
        <a:bodyPr/>
        <a:lstStyle/>
        <a:p>
          <a:endParaRPr lang="en-CH"/>
        </a:p>
      </dgm:t>
    </dgm:pt>
    <dgm:pt modelId="{2C5D4D42-3332-4D4D-BF16-620E2EBE8AFD}" type="sibTrans" cxnId="{06BC3A12-A820-47A5-A106-3B83451A948A}">
      <dgm:prSet/>
      <dgm:spPr/>
      <dgm:t>
        <a:bodyPr/>
        <a:lstStyle/>
        <a:p>
          <a:endParaRPr lang="en-CH"/>
        </a:p>
      </dgm:t>
    </dgm:pt>
    <dgm:pt modelId="{8D096FCE-BB4F-4F8E-96FB-0F541C18FEDA}">
      <dgm:prSet phldrT="[Text]"/>
      <dgm:spPr/>
      <dgm:t>
        <a:bodyPr/>
        <a:lstStyle/>
        <a:p>
          <a:r>
            <a:rPr lang="fr-CH" dirty="0"/>
            <a:t>Split </a:t>
          </a:r>
          <a:r>
            <a:rPr lang="fr-CH" dirty="0" err="1"/>
            <a:t>according</a:t>
          </a:r>
          <a:r>
            <a:rPr lang="fr-CH" dirty="0"/>
            <a:t> to </a:t>
          </a:r>
          <a:r>
            <a:rPr lang="fr-CH" dirty="0" err="1"/>
            <a:t>rules</a:t>
          </a:r>
          <a:endParaRPr lang="en-CH" dirty="0"/>
        </a:p>
      </dgm:t>
    </dgm:pt>
    <dgm:pt modelId="{C63CA696-8306-4408-B3E6-B46F30CB43C8}" type="parTrans" cxnId="{79389C32-F061-43D9-A057-AA0B3870423F}">
      <dgm:prSet/>
      <dgm:spPr/>
      <dgm:t>
        <a:bodyPr/>
        <a:lstStyle/>
        <a:p>
          <a:endParaRPr lang="en-CH"/>
        </a:p>
      </dgm:t>
    </dgm:pt>
    <dgm:pt modelId="{15695626-B456-4961-A108-C1435C2A5110}" type="sibTrans" cxnId="{79389C32-F061-43D9-A057-AA0B3870423F}">
      <dgm:prSet/>
      <dgm:spPr/>
      <dgm:t>
        <a:bodyPr/>
        <a:lstStyle/>
        <a:p>
          <a:endParaRPr lang="en-CH"/>
        </a:p>
      </dgm:t>
    </dgm:pt>
    <dgm:pt modelId="{31885628-40BE-4D29-A634-26613A9D3EAC}">
      <dgm:prSet phldrT="[Text]"/>
      <dgm:spPr/>
      <dgm:t>
        <a:bodyPr/>
        <a:lstStyle/>
        <a:p>
          <a:r>
            <a:rPr lang="fr-CH" dirty="0"/>
            <a:t>SMS / Email sent to Campaign Manager</a:t>
          </a:r>
          <a:endParaRPr lang="en-CH" dirty="0"/>
        </a:p>
      </dgm:t>
    </dgm:pt>
    <dgm:pt modelId="{F81C0CD7-FCA3-474B-AA71-166C113BA5D4}" type="parTrans" cxnId="{3F170649-387D-4913-9693-3EB6CECDD17D}">
      <dgm:prSet/>
      <dgm:spPr/>
      <dgm:t>
        <a:bodyPr/>
        <a:lstStyle/>
        <a:p>
          <a:endParaRPr lang="en-CH"/>
        </a:p>
      </dgm:t>
    </dgm:pt>
    <dgm:pt modelId="{601DFA67-5961-4826-9F27-4709E5FC75C0}" type="sibTrans" cxnId="{3F170649-387D-4913-9693-3EB6CECDD17D}">
      <dgm:prSet/>
      <dgm:spPr/>
      <dgm:t>
        <a:bodyPr/>
        <a:lstStyle/>
        <a:p>
          <a:endParaRPr lang="en-CH"/>
        </a:p>
      </dgm:t>
    </dgm:pt>
    <dgm:pt modelId="{0141A1B4-6D6E-4C47-AAB3-9762D15A2E32}">
      <dgm:prSet phldrT="[Text]"/>
      <dgm:spPr/>
      <dgm:t>
        <a:bodyPr/>
        <a:lstStyle/>
        <a:p>
          <a:r>
            <a:rPr lang="fr-CH" dirty="0"/>
            <a:t>Show file </a:t>
          </a:r>
          <a:r>
            <a:rPr lang="fr-CH" dirty="0" err="1"/>
            <a:t>statistics</a:t>
          </a:r>
          <a:endParaRPr lang="en-CH" dirty="0"/>
        </a:p>
      </dgm:t>
    </dgm:pt>
    <dgm:pt modelId="{F238F0E9-ADCA-49DF-AB0C-F6300828EE8A}" type="parTrans" cxnId="{98F4F566-7F12-4BFB-A84F-64FAB2A062B7}">
      <dgm:prSet/>
      <dgm:spPr/>
      <dgm:t>
        <a:bodyPr/>
        <a:lstStyle/>
        <a:p>
          <a:endParaRPr lang="en-CH"/>
        </a:p>
      </dgm:t>
    </dgm:pt>
    <dgm:pt modelId="{363097AB-6993-4AB5-9450-6BCFE38CAEAC}" type="sibTrans" cxnId="{98F4F566-7F12-4BFB-A84F-64FAB2A062B7}">
      <dgm:prSet/>
      <dgm:spPr/>
      <dgm:t>
        <a:bodyPr/>
        <a:lstStyle/>
        <a:p>
          <a:endParaRPr lang="en-CH"/>
        </a:p>
      </dgm:t>
    </dgm:pt>
    <dgm:pt modelId="{C86F0969-6D47-4356-BC2A-2CEEFC5C5F8C}">
      <dgm:prSet phldrT="[Text]"/>
      <dgm:spPr>
        <a:solidFill>
          <a:schemeClr val="accent5">
            <a:alpha val="90000"/>
          </a:schemeClr>
        </a:solidFill>
      </dgm:spPr>
      <dgm:t>
        <a:bodyPr/>
        <a:lstStyle/>
        <a:p>
          <a:r>
            <a:rPr lang="fr-CH" dirty="0"/>
            <a:t>Email sent to </a:t>
          </a:r>
          <a:r>
            <a:rPr lang="fr-CH" dirty="0" err="1"/>
            <a:t>pre-approved</a:t>
          </a:r>
          <a:r>
            <a:rPr lang="fr-CH" dirty="0"/>
            <a:t> contact</a:t>
          </a:r>
          <a:endParaRPr lang="en-CH" dirty="0"/>
        </a:p>
      </dgm:t>
    </dgm:pt>
    <dgm:pt modelId="{3249FD76-1B3F-46FA-8583-5010437F58BB}" type="parTrans" cxnId="{F0C997AC-35B6-4B3F-8B78-A5132A73108F}">
      <dgm:prSet/>
      <dgm:spPr/>
      <dgm:t>
        <a:bodyPr/>
        <a:lstStyle/>
        <a:p>
          <a:endParaRPr lang="en-CH"/>
        </a:p>
      </dgm:t>
    </dgm:pt>
    <dgm:pt modelId="{C2381964-2BD2-41CD-B159-DAE6440F9543}" type="sibTrans" cxnId="{F0C997AC-35B6-4B3F-8B78-A5132A73108F}">
      <dgm:prSet/>
      <dgm:spPr/>
      <dgm:t>
        <a:bodyPr/>
        <a:lstStyle/>
        <a:p>
          <a:endParaRPr lang="en-CH"/>
        </a:p>
      </dgm:t>
    </dgm:pt>
    <dgm:pt modelId="{58AB7F1A-E84B-43EA-BBE6-A5DDBABD4E16}">
      <dgm:prSet phldrT="[Text]"/>
      <dgm:spPr>
        <a:solidFill>
          <a:schemeClr val="accent5">
            <a:alpha val="90000"/>
          </a:schemeClr>
        </a:solidFill>
      </dgm:spPr>
      <dgm:t>
        <a:bodyPr/>
        <a:lstStyle/>
        <a:p>
          <a:r>
            <a:rPr lang="fr-CH" dirty="0"/>
            <a:t>Link to </a:t>
          </a:r>
          <a:r>
            <a:rPr lang="fr-CH" dirty="0" err="1"/>
            <a:t>upload</a:t>
          </a:r>
          <a:r>
            <a:rPr lang="fr-CH" dirty="0"/>
            <a:t> page</a:t>
          </a:r>
          <a:endParaRPr lang="en-CH" dirty="0"/>
        </a:p>
      </dgm:t>
    </dgm:pt>
    <dgm:pt modelId="{62F2C267-8BCF-4148-9061-253D1145A7EA}" type="parTrans" cxnId="{EAFC921F-37E4-4565-9D21-B5A894B06545}">
      <dgm:prSet/>
      <dgm:spPr/>
      <dgm:t>
        <a:bodyPr/>
        <a:lstStyle/>
        <a:p>
          <a:endParaRPr lang="en-CH"/>
        </a:p>
      </dgm:t>
    </dgm:pt>
    <dgm:pt modelId="{0A7BF99B-2EA7-4426-B75D-DF3771D63FDE}" type="sibTrans" cxnId="{EAFC921F-37E4-4565-9D21-B5A894B06545}">
      <dgm:prSet/>
      <dgm:spPr/>
      <dgm:t>
        <a:bodyPr/>
        <a:lstStyle/>
        <a:p>
          <a:endParaRPr lang="en-CH"/>
        </a:p>
      </dgm:t>
    </dgm:pt>
    <dgm:pt modelId="{6B02B2DA-3023-46C9-BBAA-B5008D795E27}">
      <dgm:prSet phldrT="[Text]"/>
      <dgm:spPr/>
      <dgm:t>
        <a:bodyPr/>
        <a:lstStyle/>
        <a:p>
          <a:r>
            <a:rPr lang="fr-CH" dirty="0" err="1"/>
            <a:t>Drag’n</a:t>
          </a:r>
          <a:r>
            <a:rPr lang="fr-CH" dirty="0"/>
            <a:t> Drop file</a:t>
          </a:r>
          <a:endParaRPr lang="en-CH" dirty="0"/>
        </a:p>
      </dgm:t>
    </dgm:pt>
    <dgm:pt modelId="{485FED39-F607-4FC3-BF78-F0F88A5AA398}" type="parTrans" cxnId="{B7218844-6EAC-4F53-9004-7B6F89082E29}">
      <dgm:prSet/>
      <dgm:spPr/>
      <dgm:t>
        <a:bodyPr/>
        <a:lstStyle/>
        <a:p>
          <a:endParaRPr lang="en-CH"/>
        </a:p>
      </dgm:t>
    </dgm:pt>
    <dgm:pt modelId="{8746CBD7-EAEB-4338-B770-FF7D7DF9F08E}" type="sibTrans" cxnId="{B7218844-6EAC-4F53-9004-7B6F89082E29}">
      <dgm:prSet/>
      <dgm:spPr/>
      <dgm:t>
        <a:bodyPr/>
        <a:lstStyle/>
        <a:p>
          <a:endParaRPr lang="en-CH"/>
        </a:p>
      </dgm:t>
    </dgm:pt>
    <dgm:pt modelId="{787E2B8B-407B-4C0A-9DC9-A4BF5ED19180}">
      <dgm:prSet phldrT="[Text]"/>
      <dgm:spPr/>
      <dgm:t>
        <a:bodyPr/>
        <a:lstStyle/>
        <a:p>
          <a:r>
            <a:rPr lang="fr-CH" dirty="0"/>
            <a:t>Clean &amp; </a:t>
          </a:r>
          <a:r>
            <a:rPr lang="fr-CH" dirty="0" err="1"/>
            <a:t>normalize</a:t>
          </a:r>
          <a:r>
            <a:rPr lang="fr-CH" dirty="0"/>
            <a:t> file</a:t>
          </a:r>
          <a:endParaRPr lang="en-CH" dirty="0"/>
        </a:p>
      </dgm:t>
    </dgm:pt>
    <dgm:pt modelId="{8AD42568-C096-4A44-B593-E74B0C001909}" type="parTrans" cxnId="{32FCA2D0-63D2-440F-9529-3CF819D8F2C2}">
      <dgm:prSet/>
      <dgm:spPr/>
      <dgm:t>
        <a:bodyPr/>
        <a:lstStyle/>
        <a:p>
          <a:endParaRPr lang="en-CH"/>
        </a:p>
      </dgm:t>
    </dgm:pt>
    <dgm:pt modelId="{675749DA-FE7B-469E-84BD-03C1973F2FA6}" type="sibTrans" cxnId="{32FCA2D0-63D2-440F-9529-3CF819D8F2C2}">
      <dgm:prSet/>
      <dgm:spPr/>
      <dgm:t>
        <a:bodyPr/>
        <a:lstStyle/>
        <a:p>
          <a:endParaRPr lang="en-CH"/>
        </a:p>
      </dgm:t>
    </dgm:pt>
    <dgm:pt modelId="{257151AC-ECD2-4342-AF1F-64AFF7A84FD3}">
      <dgm:prSet phldrT="[Text]"/>
      <dgm:spPr/>
      <dgm:t>
        <a:bodyPr/>
        <a:lstStyle/>
        <a:p>
          <a:r>
            <a:rPr lang="fr-CH" dirty="0"/>
            <a:t>Show file </a:t>
          </a:r>
          <a:r>
            <a:rPr lang="fr-CH" dirty="0" err="1"/>
            <a:t>statistics</a:t>
          </a:r>
          <a:endParaRPr lang="en-CH" dirty="0"/>
        </a:p>
      </dgm:t>
    </dgm:pt>
    <dgm:pt modelId="{52740A84-205B-43C3-B925-3CDB67E84CA4}" type="parTrans" cxnId="{0FD4175B-59D0-4B95-B95E-822FCD007363}">
      <dgm:prSet/>
      <dgm:spPr/>
      <dgm:t>
        <a:bodyPr/>
        <a:lstStyle/>
        <a:p>
          <a:endParaRPr lang="en-CH"/>
        </a:p>
      </dgm:t>
    </dgm:pt>
    <dgm:pt modelId="{DFE2C026-EB75-4F48-B94D-4A952CAC1311}" type="sibTrans" cxnId="{0FD4175B-59D0-4B95-B95E-822FCD007363}">
      <dgm:prSet/>
      <dgm:spPr/>
      <dgm:t>
        <a:bodyPr/>
        <a:lstStyle/>
        <a:p>
          <a:endParaRPr lang="en-CH"/>
        </a:p>
      </dgm:t>
    </dgm:pt>
    <dgm:pt modelId="{967ADA6D-D135-4953-9678-39C17ED74858}">
      <dgm:prSet phldrT="[Text]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fr-CH" dirty="0"/>
            <a:t>[</a:t>
          </a:r>
          <a:r>
            <a:rPr lang="fr-CH" dirty="0" err="1"/>
            <a:t>Confirm</a:t>
          </a:r>
          <a:r>
            <a:rPr lang="fr-CH" dirty="0"/>
            <a:t>]</a:t>
          </a:r>
          <a:endParaRPr lang="en-CH" dirty="0"/>
        </a:p>
      </dgm:t>
    </dgm:pt>
    <dgm:pt modelId="{C99CC030-4136-40A1-91BC-E3034E35DE22}" type="parTrans" cxnId="{06A8018C-7525-461C-AC6C-B8EDDC47CB1E}">
      <dgm:prSet/>
      <dgm:spPr/>
      <dgm:t>
        <a:bodyPr/>
        <a:lstStyle/>
        <a:p>
          <a:endParaRPr lang="en-CH"/>
        </a:p>
      </dgm:t>
    </dgm:pt>
    <dgm:pt modelId="{D785C6A5-91A1-457C-AFB8-494774D220B8}" type="sibTrans" cxnId="{06A8018C-7525-461C-AC6C-B8EDDC47CB1E}">
      <dgm:prSet/>
      <dgm:spPr/>
      <dgm:t>
        <a:bodyPr/>
        <a:lstStyle/>
        <a:p>
          <a:endParaRPr lang="en-CH"/>
        </a:p>
      </dgm:t>
    </dgm:pt>
    <dgm:pt modelId="{E01F5FE6-2D48-463C-9BBA-CB98401EF142}">
      <dgm:prSet phldrT="[Text]"/>
      <dgm:spPr/>
      <dgm:t>
        <a:bodyPr/>
        <a:lstStyle/>
        <a:p>
          <a:r>
            <a:rPr lang="fr-CH" dirty="0"/>
            <a:t>Tag all contacts </a:t>
          </a:r>
          <a:r>
            <a:rPr lang="fr-CH" dirty="0" err="1"/>
            <a:t>with</a:t>
          </a:r>
          <a:r>
            <a:rPr lang="fr-CH" dirty="0"/>
            <a:t> </a:t>
          </a:r>
          <a:r>
            <a:rPr lang="fr-CH" dirty="0" err="1"/>
            <a:t>specific</a:t>
          </a:r>
          <a:r>
            <a:rPr lang="fr-CH" dirty="0"/>
            <a:t> site</a:t>
          </a:r>
          <a:endParaRPr lang="en-CH" dirty="0"/>
        </a:p>
      </dgm:t>
    </dgm:pt>
    <dgm:pt modelId="{B95C7A69-8225-4A66-A95C-967C2CD3DAC4}" type="parTrans" cxnId="{CC6D9DA6-68F6-42A4-8DDC-C621E102F4D0}">
      <dgm:prSet/>
      <dgm:spPr/>
      <dgm:t>
        <a:bodyPr/>
        <a:lstStyle/>
        <a:p>
          <a:endParaRPr lang="en-CH"/>
        </a:p>
      </dgm:t>
    </dgm:pt>
    <dgm:pt modelId="{1B569416-AF0B-4E1C-A224-9C6BA881F66F}" type="sibTrans" cxnId="{CC6D9DA6-68F6-42A4-8DDC-C621E102F4D0}">
      <dgm:prSet/>
      <dgm:spPr/>
      <dgm:t>
        <a:bodyPr/>
        <a:lstStyle/>
        <a:p>
          <a:endParaRPr lang="en-CH"/>
        </a:p>
      </dgm:t>
    </dgm:pt>
    <dgm:pt modelId="{95785CC6-914B-41AF-95CA-EE6759829AD9}">
      <dgm:prSet phldrT="[Text]"/>
      <dgm:spPr/>
      <dgm:t>
        <a:bodyPr/>
        <a:lstStyle/>
        <a:p>
          <a:r>
            <a:rPr lang="fr-CH" dirty="0" err="1"/>
            <a:t>Task</a:t>
          </a:r>
          <a:r>
            <a:rPr lang="fr-CH" dirty="0"/>
            <a:t> in </a:t>
          </a:r>
          <a:r>
            <a:rPr lang="fr-CH" dirty="0" err="1"/>
            <a:t>Task</a:t>
          </a:r>
          <a:r>
            <a:rPr lang="fr-CH" dirty="0"/>
            <a:t> List of Campaign Managers</a:t>
          </a:r>
          <a:endParaRPr lang="en-CH" dirty="0"/>
        </a:p>
      </dgm:t>
    </dgm:pt>
    <dgm:pt modelId="{83A5476C-7DB9-417C-855B-11675CE22ED7}" type="parTrans" cxnId="{D88C0A72-BFF0-4F10-BEF6-2552A58407EF}">
      <dgm:prSet/>
      <dgm:spPr/>
      <dgm:t>
        <a:bodyPr/>
        <a:lstStyle/>
        <a:p>
          <a:endParaRPr lang="en-CH"/>
        </a:p>
      </dgm:t>
    </dgm:pt>
    <dgm:pt modelId="{3E9264E6-93E2-4710-823D-E19DD881BA14}" type="sibTrans" cxnId="{D88C0A72-BFF0-4F10-BEF6-2552A58407EF}">
      <dgm:prSet/>
      <dgm:spPr/>
      <dgm:t>
        <a:bodyPr/>
        <a:lstStyle/>
        <a:p>
          <a:endParaRPr lang="en-CH"/>
        </a:p>
      </dgm:t>
    </dgm:pt>
    <dgm:pt modelId="{14DAE538-B696-4724-8812-3F4B259A387A}">
      <dgm:prSet phldrT="[Text]"/>
      <dgm:spPr/>
      <dgm:t>
        <a:bodyPr/>
        <a:lstStyle/>
        <a:p>
          <a:r>
            <a:rPr lang="fr-CH" dirty="0" err="1"/>
            <a:t>Request</a:t>
          </a:r>
          <a:r>
            <a:rPr lang="fr-CH" dirty="0"/>
            <a:t> for Team </a:t>
          </a:r>
          <a:r>
            <a:rPr lang="fr-CH" dirty="0" err="1"/>
            <a:t>assignment</a:t>
          </a:r>
          <a:endParaRPr lang="en-CH" dirty="0"/>
        </a:p>
      </dgm:t>
    </dgm:pt>
    <dgm:pt modelId="{2CC4496E-999B-48CC-8268-6CE831E93FE1}" type="parTrans" cxnId="{EE9ED47C-72E0-4B47-875D-C77115005159}">
      <dgm:prSet/>
      <dgm:spPr/>
      <dgm:t>
        <a:bodyPr/>
        <a:lstStyle/>
        <a:p>
          <a:endParaRPr lang="en-CH"/>
        </a:p>
      </dgm:t>
    </dgm:pt>
    <dgm:pt modelId="{F5F45A9E-836E-4036-B3E5-CED969D1A8A8}" type="sibTrans" cxnId="{EE9ED47C-72E0-4B47-875D-C77115005159}">
      <dgm:prSet/>
      <dgm:spPr/>
      <dgm:t>
        <a:bodyPr/>
        <a:lstStyle/>
        <a:p>
          <a:endParaRPr lang="en-CH"/>
        </a:p>
      </dgm:t>
    </dgm:pt>
    <dgm:pt modelId="{9580FA84-6DA5-4A31-8D8A-68E2771A23BF}">
      <dgm:prSet phldrT="[Text]"/>
      <dgm:spPr/>
      <dgm:t>
        <a:bodyPr/>
        <a:lstStyle/>
        <a:p>
          <a:r>
            <a:rPr lang="fr-CH" dirty="0" err="1"/>
            <a:t>Task</a:t>
          </a:r>
          <a:r>
            <a:rPr lang="fr-CH" dirty="0"/>
            <a:t> in </a:t>
          </a:r>
          <a:r>
            <a:rPr lang="fr-CH" dirty="0" err="1"/>
            <a:t>Task</a:t>
          </a:r>
          <a:r>
            <a:rPr lang="fr-CH" dirty="0"/>
            <a:t> List of Site Manager</a:t>
          </a:r>
          <a:endParaRPr lang="en-CH" dirty="0"/>
        </a:p>
      </dgm:t>
    </dgm:pt>
    <dgm:pt modelId="{57F26CF3-7741-4AD1-9490-D6E96C79C96E}" type="parTrans" cxnId="{39E0C0BC-DE6A-4D84-A74D-FF587189413C}">
      <dgm:prSet/>
      <dgm:spPr/>
      <dgm:t>
        <a:bodyPr/>
        <a:lstStyle/>
        <a:p>
          <a:endParaRPr lang="en-CH"/>
        </a:p>
      </dgm:t>
    </dgm:pt>
    <dgm:pt modelId="{CA52970E-BFF8-47EE-94E1-60035998E49C}" type="sibTrans" cxnId="{39E0C0BC-DE6A-4D84-A74D-FF587189413C}">
      <dgm:prSet/>
      <dgm:spPr/>
      <dgm:t>
        <a:bodyPr/>
        <a:lstStyle/>
        <a:p>
          <a:endParaRPr lang="en-CH"/>
        </a:p>
      </dgm:t>
    </dgm:pt>
    <dgm:pt modelId="{CBBD7841-6D87-496F-A20D-1B6BFE76DE8F}">
      <dgm:prSet phldrT="[Text]"/>
      <dgm:spPr/>
      <dgm:t>
        <a:bodyPr/>
        <a:lstStyle/>
        <a:p>
          <a:r>
            <a:rPr lang="fr-CH" dirty="0"/>
            <a:t>Show </a:t>
          </a:r>
          <a:r>
            <a:rPr lang="fr-CH" dirty="0" err="1"/>
            <a:t>statistics</a:t>
          </a:r>
          <a:r>
            <a:rPr lang="fr-CH" dirty="0"/>
            <a:t> for file </a:t>
          </a:r>
          <a:r>
            <a:rPr lang="fr-CH" dirty="0" err="1"/>
            <a:t>subset</a:t>
          </a:r>
          <a:endParaRPr lang="en-CH" dirty="0"/>
        </a:p>
      </dgm:t>
    </dgm:pt>
    <dgm:pt modelId="{C258CB41-C03E-4A4A-8904-9F707F20B540}" type="parTrans" cxnId="{0793A5A0-1BF8-45EA-B170-D06B58B295DF}">
      <dgm:prSet/>
      <dgm:spPr/>
      <dgm:t>
        <a:bodyPr/>
        <a:lstStyle/>
        <a:p>
          <a:endParaRPr lang="en-CH"/>
        </a:p>
      </dgm:t>
    </dgm:pt>
    <dgm:pt modelId="{B87062B6-7912-4B2B-83B3-416CC0CF2246}" type="sibTrans" cxnId="{0793A5A0-1BF8-45EA-B170-D06B58B295DF}">
      <dgm:prSet/>
      <dgm:spPr/>
      <dgm:t>
        <a:bodyPr/>
        <a:lstStyle/>
        <a:p>
          <a:endParaRPr lang="en-CH"/>
        </a:p>
      </dgm:t>
    </dgm:pt>
    <dgm:pt modelId="{C4F85A6F-688F-472E-8494-5A5252D81D8C}">
      <dgm:prSet phldrT="[Text]"/>
      <dgm:spPr/>
      <dgm:t>
        <a:bodyPr/>
        <a:lstStyle/>
        <a:p>
          <a:r>
            <a:rPr lang="fr-CH" dirty="0"/>
            <a:t>CANNOT BE CHANGED</a:t>
          </a:r>
          <a:endParaRPr lang="en-CH" dirty="0"/>
        </a:p>
      </dgm:t>
    </dgm:pt>
    <dgm:pt modelId="{68E79FD4-EF2C-4651-BAEE-D05E90A779C0}" type="parTrans" cxnId="{2952688D-9F1B-4985-A688-FF438FB714C6}">
      <dgm:prSet/>
      <dgm:spPr/>
      <dgm:t>
        <a:bodyPr/>
        <a:lstStyle/>
        <a:p>
          <a:endParaRPr lang="en-CH"/>
        </a:p>
      </dgm:t>
    </dgm:pt>
    <dgm:pt modelId="{B087B7C7-BE4A-44F7-A3D0-875CF2B1970C}" type="sibTrans" cxnId="{2952688D-9F1B-4985-A688-FF438FB714C6}">
      <dgm:prSet/>
      <dgm:spPr/>
      <dgm:t>
        <a:bodyPr/>
        <a:lstStyle/>
        <a:p>
          <a:endParaRPr lang="en-CH"/>
        </a:p>
      </dgm:t>
    </dgm:pt>
    <dgm:pt modelId="{17901632-0DB3-49E7-BB10-A3DF8792EE99}">
      <dgm:prSet phldrT="[Text]"/>
      <dgm:spPr/>
      <dgm:t>
        <a:bodyPr/>
        <a:lstStyle/>
        <a:p>
          <a:r>
            <a:rPr lang="fr-CH" dirty="0"/>
            <a:t>Email / SMS to Site Manager</a:t>
          </a:r>
          <a:endParaRPr lang="en-CH" dirty="0"/>
        </a:p>
      </dgm:t>
    </dgm:pt>
    <dgm:pt modelId="{3222159D-78FE-4281-9FC2-EFC95E0BD589}" type="parTrans" cxnId="{36A4BFD9-AB81-4554-B6D1-22C0E247283F}">
      <dgm:prSet/>
      <dgm:spPr/>
      <dgm:t>
        <a:bodyPr/>
        <a:lstStyle/>
        <a:p>
          <a:endParaRPr lang="en-CH"/>
        </a:p>
      </dgm:t>
    </dgm:pt>
    <dgm:pt modelId="{0AEDF93E-8AEF-4804-A37F-80BCC743EBE7}" type="sibTrans" cxnId="{36A4BFD9-AB81-4554-B6D1-22C0E247283F}">
      <dgm:prSet/>
      <dgm:spPr/>
      <dgm:t>
        <a:bodyPr/>
        <a:lstStyle/>
        <a:p>
          <a:endParaRPr lang="en-CH"/>
        </a:p>
      </dgm:t>
    </dgm:pt>
    <dgm:pt modelId="{BB964734-1B21-4C14-A061-25A39379DA7C}">
      <dgm:prSet phldrT="[Text]"/>
      <dgm:spPr/>
      <dgm:t>
        <a:bodyPr/>
        <a:lstStyle/>
        <a:p>
          <a:r>
            <a:rPr lang="fr-CH" dirty="0"/>
            <a:t>Propose Team allocation</a:t>
          </a:r>
          <a:endParaRPr lang="en-CH" dirty="0"/>
        </a:p>
      </dgm:t>
    </dgm:pt>
    <dgm:pt modelId="{B718C79A-6AFF-40D3-84BA-8365ED0777DA}" type="parTrans" cxnId="{5D0ABD0F-9B63-404A-9060-D91A107C9ADE}">
      <dgm:prSet/>
      <dgm:spPr/>
      <dgm:t>
        <a:bodyPr/>
        <a:lstStyle/>
        <a:p>
          <a:endParaRPr lang="en-CH"/>
        </a:p>
      </dgm:t>
    </dgm:pt>
    <dgm:pt modelId="{0886EEE3-D15C-42C1-B3FB-C2EDD2A0F129}" type="sibTrans" cxnId="{5D0ABD0F-9B63-404A-9060-D91A107C9ADE}">
      <dgm:prSet/>
      <dgm:spPr/>
      <dgm:t>
        <a:bodyPr/>
        <a:lstStyle/>
        <a:p>
          <a:endParaRPr lang="en-CH"/>
        </a:p>
      </dgm:t>
    </dgm:pt>
    <dgm:pt modelId="{28168FC6-F3F2-46FC-B0BF-BED0606C6299}">
      <dgm:prSet phldrT="[Text]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fr-CH" dirty="0"/>
            <a:t>[</a:t>
          </a:r>
          <a:r>
            <a:rPr lang="fr-CH" dirty="0" err="1"/>
            <a:t>validate</a:t>
          </a:r>
          <a:r>
            <a:rPr lang="fr-CH" dirty="0"/>
            <a:t>]</a:t>
          </a:r>
          <a:endParaRPr lang="en-CH" dirty="0"/>
        </a:p>
      </dgm:t>
    </dgm:pt>
    <dgm:pt modelId="{35A49F2E-FCE9-43AA-A6DE-A6514C149FF2}" type="parTrans" cxnId="{6A397DA8-777F-44AF-9163-9EFB97D9FBCE}">
      <dgm:prSet/>
      <dgm:spPr/>
      <dgm:t>
        <a:bodyPr/>
        <a:lstStyle/>
        <a:p>
          <a:endParaRPr lang="en-CH"/>
        </a:p>
      </dgm:t>
    </dgm:pt>
    <dgm:pt modelId="{5626820E-E3D0-471D-9AA2-3994E7D6162C}" type="sibTrans" cxnId="{6A397DA8-777F-44AF-9163-9EFB97D9FBCE}">
      <dgm:prSet/>
      <dgm:spPr/>
      <dgm:t>
        <a:bodyPr/>
        <a:lstStyle/>
        <a:p>
          <a:endParaRPr lang="en-CH"/>
        </a:p>
      </dgm:t>
    </dgm:pt>
    <dgm:pt modelId="{680E6346-22D6-4E03-B15C-0D27F240BBF5}">
      <dgm:prSet phldrT="[Text]"/>
      <dgm:spPr/>
      <dgm:t>
        <a:bodyPr/>
        <a:lstStyle/>
        <a:p>
          <a:r>
            <a:rPr lang="fr-CH" dirty="0" err="1"/>
            <a:t>Inform</a:t>
          </a:r>
          <a:r>
            <a:rPr lang="fr-CH" dirty="0"/>
            <a:t> Team Leads</a:t>
          </a:r>
          <a:endParaRPr lang="en-CH" dirty="0"/>
        </a:p>
      </dgm:t>
    </dgm:pt>
    <dgm:pt modelId="{18DF98EA-9E68-4CDF-B31F-0587443606C3}" type="parTrans" cxnId="{4A40A736-15A5-42D3-845F-466B5EBBE4F3}">
      <dgm:prSet/>
      <dgm:spPr/>
      <dgm:t>
        <a:bodyPr/>
        <a:lstStyle/>
        <a:p>
          <a:endParaRPr lang="en-CH"/>
        </a:p>
      </dgm:t>
    </dgm:pt>
    <dgm:pt modelId="{BCC719F9-EE19-4C12-A098-CBE03E1C77C3}" type="sibTrans" cxnId="{4A40A736-15A5-42D3-845F-466B5EBBE4F3}">
      <dgm:prSet/>
      <dgm:spPr/>
      <dgm:t>
        <a:bodyPr/>
        <a:lstStyle/>
        <a:p>
          <a:endParaRPr lang="en-CH"/>
        </a:p>
      </dgm:t>
    </dgm:pt>
    <dgm:pt modelId="{2492507D-F7DA-485F-90A6-CC8DA0EA37B9}">
      <dgm:prSet phldrT="[Text]"/>
      <dgm:spPr/>
      <dgm:t>
        <a:bodyPr/>
        <a:lstStyle/>
        <a:p>
          <a:r>
            <a:rPr lang="fr-CH" dirty="0"/>
            <a:t>Email / SMS / </a:t>
          </a:r>
          <a:r>
            <a:rPr lang="fr-CH" dirty="0" err="1"/>
            <a:t>Task</a:t>
          </a:r>
          <a:r>
            <a:rPr lang="fr-CH" dirty="0"/>
            <a:t>: new File </a:t>
          </a:r>
          <a:r>
            <a:rPr lang="fr-CH" dirty="0" err="1"/>
            <a:t>available</a:t>
          </a:r>
          <a:endParaRPr lang="en-CH" dirty="0"/>
        </a:p>
      </dgm:t>
    </dgm:pt>
    <dgm:pt modelId="{D16E6CF7-E0AB-415F-93EB-CC266682BFEC}" type="parTrans" cxnId="{04555FF3-E681-49BC-BE2D-009497AB52E4}">
      <dgm:prSet/>
      <dgm:spPr/>
      <dgm:t>
        <a:bodyPr/>
        <a:lstStyle/>
        <a:p>
          <a:endParaRPr lang="en-CH"/>
        </a:p>
      </dgm:t>
    </dgm:pt>
    <dgm:pt modelId="{F593E8FF-F080-4EB4-B2A1-E2F4FD08021D}" type="sibTrans" cxnId="{04555FF3-E681-49BC-BE2D-009497AB52E4}">
      <dgm:prSet/>
      <dgm:spPr/>
      <dgm:t>
        <a:bodyPr/>
        <a:lstStyle/>
        <a:p>
          <a:endParaRPr lang="en-CH"/>
        </a:p>
      </dgm:t>
    </dgm:pt>
    <dgm:pt modelId="{22578285-DE9F-42A9-B6F8-B8AA0F5E9267}">
      <dgm:prSet phldrT="[Text]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fr-CH" dirty="0"/>
            <a:t>[</a:t>
          </a:r>
          <a:r>
            <a:rPr lang="fr-CH" dirty="0" err="1"/>
            <a:t>Activate</a:t>
          </a:r>
          <a:r>
            <a:rPr lang="fr-CH" dirty="0"/>
            <a:t>]</a:t>
          </a:r>
          <a:endParaRPr lang="en-CH" dirty="0"/>
        </a:p>
      </dgm:t>
    </dgm:pt>
    <dgm:pt modelId="{3BD1F9E6-C0EE-4412-9C88-64978B7BB547}" type="parTrans" cxnId="{6B0DC1B8-9E5C-4614-95F7-C30A921C6D64}">
      <dgm:prSet/>
      <dgm:spPr/>
      <dgm:t>
        <a:bodyPr/>
        <a:lstStyle/>
        <a:p>
          <a:endParaRPr lang="en-CH"/>
        </a:p>
      </dgm:t>
    </dgm:pt>
    <dgm:pt modelId="{0C551FC8-DFE4-4D94-94A3-A3962E5D20D4}" type="sibTrans" cxnId="{6B0DC1B8-9E5C-4614-95F7-C30A921C6D64}">
      <dgm:prSet/>
      <dgm:spPr/>
      <dgm:t>
        <a:bodyPr/>
        <a:lstStyle/>
        <a:p>
          <a:endParaRPr lang="en-CH"/>
        </a:p>
      </dgm:t>
    </dgm:pt>
    <dgm:pt modelId="{C661239B-264B-4AB2-AD66-54AA8E9D0946}">
      <dgm:prSet phldrT="[Text]"/>
      <dgm:spPr/>
      <dgm:t>
        <a:bodyPr/>
        <a:lstStyle/>
        <a:p>
          <a:r>
            <a:rPr lang="fr-CH" dirty="0" err="1"/>
            <a:t>Define</a:t>
          </a:r>
          <a:r>
            <a:rPr lang="fr-CH" dirty="0"/>
            <a:t> file </a:t>
          </a:r>
          <a:r>
            <a:rPr lang="fr-CH" dirty="0" err="1"/>
            <a:t>validity</a:t>
          </a:r>
          <a:r>
            <a:rPr lang="fr-CH" dirty="0"/>
            <a:t> (</a:t>
          </a:r>
          <a:r>
            <a:rPr lang="fr-CH" dirty="0" err="1"/>
            <a:t>will</a:t>
          </a:r>
          <a:r>
            <a:rPr lang="fr-CH" dirty="0"/>
            <a:t> </a:t>
          </a:r>
          <a:r>
            <a:rPr lang="fr-CH" dirty="0" err="1"/>
            <a:t>be</a:t>
          </a:r>
          <a:r>
            <a:rPr lang="fr-CH" dirty="0"/>
            <a:t> </a:t>
          </a:r>
          <a:r>
            <a:rPr lang="fr-CH" dirty="0" err="1"/>
            <a:t>automatically</a:t>
          </a:r>
          <a:r>
            <a:rPr lang="fr-CH" dirty="0"/>
            <a:t> </a:t>
          </a:r>
          <a:r>
            <a:rPr lang="fr-CH" dirty="0" err="1"/>
            <a:t>archived</a:t>
          </a:r>
          <a:r>
            <a:rPr lang="fr-CH" dirty="0"/>
            <a:t> </a:t>
          </a:r>
          <a:r>
            <a:rPr lang="fr-CH" dirty="0" err="1"/>
            <a:t>after</a:t>
          </a:r>
          <a:r>
            <a:rPr lang="fr-CH" dirty="0"/>
            <a:t>)</a:t>
          </a:r>
          <a:endParaRPr lang="en-CH" dirty="0"/>
        </a:p>
      </dgm:t>
    </dgm:pt>
    <dgm:pt modelId="{83DCC764-5AA8-4E7C-8D75-A92D257CFC82}" type="parTrans" cxnId="{9927A9DE-64EC-4DC3-AF78-C8CAF358A987}">
      <dgm:prSet/>
      <dgm:spPr/>
      <dgm:t>
        <a:bodyPr/>
        <a:lstStyle/>
        <a:p>
          <a:endParaRPr lang="en-CH"/>
        </a:p>
      </dgm:t>
    </dgm:pt>
    <dgm:pt modelId="{11F6D491-F158-4B6A-AEF7-49A62A4BC1F3}" type="sibTrans" cxnId="{9927A9DE-64EC-4DC3-AF78-C8CAF358A987}">
      <dgm:prSet/>
      <dgm:spPr/>
      <dgm:t>
        <a:bodyPr/>
        <a:lstStyle/>
        <a:p>
          <a:endParaRPr lang="en-CH"/>
        </a:p>
      </dgm:t>
    </dgm:pt>
    <dgm:pt modelId="{5C25C710-88EF-4E07-B90F-776A68DA7A9A}">
      <dgm:prSet phldrT="[Text]"/>
      <dgm:spPr/>
      <dgm:t>
        <a:bodyPr/>
        <a:lstStyle/>
        <a:p>
          <a:r>
            <a:rPr lang="fr-CH" dirty="0"/>
            <a:t>Link to file info page</a:t>
          </a:r>
          <a:endParaRPr lang="en-CH" dirty="0"/>
        </a:p>
      </dgm:t>
    </dgm:pt>
    <dgm:pt modelId="{14D40ED7-0A5D-476A-9A34-9A56194F9E30}" type="parTrans" cxnId="{AAD20556-6E85-4BE3-B0F5-B00A6264CFA1}">
      <dgm:prSet/>
      <dgm:spPr/>
      <dgm:t>
        <a:bodyPr/>
        <a:lstStyle/>
        <a:p>
          <a:endParaRPr lang="en-CH"/>
        </a:p>
      </dgm:t>
    </dgm:pt>
    <dgm:pt modelId="{0ED7267C-6B9D-4A56-83D2-44CCFBBB147A}" type="sibTrans" cxnId="{AAD20556-6E85-4BE3-B0F5-B00A6264CFA1}">
      <dgm:prSet/>
      <dgm:spPr/>
      <dgm:t>
        <a:bodyPr/>
        <a:lstStyle/>
        <a:p>
          <a:endParaRPr lang="en-CH"/>
        </a:p>
      </dgm:t>
    </dgm:pt>
    <dgm:pt modelId="{9ED476BE-1242-4432-AC60-4715E1144739}" type="pres">
      <dgm:prSet presAssocID="{C172979A-1A90-4417-A84A-74E6AA505D3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53AABB7-3ECF-4FFD-A495-6799D700A9F2}" type="pres">
      <dgm:prSet presAssocID="{A2FA321B-5956-441A-97E1-B23AF2427123}" presName="horFlow" presStyleCnt="0"/>
      <dgm:spPr/>
    </dgm:pt>
    <dgm:pt modelId="{3EA6E870-5153-4BB4-B66B-C4DAB5BFBBFA}" type="pres">
      <dgm:prSet presAssocID="{A2FA321B-5956-441A-97E1-B23AF2427123}" presName="bigChev" presStyleLbl="node1" presStyleIdx="0" presStyleCnt="3"/>
      <dgm:spPr/>
    </dgm:pt>
    <dgm:pt modelId="{B251F703-40CE-4395-8F8A-0EFCBC9D4EFC}" type="pres">
      <dgm:prSet presAssocID="{39EFBF65-ACCF-4CC4-B1BD-7D2AB75CDC6A}" presName="parTrans" presStyleCnt="0"/>
      <dgm:spPr/>
    </dgm:pt>
    <dgm:pt modelId="{D2BF7A89-2FD8-4D84-BB5A-6E2FFE044DA9}" type="pres">
      <dgm:prSet presAssocID="{F8B9FDE5-D891-45AF-ACCB-AC5769DF58A6}" presName="node" presStyleLbl="alignAccFollowNode1" presStyleIdx="0" presStyleCnt="11">
        <dgm:presLayoutVars>
          <dgm:bulletEnabled val="1"/>
        </dgm:presLayoutVars>
      </dgm:prSet>
      <dgm:spPr/>
    </dgm:pt>
    <dgm:pt modelId="{9AC5DA4E-57D6-4CBE-8ECB-BC58E8CDB138}" type="pres">
      <dgm:prSet presAssocID="{76B4656F-3063-47E1-A61B-1B448078ED0B}" presName="sibTrans" presStyleCnt="0"/>
      <dgm:spPr/>
    </dgm:pt>
    <dgm:pt modelId="{A6B708C2-43FF-4171-BDEB-B15133E48C2C}" type="pres">
      <dgm:prSet presAssocID="{F8225121-BBE3-4748-A2D5-AF7EE7B0F647}" presName="node" presStyleLbl="alignAccFollowNode1" presStyleIdx="1" presStyleCnt="11">
        <dgm:presLayoutVars>
          <dgm:bulletEnabled val="1"/>
        </dgm:presLayoutVars>
      </dgm:prSet>
      <dgm:spPr/>
    </dgm:pt>
    <dgm:pt modelId="{41806212-1126-4537-9144-8DFA7B471BD2}" type="pres">
      <dgm:prSet presAssocID="{B4F74ED4-1E1F-4454-9221-1CD105F66B32}" presName="sibTrans" presStyleCnt="0"/>
      <dgm:spPr/>
    </dgm:pt>
    <dgm:pt modelId="{0FFB1531-333F-4283-AEB9-69AA9B8A1E58}" type="pres">
      <dgm:prSet presAssocID="{967ADA6D-D135-4953-9678-39C17ED74858}" presName="node" presStyleLbl="alignAccFollowNode1" presStyleIdx="2" presStyleCnt="11">
        <dgm:presLayoutVars>
          <dgm:bulletEnabled val="1"/>
        </dgm:presLayoutVars>
      </dgm:prSet>
      <dgm:spPr/>
    </dgm:pt>
    <dgm:pt modelId="{6A3D8E70-F36E-4296-8515-B9F6D8DC6184}" type="pres">
      <dgm:prSet presAssocID="{A2FA321B-5956-441A-97E1-B23AF2427123}" presName="vSp" presStyleCnt="0"/>
      <dgm:spPr/>
    </dgm:pt>
    <dgm:pt modelId="{08485C7E-8D15-4271-84DE-9F005CA40B11}" type="pres">
      <dgm:prSet presAssocID="{38851A8C-7329-470F-94E5-CF441F952A66}" presName="horFlow" presStyleCnt="0"/>
      <dgm:spPr/>
    </dgm:pt>
    <dgm:pt modelId="{A4C7BD8B-BDEC-4AEC-A14E-43BF9050DC5F}" type="pres">
      <dgm:prSet presAssocID="{38851A8C-7329-470F-94E5-CF441F952A66}" presName="bigChev" presStyleLbl="node1" presStyleIdx="1" presStyleCnt="3"/>
      <dgm:spPr/>
    </dgm:pt>
    <dgm:pt modelId="{BABAA59D-D2D1-4092-91C8-C0EA6ABF2DF1}" type="pres">
      <dgm:prSet presAssocID="{E28BCC2C-A9A9-44CF-BEF0-F2C632BC51FE}" presName="parTrans" presStyleCnt="0"/>
      <dgm:spPr/>
    </dgm:pt>
    <dgm:pt modelId="{7BB79042-247A-4C96-A671-6D526053A3D9}" type="pres">
      <dgm:prSet presAssocID="{2F5EB482-E86D-44FA-A19E-1267E3A5E1AD}" presName="node" presStyleLbl="alignAccFollowNode1" presStyleIdx="3" presStyleCnt="11">
        <dgm:presLayoutVars>
          <dgm:bulletEnabled val="1"/>
        </dgm:presLayoutVars>
      </dgm:prSet>
      <dgm:spPr/>
    </dgm:pt>
    <dgm:pt modelId="{BEAE7BDC-F2DB-4EC8-8ACB-B53133F6C1BC}" type="pres">
      <dgm:prSet presAssocID="{955C316B-8CE3-4786-9338-2E8F7F2EC792}" presName="sibTrans" presStyleCnt="0"/>
      <dgm:spPr/>
    </dgm:pt>
    <dgm:pt modelId="{B4A68A56-AAB1-4A1D-8247-BD3AD8573108}" type="pres">
      <dgm:prSet presAssocID="{19A74676-8D29-44F9-9863-C824E514BC05}" presName="node" presStyleLbl="alignAccFollowNode1" presStyleIdx="4" presStyleCnt="11">
        <dgm:presLayoutVars>
          <dgm:bulletEnabled val="1"/>
        </dgm:presLayoutVars>
      </dgm:prSet>
      <dgm:spPr/>
    </dgm:pt>
    <dgm:pt modelId="{8910B669-14B7-4D0B-95F6-0CB901D7362E}" type="pres">
      <dgm:prSet presAssocID="{E4282831-A696-4751-82B5-BC07768E769B}" presName="sibTrans" presStyleCnt="0"/>
      <dgm:spPr/>
    </dgm:pt>
    <dgm:pt modelId="{E7B7FA07-FF45-4B9A-B4BB-479186655CCD}" type="pres">
      <dgm:prSet presAssocID="{67F658AE-5D70-45E3-AE52-08D31A1063C0}" presName="node" presStyleLbl="alignAccFollowNode1" presStyleIdx="5" presStyleCnt="11">
        <dgm:presLayoutVars>
          <dgm:bulletEnabled val="1"/>
        </dgm:presLayoutVars>
      </dgm:prSet>
      <dgm:spPr/>
    </dgm:pt>
    <dgm:pt modelId="{08AB73EE-9C72-494F-B57F-4DE5FA4BB8FC}" type="pres">
      <dgm:prSet presAssocID="{38851A8C-7329-470F-94E5-CF441F952A66}" presName="vSp" presStyleCnt="0"/>
      <dgm:spPr/>
    </dgm:pt>
    <dgm:pt modelId="{69CFFA65-D431-41D1-BF50-BF3AA1A0FAD4}" type="pres">
      <dgm:prSet presAssocID="{B1AF803E-0BDD-40D1-A4B7-838B50E26D5D}" presName="horFlow" presStyleCnt="0"/>
      <dgm:spPr/>
    </dgm:pt>
    <dgm:pt modelId="{5CFE664C-7EC9-42E6-9380-50C65F3586D3}" type="pres">
      <dgm:prSet presAssocID="{B1AF803E-0BDD-40D1-A4B7-838B50E26D5D}" presName="bigChev" presStyleLbl="node1" presStyleIdx="2" presStyleCnt="3"/>
      <dgm:spPr/>
    </dgm:pt>
    <dgm:pt modelId="{57AF3983-E6E4-415D-8DE4-C057116857A7}" type="pres">
      <dgm:prSet presAssocID="{C63CA696-8306-4408-B3E6-B46F30CB43C8}" presName="parTrans" presStyleCnt="0"/>
      <dgm:spPr/>
    </dgm:pt>
    <dgm:pt modelId="{E9ACAEDB-7971-4187-A4BB-5B262A486125}" type="pres">
      <dgm:prSet presAssocID="{8D096FCE-BB4F-4F8E-96FB-0F541C18FEDA}" presName="node" presStyleLbl="alignAccFollowNode1" presStyleIdx="6" presStyleCnt="11">
        <dgm:presLayoutVars>
          <dgm:bulletEnabled val="1"/>
        </dgm:presLayoutVars>
      </dgm:prSet>
      <dgm:spPr/>
    </dgm:pt>
    <dgm:pt modelId="{A6B6D8C5-3EEE-4DB5-A9B3-CE6E78628419}" type="pres">
      <dgm:prSet presAssocID="{15695626-B456-4961-A108-C1435C2A5110}" presName="sibTrans" presStyleCnt="0"/>
      <dgm:spPr/>
    </dgm:pt>
    <dgm:pt modelId="{6E34CB00-AE80-4222-A7BB-39F54073CF3A}" type="pres">
      <dgm:prSet presAssocID="{14DAE538-B696-4724-8812-3F4B259A387A}" presName="node" presStyleLbl="alignAccFollowNode1" presStyleIdx="7" presStyleCnt="11">
        <dgm:presLayoutVars>
          <dgm:bulletEnabled val="1"/>
        </dgm:presLayoutVars>
      </dgm:prSet>
      <dgm:spPr/>
    </dgm:pt>
    <dgm:pt modelId="{1E83F696-D33F-4860-8F26-608263BF759B}" type="pres">
      <dgm:prSet presAssocID="{F5F45A9E-836E-4036-B3E5-CED969D1A8A8}" presName="sibTrans" presStyleCnt="0"/>
      <dgm:spPr/>
    </dgm:pt>
    <dgm:pt modelId="{D2AE405E-7DBE-4164-9851-D56853163E9A}" type="pres">
      <dgm:prSet presAssocID="{28168FC6-F3F2-46FC-B0BF-BED0606C6299}" presName="node" presStyleLbl="alignAccFollowNode1" presStyleIdx="8" presStyleCnt="11">
        <dgm:presLayoutVars>
          <dgm:bulletEnabled val="1"/>
        </dgm:presLayoutVars>
      </dgm:prSet>
      <dgm:spPr/>
    </dgm:pt>
    <dgm:pt modelId="{6886320C-D3FB-4EF7-8251-ED638CD0DD0F}" type="pres">
      <dgm:prSet presAssocID="{5626820E-E3D0-471D-9AA2-3994E7D6162C}" presName="sibTrans" presStyleCnt="0"/>
      <dgm:spPr/>
    </dgm:pt>
    <dgm:pt modelId="{CD10790F-5871-4023-9514-44969C20E8A0}" type="pres">
      <dgm:prSet presAssocID="{680E6346-22D6-4E03-B15C-0D27F240BBF5}" presName="node" presStyleLbl="alignAccFollowNode1" presStyleIdx="9" presStyleCnt="11">
        <dgm:presLayoutVars>
          <dgm:bulletEnabled val="1"/>
        </dgm:presLayoutVars>
      </dgm:prSet>
      <dgm:spPr/>
    </dgm:pt>
    <dgm:pt modelId="{C238756F-E72E-4A1D-B019-C49BD0284CCA}" type="pres">
      <dgm:prSet presAssocID="{BCC719F9-EE19-4C12-A098-CBE03E1C77C3}" presName="sibTrans" presStyleCnt="0"/>
      <dgm:spPr/>
    </dgm:pt>
    <dgm:pt modelId="{32A907A8-CC25-4E4B-93A0-1BCE39D5E5C2}" type="pres">
      <dgm:prSet presAssocID="{22578285-DE9F-42A9-B6F8-B8AA0F5E9267}" presName="node" presStyleLbl="alignAccFollowNode1" presStyleIdx="10" presStyleCnt="11">
        <dgm:presLayoutVars>
          <dgm:bulletEnabled val="1"/>
        </dgm:presLayoutVars>
      </dgm:prSet>
      <dgm:spPr/>
    </dgm:pt>
  </dgm:ptLst>
  <dgm:cxnLst>
    <dgm:cxn modelId="{95E8B208-EDE8-4F73-AC93-3FA66D9F6713}" type="presOf" srcId="{31885628-40BE-4D29-A634-26613A9D3EAC}" destId="{7BB79042-247A-4C96-A671-6D526053A3D9}" srcOrd="0" destOrd="1" presId="urn:microsoft.com/office/officeart/2005/8/layout/lProcess3"/>
    <dgm:cxn modelId="{5D0ABD0F-9B63-404A-9060-D91A107C9ADE}" srcId="{14DAE538-B696-4724-8812-3F4B259A387A}" destId="{BB964734-1B21-4C14-A061-25A39379DA7C}" srcOrd="3" destOrd="0" parTransId="{B718C79A-6AFF-40D3-84BA-8365ED0777DA}" sibTransId="{0886EEE3-D15C-42C1-B3FB-C2EDD2A0F129}"/>
    <dgm:cxn modelId="{BF258A10-3F9F-40AB-BA8A-B17CEA7C94A5}" type="presOf" srcId="{19A74676-8D29-44F9-9863-C824E514BC05}" destId="{B4A68A56-AAB1-4A1D-8247-BD3AD8573108}" srcOrd="0" destOrd="0" presId="urn:microsoft.com/office/officeart/2005/8/layout/lProcess3"/>
    <dgm:cxn modelId="{06BC3A12-A820-47A5-A106-3B83451A948A}" srcId="{C172979A-1A90-4417-A84A-74E6AA505D30}" destId="{B1AF803E-0BDD-40D1-A4B7-838B50E26D5D}" srcOrd="2" destOrd="0" parTransId="{A2B0EBDB-CDE9-4E4B-97A1-C29E2BFAD401}" sibTransId="{2C5D4D42-3332-4D4D-BF16-620E2EBE8AFD}"/>
    <dgm:cxn modelId="{4BA72A1F-4D15-4015-959A-4049F8E11D29}" type="presOf" srcId="{C86F0969-6D47-4356-BC2A-2CEEFC5C5F8C}" destId="{D2BF7A89-2FD8-4D84-BB5A-6E2FFE044DA9}" srcOrd="0" destOrd="1" presId="urn:microsoft.com/office/officeart/2005/8/layout/lProcess3"/>
    <dgm:cxn modelId="{EAFC921F-37E4-4565-9D21-B5A894B06545}" srcId="{F8B9FDE5-D891-45AF-ACCB-AC5769DF58A6}" destId="{58AB7F1A-E84B-43EA-BBE6-A5DDBABD4E16}" srcOrd="1" destOrd="0" parTransId="{62F2C267-8BCF-4148-9061-253D1145A7EA}" sibTransId="{0A7BF99B-2EA7-4426-B75D-DF3771D63FDE}"/>
    <dgm:cxn modelId="{34B9D620-BCF4-46DA-B501-4FEEE4C4007B}" type="presOf" srcId="{14DAE538-B696-4724-8812-3F4B259A387A}" destId="{6E34CB00-AE80-4222-A7BB-39F54073CF3A}" srcOrd="0" destOrd="0" presId="urn:microsoft.com/office/officeart/2005/8/layout/lProcess3"/>
    <dgm:cxn modelId="{799A9621-B152-4ECC-9AE2-9AF3FCE5B0B6}" type="presOf" srcId="{60CDDA0A-9F09-468D-998C-B1083DCF52DE}" destId="{B4A68A56-AAB1-4A1D-8247-BD3AD8573108}" srcOrd="0" destOrd="3" presId="urn:microsoft.com/office/officeart/2005/8/layout/lProcess3"/>
    <dgm:cxn modelId="{BDCA3A2B-FAD9-4175-97A5-F6E2B4A8A993}" srcId="{38851A8C-7329-470F-94E5-CF441F952A66}" destId="{19A74676-8D29-44F9-9863-C824E514BC05}" srcOrd="1" destOrd="0" parTransId="{259A15C7-4173-4FFD-878B-86EAC99C0B1E}" sibTransId="{E4282831-A696-4751-82B5-BC07768E769B}"/>
    <dgm:cxn modelId="{79389C32-F061-43D9-A057-AA0B3870423F}" srcId="{B1AF803E-0BDD-40D1-A4B7-838B50E26D5D}" destId="{8D096FCE-BB4F-4F8E-96FB-0F541C18FEDA}" srcOrd="0" destOrd="0" parTransId="{C63CA696-8306-4408-B3E6-B46F30CB43C8}" sibTransId="{15695626-B456-4961-A108-C1435C2A5110}"/>
    <dgm:cxn modelId="{4A40A736-15A5-42D3-845F-466B5EBBE4F3}" srcId="{B1AF803E-0BDD-40D1-A4B7-838B50E26D5D}" destId="{680E6346-22D6-4E03-B15C-0D27F240BBF5}" srcOrd="3" destOrd="0" parTransId="{18DF98EA-9E68-4CDF-B31F-0587443606C3}" sibTransId="{BCC719F9-EE19-4C12-A098-CBE03E1C77C3}"/>
    <dgm:cxn modelId="{4980AE38-5C50-44B5-B526-3C5EB5D99F97}" type="presOf" srcId="{E01F5FE6-2D48-463C-9BBA-CB98401EF142}" destId="{E9ACAEDB-7971-4187-A4BB-5B262A486125}" srcOrd="0" destOrd="1" presId="urn:microsoft.com/office/officeart/2005/8/layout/lProcess3"/>
    <dgm:cxn modelId="{E54F513F-E874-41CC-8F3E-982B13C5F8A9}" type="presOf" srcId="{9580FA84-6DA5-4A31-8D8A-68E2771A23BF}" destId="{6E34CB00-AE80-4222-A7BB-39F54073CF3A}" srcOrd="0" destOrd="2" presId="urn:microsoft.com/office/officeart/2005/8/layout/lProcess3"/>
    <dgm:cxn modelId="{0FD4175B-59D0-4B95-B95E-822FCD007363}" srcId="{F8225121-BBE3-4748-A2D5-AF7EE7B0F647}" destId="{257151AC-ECD2-4342-AF1F-64AFF7A84FD3}" srcOrd="2" destOrd="0" parTransId="{52740A84-205B-43C3-B925-3CDB67E84CA4}" sibTransId="{DFE2C026-EB75-4F48-B94D-4A952CAC1311}"/>
    <dgm:cxn modelId="{E522D55F-1632-47F2-8ACF-AD8B43B39BFA}" type="presOf" srcId="{28168FC6-F3F2-46FC-B0BF-BED0606C6299}" destId="{D2AE405E-7DBE-4164-9851-D56853163E9A}" srcOrd="0" destOrd="0" presId="urn:microsoft.com/office/officeart/2005/8/layout/lProcess3"/>
    <dgm:cxn modelId="{7CE49261-25C2-4E05-A057-9F44D109563E}" type="presOf" srcId="{8D096FCE-BB4F-4F8E-96FB-0F541C18FEDA}" destId="{E9ACAEDB-7971-4187-A4BB-5B262A486125}" srcOrd="0" destOrd="0" presId="urn:microsoft.com/office/officeart/2005/8/layout/lProcess3"/>
    <dgm:cxn modelId="{510F8263-2301-4248-899E-3A056C929A2B}" type="presOf" srcId="{38851A8C-7329-470F-94E5-CF441F952A66}" destId="{A4C7BD8B-BDEC-4AEC-A14E-43BF9050DC5F}" srcOrd="0" destOrd="0" presId="urn:microsoft.com/office/officeart/2005/8/layout/lProcess3"/>
    <dgm:cxn modelId="{B7218844-6EAC-4F53-9004-7B6F89082E29}" srcId="{F8225121-BBE3-4748-A2D5-AF7EE7B0F647}" destId="{6B02B2DA-3023-46C9-BBAA-B5008D795E27}" srcOrd="0" destOrd="0" parTransId="{485FED39-F607-4FC3-BF78-F0F88A5AA398}" sibTransId="{8746CBD7-EAEB-4338-B770-FF7D7DF9F08E}"/>
    <dgm:cxn modelId="{3FD63F46-9713-4104-9A2A-00E5F555A429}" srcId="{A2FA321B-5956-441A-97E1-B23AF2427123}" destId="{F8225121-BBE3-4748-A2D5-AF7EE7B0F647}" srcOrd="1" destOrd="0" parTransId="{8722E6E0-82C2-4494-AB52-4E19A656DFEB}" sibTransId="{B4F74ED4-1E1F-4454-9221-1CD105F66B32}"/>
    <dgm:cxn modelId="{C77FE646-DB36-4CDE-8CE2-300C15F100E0}" type="presOf" srcId="{848CDE42-269F-44B3-83E4-0E2FAB89E531}" destId="{B4A68A56-AAB1-4A1D-8247-BD3AD8573108}" srcOrd="0" destOrd="4" presId="urn:microsoft.com/office/officeart/2005/8/layout/lProcess3"/>
    <dgm:cxn modelId="{98F4F566-7F12-4BFB-A84F-64FAB2A062B7}" srcId="{19A74676-8D29-44F9-9863-C824E514BC05}" destId="{0141A1B4-6D6E-4C47-AAB3-9762D15A2E32}" srcOrd="1" destOrd="0" parTransId="{F238F0E9-ADCA-49DF-AB0C-F6300828EE8A}" sibTransId="{363097AB-6993-4AB5-9450-6BCFE38CAEAC}"/>
    <dgm:cxn modelId="{3F170649-387D-4913-9693-3EB6CECDD17D}" srcId="{2F5EB482-E86D-44FA-A19E-1267E3A5E1AD}" destId="{31885628-40BE-4D29-A634-26613A9D3EAC}" srcOrd="0" destOrd="0" parTransId="{F81C0CD7-FCA3-474B-AA71-166C113BA5D4}" sibTransId="{601DFA67-5961-4826-9F27-4709E5FC75C0}"/>
    <dgm:cxn modelId="{5EB8306C-3A75-452A-AF4D-FDD857D03264}" type="presOf" srcId="{F8B9FDE5-D891-45AF-ACCB-AC5769DF58A6}" destId="{D2BF7A89-2FD8-4D84-BB5A-6E2FFE044DA9}" srcOrd="0" destOrd="0" presId="urn:microsoft.com/office/officeart/2005/8/layout/lProcess3"/>
    <dgm:cxn modelId="{5163064D-D2EE-48BE-B4EF-D8C34A0B360F}" type="presOf" srcId="{787E2B8B-407B-4C0A-9DC9-A4BF5ED19180}" destId="{A6B708C2-43FF-4171-BDEB-B15133E48C2C}" srcOrd="0" destOrd="2" presId="urn:microsoft.com/office/officeart/2005/8/layout/lProcess3"/>
    <dgm:cxn modelId="{7E392A4D-5E9C-4B9B-B847-4B0DC56CC898}" type="presOf" srcId="{17901632-0DB3-49E7-BB10-A3DF8792EE99}" destId="{6E34CB00-AE80-4222-A7BB-39F54073CF3A}" srcOrd="0" destOrd="1" presId="urn:microsoft.com/office/officeart/2005/8/layout/lProcess3"/>
    <dgm:cxn modelId="{5224E24D-036E-4C39-9CAE-329A6F545C56}" srcId="{38851A8C-7329-470F-94E5-CF441F952A66}" destId="{2F5EB482-E86D-44FA-A19E-1267E3A5E1AD}" srcOrd="0" destOrd="0" parTransId="{E28BCC2C-A9A9-44CF-BEF0-F2C632BC51FE}" sibTransId="{955C316B-8CE3-4786-9338-2E8F7F2EC792}"/>
    <dgm:cxn modelId="{6F11206F-039A-411F-9BF2-9325A3576026}" srcId="{19A74676-8D29-44F9-9863-C824E514BC05}" destId="{60CDDA0A-9F09-468D-998C-B1083DCF52DE}" srcOrd="2" destOrd="0" parTransId="{22C6F6CA-6194-43FB-A413-48278BF69FB9}" sibTransId="{910B98A3-CC2D-4094-BD04-703A634A840A}"/>
    <dgm:cxn modelId="{D88C0A72-BFF0-4F10-BEF6-2552A58407EF}" srcId="{2F5EB482-E86D-44FA-A19E-1267E3A5E1AD}" destId="{95785CC6-914B-41AF-95CA-EE6759829AD9}" srcOrd="1" destOrd="0" parTransId="{83A5476C-7DB9-417C-855B-11675CE22ED7}" sibTransId="{3E9264E6-93E2-4710-823D-E19DD881BA14}"/>
    <dgm:cxn modelId="{BB70FC73-8837-4D5E-B06D-13C266159218}" type="presOf" srcId="{2F5EB482-E86D-44FA-A19E-1267E3A5E1AD}" destId="{7BB79042-247A-4C96-A671-6D526053A3D9}" srcOrd="0" destOrd="0" presId="urn:microsoft.com/office/officeart/2005/8/layout/lProcess3"/>
    <dgm:cxn modelId="{96EC9E74-94F5-4331-B0E6-0E0337372E01}" type="presOf" srcId="{B1AF803E-0BDD-40D1-A4B7-838B50E26D5D}" destId="{5CFE664C-7EC9-42E6-9380-50C65F3586D3}" srcOrd="0" destOrd="0" presId="urn:microsoft.com/office/officeart/2005/8/layout/lProcess3"/>
    <dgm:cxn modelId="{AAD20556-6E85-4BE3-B0F5-B00A6264CFA1}" srcId="{680E6346-22D6-4E03-B15C-0D27F240BBF5}" destId="{5C25C710-88EF-4E07-B90F-776A68DA7A9A}" srcOrd="1" destOrd="0" parTransId="{14D40ED7-0A5D-476A-9A34-9A56194F9E30}" sibTransId="{0ED7267C-6B9D-4A56-83D2-44CCFBBB147A}"/>
    <dgm:cxn modelId="{141BA17B-2C9F-40A8-95AE-AC8B857DAA9D}" srcId="{C172979A-1A90-4417-A84A-74E6AA505D30}" destId="{38851A8C-7329-470F-94E5-CF441F952A66}" srcOrd="1" destOrd="0" parTransId="{31856749-DC65-498D-8D04-607397FAEE1E}" sibTransId="{1DD865A1-1283-4591-A36A-ABF6D1304AE2}"/>
    <dgm:cxn modelId="{EE9ED47C-72E0-4B47-875D-C77115005159}" srcId="{B1AF803E-0BDD-40D1-A4B7-838B50E26D5D}" destId="{14DAE538-B696-4724-8812-3F4B259A387A}" srcOrd="1" destOrd="0" parTransId="{2CC4496E-999B-48CC-8268-6CE831E93FE1}" sibTransId="{F5F45A9E-836E-4036-B3E5-CED969D1A8A8}"/>
    <dgm:cxn modelId="{21F5157D-2CDF-458C-A077-1595109074A0}" type="presOf" srcId="{6B02B2DA-3023-46C9-BBAA-B5008D795E27}" destId="{A6B708C2-43FF-4171-BDEB-B15133E48C2C}" srcOrd="0" destOrd="1" presId="urn:microsoft.com/office/officeart/2005/8/layout/lProcess3"/>
    <dgm:cxn modelId="{CFF1FB8B-2ED1-40C9-894B-1D1EF6C3A543}" type="presOf" srcId="{A2FA321B-5956-441A-97E1-B23AF2427123}" destId="{3EA6E870-5153-4BB4-B66B-C4DAB5BFBBFA}" srcOrd="0" destOrd="0" presId="urn:microsoft.com/office/officeart/2005/8/layout/lProcess3"/>
    <dgm:cxn modelId="{06A8018C-7525-461C-AC6C-B8EDDC47CB1E}" srcId="{A2FA321B-5956-441A-97E1-B23AF2427123}" destId="{967ADA6D-D135-4953-9678-39C17ED74858}" srcOrd="2" destOrd="0" parTransId="{C99CC030-4136-40A1-91BC-E3034E35DE22}" sibTransId="{D785C6A5-91A1-457C-AFB8-494774D220B8}"/>
    <dgm:cxn modelId="{2952688D-9F1B-4985-A688-FF438FB714C6}" srcId="{8D096FCE-BB4F-4F8E-96FB-0F541C18FEDA}" destId="{C4F85A6F-688F-472E-8494-5A5252D81D8C}" srcOrd="1" destOrd="0" parTransId="{68E79FD4-EF2C-4651-BAEE-D05E90A779C0}" sibTransId="{B087B7C7-BE4A-44F7-A3D0-875CF2B1970C}"/>
    <dgm:cxn modelId="{89E25E8F-1FC6-4980-A12B-7A04240CAD1A}" srcId="{19A74676-8D29-44F9-9863-C824E514BC05}" destId="{848CDE42-269F-44B3-83E4-0E2FAB89E531}" srcOrd="3" destOrd="0" parTransId="{05271462-B464-4F64-BDBB-1661578EABB8}" sibTransId="{E73F0E12-C77F-4FAB-A0F3-229BAB6D6795}"/>
    <dgm:cxn modelId="{56918B91-1361-407D-860C-52AACE6718BB}" type="presOf" srcId="{5C25C710-88EF-4E07-B90F-776A68DA7A9A}" destId="{CD10790F-5871-4023-9514-44969C20E8A0}" srcOrd="0" destOrd="2" presId="urn:microsoft.com/office/officeart/2005/8/layout/lProcess3"/>
    <dgm:cxn modelId="{33950799-DDB8-4E3C-AC0B-58ADA16BC960}" type="presOf" srcId="{0141A1B4-6D6E-4C47-AAB3-9762D15A2E32}" destId="{B4A68A56-AAB1-4A1D-8247-BD3AD8573108}" srcOrd="0" destOrd="2" presId="urn:microsoft.com/office/officeart/2005/8/layout/lProcess3"/>
    <dgm:cxn modelId="{D9A2249F-CC82-4109-A94C-424E7A234737}" type="presOf" srcId="{680E6346-22D6-4E03-B15C-0D27F240BBF5}" destId="{CD10790F-5871-4023-9514-44969C20E8A0}" srcOrd="0" destOrd="0" presId="urn:microsoft.com/office/officeart/2005/8/layout/lProcess3"/>
    <dgm:cxn modelId="{0793A5A0-1BF8-45EA-B170-D06B58B295DF}" srcId="{14DAE538-B696-4724-8812-3F4B259A387A}" destId="{CBBD7841-6D87-496F-A20D-1B6BFE76DE8F}" srcOrd="2" destOrd="0" parTransId="{C258CB41-C03E-4A4A-8904-9F707F20B540}" sibTransId="{B87062B6-7912-4B2B-83B3-416CC0CF2246}"/>
    <dgm:cxn modelId="{CC6D9DA6-68F6-42A4-8DDC-C621E102F4D0}" srcId="{8D096FCE-BB4F-4F8E-96FB-0F541C18FEDA}" destId="{E01F5FE6-2D48-463C-9BBA-CB98401EF142}" srcOrd="0" destOrd="0" parTransId="{B95C7A69-8225-4A66-A95C-967C2CD3DAC4}" sibTransId="{1B569416-AF0B-4E1C-A224-9C6BA881F66F}"/>
    <dgm:cxn modelId="{267571A7-3069-42B4-9E3D-456668C3891E}" type="presOf" srcId="{22578285-DE9F-42A9-B6F8-B8AA0F5E9267}" destId="{32A907A8-CC25-4E4B-93A0-1BCE39D5E5C2}" srcOrd="0" destOrd="0" presId="urn:microsoft.com/office/officeart/2005/8/layout/lProcess3"/>
    <dgm:cxn modelId="{6A397DA8-777F-44AF-9163-9EFB97D9FBCE}" srcId="{B1AF803E-0BDD-40D1-A4B7-838B50E26D5D}" destId="{28168FC6-F3F2-46FC-B0BF-BED0606C6299}" srcOrd="2" destOrd="0" parTransId="{35A49F2E-FCE9-43AA-A6DE-A6514C149FF2}" sibTransId="{5626820E-E3D0-471D-9AA2-3994E7D6162C}"/>
    <dgm:cxn modelId="{264504AA-BE97-4D2C-83A9-5AF57A921E1D}" type="presOf" srcId="{C661239B-264B-4AB2-AD66-54AA8E9D0946}" destId="{B4A68A56-AAB1-4A1D-8247-BD3AD8573108}" srcOrd="0" destOrd="1" presId="urn:microsoft.com/office/officeart/2005/8/layout/lProcess3"/>
    <dgm:cxn modelId="{F0C997AC-35B6-4B3F-8B78-A5132A73108F}" srcId="{F8B9FDE5-D891-45AF-ACCB-AC5769DF58A6}" destId="{C86F0969-6D47-4356-BC2A-2CEEFC5C5F8C}" srcOrd="0" destOrd="0" parTransId="{3249FD76-1B3F-46FA-8583-5010437F58BB}" sibTransId="{C2381964-2BD2-41CD-B159-DAE6440F9543}"/>
    <dgm:cxn modelId="{E34AE0AC-3451-498C-A4DA-045618298424}" type="presOf" srcId="{967ADA6D-D135-4953-9678-39C17ED74858}" destId="{0FFB1531-333F-4283-AEB9-69AA9B8A1E58}" srcOrd="0" destOrd="0" presId="urn:microsoft.com/office/officeart/2005/8/layout/lProcess3"/>
    <dgm:cxn modelId="{6B0DC1B8-9E5C-4614-95F7-C30A921C6D64}" srcId="{B1AF803E-0BDD-40D1-A4B7-838B50E26D5D}" destId="{22578285-DE9F-42A9-B6F8-B8AA0F5E9267}" srcOrd="4" destOrd="0" parTransId="{3BD1F9E6-C0EE-4412-9C88-64978B7BB547}" sibTransId="{0C551FC8-DFE4-4D94-94A3-A3962E5D20D4}"/>
    <dgm:cxn modelId="{C6635ABB-192E-488F-BE12-25F3F5978B9D}" type="presOf" srcId="{C4F85A6F-688F-472E-8494-5A5252D81D8C}" destId="{E9ACAEDB-7971-4187-A4BB-5B262A486125}" srcOrd="0" destOrd="2" presId="urn:microsoft.com/office/officeart/2005/8/layout/lProcess3"/>
    <dgm:cxn modelId="{5DD881BC-C933-4B60-8C2C-1E86C732E8FE}" type="presOf" srcId="{257151AC-ECD2-4342-AF1F-64AFF7A84FD3}" destId="{A6B708C2-43FF-4171-BDEB-B15133E48C2C}" srcOrd="0" destOrd="3" presId="urn:microsoft.com/office/officeart/2005/8/layout/lProcess3"/>
    <dgm:cxn modelId="{39E0C0BC-DE6A-4D84-A74D-FF587189413C}" srcId="{14DAE538-B696-4724-8812-3F4B259A387A}" destId="{9580FA84-6DA5-4A31-8D8A-68E2771A23BF}" srcOrd="1" destOrd="0" parTransId="{57F26CF3-7741-4AD1-9490-D6E96C79C96E}" sibTransId="{CA52970E-BFF8-47EE-94E1-60035998E49C}"/>
    <dgm:cxn modelId="{2313C4C3-BAC7-4F49-AB10-965387FD573E}" type="presOf" srcId="{2492507D-F7DA-485F-90A6-CC8DA0EA37B9}" destId="{CD10790F-5871-4023-9514-44969C20E8A0}" srcOrd="0" destOrd="1" presId="urn:microsoft.com/office/officeart/2005/8/layout/lProcess3"/>
    <dgm:cxn modelId="{DF334CC7-EC72-49CA-8596-F462F643DFA3}" type="presOf" srcId="{67F658AE-5D70-45E3-AE52-08D31A1063C0}" destId="{E7B7FA07-FF45-4B9A-B4BB-479186655CCD}" srcOrd="0" destOrd="0" presId="urn:microsoft.com/office/officeart/2005/8/layout/lProcess3"/>
    <dgm:cxn modelId="{32FCA2D0-63D2-440F-9529-3CF819D8F2C2}" srcId="{F8225121-BBE3-4748-A2D5-AF7EE7B0F647}" destId="{787E2B8B-407B-4C0A-9DC9-A4BF5ED19180}" srcOrd="1" destOrd="0" parTransId="{8AD42568-C096-4A44-B593-E74B0C001909}" sibTransId="{675749DA-FE7B-469E-84BD-03C1973F2FA6}"/>
    <dgm:cxn modelId="{62FDA0D2-C866-4BE0-AD55-0B56F63B2AD7}" type="presOf" srcId="{95785CC6-914B-41AF-95CA-EE6759829AD9}" destId="{7BB79042-247A-4C96-A671-6D526053A3D9}" srcOrd="0" destOrd="2" presId="urn:microsoft.com/office/officeart/2005/8/layout/lProcess3"/>
    <dgm:cxn modelId="{0F5576D3-6A35-4583-81F8-3F767BCA2323}" type="presOf" srcId="{CBBD7841-6D87-496F-A20D-1B6BFE76DE8F}" destId="{6E34CB00-AE80-4222-A7BB-39F54073CF3A}" srcOrd="0" destOrd="3" presId="urn:microsoft.com/office/officeart/2005/8/layout/lProcess3"/>
    <dgm:cxn modelId="{8049CED5-23C7-4E13-82F0-B4FC1465EF80}" type="presOf" srcId="{BB964734-1B21-4C14-A061-25A39379DA7C}" destId="{6E34CB00-AE80-4222-A7BB-39F54073CF3A}" srcOrd="0" destOrd="4" presId="urn:microsoft.com/office/officeart/2005/8/layout/lProcess3"/>
    <dgm:cxn modelId="{E91C5ED8-F57C-43E4-AA58-781BDDBEB3B0}" type="presOf" srcId="{F8225121-BBE3-4748-A2D5-AF7EE7B0F647}" destId="{A6B708C2-43FF-4171-BDEB-B15133E48C2C}" srcOrd="0" destOrd="0" presId="urn:microsoft.com/office/officeart/2005/8/layout/lProcess3"/>
    <dgm:cxn modelId="{36A4BFD9-AB81-4554-B6D1-22C0E247283F}" srcId="{14DAE538-B696-4724-8812-3F4B259A387A}" destId="{17901632-0DB3-49E7-BB10-A3DF8792EE99}" srcOrd="0" destOrd="0" parTransId="{3222159D-78FE-4281-9FC2-EFC95E0BD589}" sibTransId="{0AEDF93E-8AEF-4804-A37F-80BCC743EBE7}"/>
    <dgm:cxn modelId="{739781DD-9F84-446A-8B83-0C7CEB988000}" type="presOf" srcId="{58AB7F1A-E84B-43EA-BBE6-A5DDBABD4E16}" destId="{D2BF7A89-2FD8-4D84-BB5A-6E2FFE044DA9}" srcOrd="0" destOrd="2" presId="urn:microsoft.com/office/officeart/2005/8/layout/lProcess3"/>
    <dgm:cxn modelId="{9927A9DE-64EC-4DC3-AF78-C8CAF358A987}" srcId="{19A74676-8D29-44F9-9863-C824E514BC05}" destId="{C661239B-264B-4AB2-AD66-54AA8E9D0946}" srcOrd="0" destOrd="0" parTransId="{83DCC764-5AA8-4E7C-8D75-A92D257CFC82}" sibTransId="{11F6D491-F158-4B6A-AEF7-49A62A4BC1F3}"/>
    <dgm:cxn modelId="{9C71C4E1-250F-43FC-8490-1B42F6FF1DD4}" srcId="{A2FA321B-5956-441A-97E1-B23AF2427123}" destId="{F8B9FDE5-D891-45AF-ACCB-AC5769DF58A6}" srcOrd="0" destOrd="0" parTransId="{39EFBF65-ACCF-4CC4-B1BD-7D2AB75CDC6A}" sibTransId="{76B4656F-3063-47E1-A61B-1B448078ED0B}"/>
    <dgm:cxn modelId="{3E04E2EA-9471-43BD-B6C9-A059B6E54FFD}" type="presOf" srcId="{C172979A-1A90-4417-A84A-74E6AA505D30}" destId="{9ED476BE-1242-4432-AC60-4715E1144739}" srcOrd="0" destOrd="0" presId="urn:microsoft.com/office/officeart/2005/8/layout/lProcess3"/>
    <dgm:cxn modelId="{04555FF3-E681-49BC-BE2D-009497AB52E4}" srcId="{680E6346-22D6-4E03-B15C-0D27F240BBF5}" destId="{2492507D-F7DA-485F-90A6-CC8DA0EA37B9}" srcOrd="0" destOrd="0" parTransId="{D16E6CF7-E0AB-415F-93EB-CC266682BFEC}" sibTransId="{F593E8FF-F080-4EB4-B2A1-E2F4FD08021D}"/>
    <dgm:cxn modelId="{A4791FF8-6A7E-4349-AB69-5EB49D141E10}" srcId="{C172979A-1A90-4417-A84A-74E6AA505D30}" destId="{A2FA321B-5956-441A-97E1-B23AF2427123}" srcOrd="0" destOrd="0" parTransId="{871F7F50-657B-4831-BF92-448474EF7F15}" sibTransId="{50F7E768-2CED-422F-BB21-05595BD7BDBB}"/>
    <dgm:cxn modelId="{F48700FA-366A-42C1-8B7B-4EB07716F1F4}" type="presOf" srcId="{964CFB2B-3E81-43C1-9A75-164694E01ECE}" destId="{7BB79042-247A-4C96-A671-6D526053A3D9}" srcOrd="0" destOrd="3" presId="urn:microsoft.com/office/officeart/2005/8/layout/lProcess3"/>
    <dgm:cxn modelId="{2E0348FB-E1E8-43CE-A2A6-BF64C7ABA182}" srcId="{2F5EB482-E86D-44FA-A19E-1267E3A5E1AD}" destId="{964CFB2B-3E81-43C1-9A75-164694E01ECE}" srcOrd="2" destOrd="0" parTransId="{97CF2C8E-8EC4-4815-BC3A-38D58A3AD4C4}" sibTransId="{994FBCEE-2013-4AE2-8CB3-B89CD0E165D7}"/>
    <dgm:cxn modelId="{B637EBFF-D6C7-441C-BC10-17F021DE5521}" srcId="{38851A8C-7329-470F-94E5-CF441F952A66}" destId="{67F658AE-5D70-45E3-AE52-08D31A1063C0}" srcOrd="2" destOrd="0" parTransId="{DAA3C470-34BD-4D57-9B8E-6108444413D6}" sibTransId="{B0C27004-5FBF-48B6-B978-BF7BE76715EB}"/>
    <dgm:cxn modelId="{17138834-F421-428A-B883-B6AE49B39DAE}" type="presParOf" srcId="{9ED476BE-1242-4432-AC60-4715E1144739}" destId="{553AABB7-3ECF-4FFD-A495-6799D700A9F2}" srcOrd="0" destOrd="0" presId="urn:microsoft.com/office/officeart/2005/8/layout/lProcess3"/>
    <dgm:cxn modelId="{E8549DAB-D5B9-449F-AEDD-3B560007605B}" type="presParOf" srcId="{553AABB7-3ECF-4FFD-A495-6799D700A9F2}" destId="{3EA6E870-5153-4BB4-B66B-C4DAB5BFBBFA}" srcOrd="0" destOrd="0" presId="urn:microsoft.com/office/officeart/2005/8/layout/lProcess3"/>
    <dgm:cxn modelId="{88C06549-C26C-4364-A7BA-6A11F1E5E8F8}" type="presParOf" srcId="{553AABB7-3ECF-4FFD-A495-6799D700A9F2}" destId="{B251F703-40CE-4395-8F8A-0EFCBC9D4EFC}" srcOrd="1" destOrd="0" presId="urn:microsoft.com/office/officeart/2005/8/layout/lProcess3"/>
    <dgm:cxn modelId="{48E913A9-F609-4887-99B8-F39423A49783}" type="presParOf" srcId="{553AABB7-3ECF-4FFD-A495-6799D700A9F2}" destId="{D2BF7A89-2FD8-4D84-BB5A-6E2FFE044DA9}" srcOrd="2" destOrd="0" presId="urn:microsoft.com/office/officeart/2005/8/layout/lProcess3"/>
    <dgm:cxn modelId="{56E9A7F2-481C-4037-A9A0-49DA6B3662E2}" type="presParOf" srcId="{553AABB7-3ECF-4FFD-A495-6799D700A9F2}" destId="{9AC5DA4E-57D6-4CBE-8ECB-BC58E8CDB138}" srcOrd="3" destOrd="0" presId="urn:microsoft.com/office/officeart/2005/8/layout/lProcess3"/>
    <dgm:cxn modelId="{3D78E7AE-44FA-4856-9A51-F3AA225821F2}" type="presParOf" srcId="{553AABB7-3ECF-4FFD-A495-6799D700A9F2}" destId="{A6B708C2-43FF-4171-BDEB-B15133E48C2C}" srcOrd="4" destOrd="0" presId="urn:microsoft.com/office/officeart/2005/8/layout/lProcess3"/>
    <dgm:cxn modelId="{D4AFCADC-9ABA-4ED3-9E2D-5E8D0E307241}" type="presParOf" srcId="{553AABB7-3ECF-4FFD-A495-6799D700A9F2}" destId="{41806212-1126-4537-9144-8DFA7B471BD2}" srcOrd="5" destOrd="0" presId="urn:microsoft.com/office/officeart/2005/8/layout/lProcess3"/>
    <dgm:cxn modelId="{20EF7B9C-CB80-40F6-AB62-DC308B49A0A7}" type="presParOf" srcId="{553AABB7-3ECF-4FFD-A495-6799D700A9F2}" destId="{0FFB1531-333F-4283-AEB9-69AA9B8A1E58}" srcOrd="6" destOrd="0" presId="urn:microsoft.com/office/officeart/2005/8/layout/lProcess3"/>
    <dgm:cxn modelId="{96749EEC-A381-407F-B483-36943120EDCA}" type="presParOf" srcId="{9ED476BE-1242-4432-AC60-4715E1144739}" destId="{6A3D8E70-F36E-4296-8515-B9F6D8DC6184}" srcOrd="1" destOrd="0" presId="urn:microsoft.com/office/officeart/2005/8/layout/lProcess3"/>
    <dgm:cxn modelId="{F0C86EEE-819A-4255-A287-48A305989E2C}" type="presParOf" srcId="{9ED476BE-1242-4432-AC60-4715E1144739}" destId="{08485C7E-8D15-4271-84DE-9F005CA40B11}" srcOrd="2" destOrd="0" presId="urn:microsoft.com/office/officeart/2005/8/layout/lProcess3"/>
    <dgm:cxn modelId="{64EFB40F-7896-41D8-A93C-785809E2D160}" type="presParOf" srcId="{08485C7E-8D15-4271-84DE-9F005CA40B11}" destId="{A4C7BD8B-BDEC-4AEC-A14E-43BF9050DC5F}" srcOrd="0" destOrd="0" presId="urn:microsoft.com/office/officeart/2005/8/layout/lProcess3"/>
    <dgm:cxn modelId="{B84A619B-5859-4489-A9A4-6CB139D5C524}" type="presParOf" srcId="{08485C7E-8D15-4271-84DE-9F005CA40B11}" destId="{BABAA59D-D2D1-4092-91C8-C0EA6ABF2DF1}" srcOrd="1" destOrd="0" presId="urn:microsoft.com/office/officeart/2005/8/layout/lProcess3"/>
    <dgm:cxn modelId="{EE243B0E-8FF1-4222-BAE9-A3A2F5123770}" type="presParOf" srcId="{08485C7E-8D15-4271-84DE-9F005CA40B11}" destId="{7BB79042-247A-4C96-A671-6D526053A3D9}" srcOrd="2" destOrd="0" presId="urn:microsoft.com/office/officeart/2005/8/layout/lProcess3"/>
    <dgm:cxn modelId="{BFA16A28-E627-46E1-A28F-834F892D2D16}" type="presParOf" srcId="{08485C7E-8D15-4271-84DE-9F005CA40B11}" destId="{BEAE7BDC-F2DB-4EC8-8ACB-B53133F6C1BC}" srcOrd="3" destOrd="0" presId="urn:microsoft.com/office/officeart/2005/8/layout/lProcess3"/>
    <dgm:cxn modelId="{F482ADCF-F430-4306-BBA1-0D29C4D01B58}" type="presParOf" srcId="{08485C7E-8D15-4271-84DE-9F005CA40B11}" destId="{B4A68A56-AAB1-4A1D-8247-BD3AD8573108}" srcOrd="4" destOrd="0" presId="urn:microsoft.com/office/officeart/2005/8/layout/lProcess3"/>
    <dgm:cxn modelId="{F9D3D5CB-B15A-4719-8754-56BB59F60A15}" type="presParOf" srcId="{08485C7E-8D15-4271-84DE-9F005CA40B11}" destId="{8910B669-14B7-4D0B-95F6-0CB901D7362E}" srcOrd="5" destOrd="0" presId="urn:microsoft.com/office/officeart/2005/8/layout/lProcess3"/>
    <dgm:cxn modelId="{FCCDE81B-87AA-4E6A-B865-AAE31F60A464}" type="presParOf" srcId="{08485C7E-8D15-4271-84DE-9F005CA40B11}" destId="{E7B7FA07-FF45-4B9A-B4BB-479186655CCD}" srcOrd="6" destOrd="0" presId="urn:microsoft.com/office/officeart/2005/8/layout/lProcess3"/>
    <dgm:cxn modelId="{273C591C-479F-4DB8-9051-B0EDC97A0FE7}" type="presParOf" srcId="{9ED476BE-1242-4432-AC60-4715E1144739}" destId="{08AB73EE-9C72-494F-B57F-4DE5FA4BB8FC}" srcOrd="3" destOrd="0" presId="urn:microsoft.com/office/officeart/2005/8/layout/lProcess3"/>
    <dgm:cxn modelId="{EA3E6342-B974-41C6-B115-39C253270DE0}" type="presParOf" srcId="{9ED476BE-1242-4432-AC60-4715E1144739}" destId="{69CFFA65-D431-41D1-BF50-BF3AA1A0FAD4}" srcOrd="4" destOrd="0" presId="urn:microsoft.com/office/officeart/2005/8/layout/lProcess3"/>
    <dgm:cxn modelId="{CCC56F6B-CB2B-485F-8161-EA170A11F165}" type="presParOf" srcId="{69CFFA65-D431-41D1-BF50-BF3AA1A0FAD4}" destId="{5CFE664C-7EC9-42E6-9380-50C65F3586D3}" srcOrd="0" destOrd="0" presId="urn:microsoft.com/office/officeart/2005/8/layout/lProcess3"/>
    <dgm:cxn modelId="{6881A8AF-E72B-4553-859D-350E31D92DC0}" type="presParOf" srcId="{69CFFA65-D431-41D1-BF50-BF3AA1A0FAD4}" destId="{57AF3983-E6E4-415D-8DE4-C057116857A7}" srcOrd="1" destOrd="0" presId="urn:microsoft.com/office/officeart/2005/8/layout/lProcess3"/>
    <dgm:cxn modelId="{E00038F6-AB64-4186-8B33-F4C46F47584E}" type="presParOf" srcId="{69CFFA65-D431-41D1-BF50-BF3AA1A0FAD4}" destId="{E9ACAEDB-7971-4187-A4BB-5B262A486125}" srcOrd="2" destOrd="0" presId="urn:microsoft.com/office/officeart/2005/8/layout/lProcess3"/>
    <dgm:cxn modelId="{C4951EA3-1657-4F4E-B506-28A7891A576B}" type="presParOf" srcId="{69CFFA65-D431-41D1-BF50-BF3AA1A0FAD4}" destId="{A6B6D8C5-3EEE-4DB5-A9B3-CE6E78628419}" srcOrd="3" destOrd="0" presId="urn:microsoft.com/office/officeart/2005/8/layout/lProcess3"/>
    <dgm:cxn modelId="{0607ED6F-5833-4BC7-95B2-0F86385BB0F3}" type="presParOf" srcId="{69CFFA65-D431-41D1-BF50-BF3AA1A0FAD4}" destId="{6E34CB00-AE80-4222-A7BB-39F54073CF3A}" srcOrd="4" destOrd="0" presId="urn:microsoft.com/office/officeart/2005/8/layout/lProcess3"/>
    <dgm:cxn modelId="{C7FC4DDC-9A9A-4437-A2FB-AF1CF77A2AA5}" type="presParOf" srcId="{69CFFA65-D431-41D1-BF50-BF3AA1A0FAD4}" destId="{1E83F696-D33F-4860-8F26-608263BF759B}" srcOrd="5" destOrd="0" presId="urn:microsoft.com/office/officeart/2005/8/layout/lProcess3"/>
    <dgm:cxn modelId="{2C005159-3718-4F91-B1E1-6CE2440314A3}" type="presParOf" srcId="{69CFFA65-D431-41D1-BF50-BF3AA1A0FAD4}" destId="{D2AE405E-7DBE-4164-9851-D56853163E9A}" srcOrd="6" destOrd="0" presId="urn:microsoft.com/office/officeart/2005/8/layout/lProcess3"/>
    <dgm:cxn modelId="{A633AF21-973B-4C69-8EE9-561439138DF6}" type="presParOf" srcId="{69CFFA65-D431-41D1-BF50-BF3AA1A0FAD4}" destId="{6886320C-D3FB-4EF7-8251-ED638CD0DD0F}" srcOrd="7" destOrd="0" presId="urn:microsoft.com/office/officeart/2005/8/layout/lProcess3"/>
    <dgm:cxn modelId="{6845BBC0-E1AF-452D-860A-375B88E4E6C2}" type="presParOf" srcId="{69CFFA65-D431-41D1-BF50-BF3AA1A0FAD4}" destId="{CD10790F-5871-4023-9514-44969C20E8A0}" srcOrd="8" destOrd="0" presId="urn:microsoft.com/office/officeart/2005/8/layout/lProcess3"/>
    <dgm:cxn modelId="{517D0505-FD7D-4AB5-8CD5-30DDD587704C}" type="presParOf" srcId="{69CFFA65-D431-41D1-BF50-BF3AA1A0FAD4}" destId="{C238756F-E72E-4A1D-B019-C49BD0284CCA}" srcOrd="9" destOrd="0" presId="urn:microsoft.com/office/officeart/2005/8/layout/lProcess3"/>
    <dgm:cxn modelId="{B495BF93-0145-4210-A4E8-F6A31E5FB069}" type="presParOf" srcId="{69CFFA65-D431-41D1-BF50-BF3AA1A0FAD4}" destId="{32A907A8-CC25-4E4B-93A0-1BCE39D5E5C2}" srcOrd="1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15AF17D-DCD2-4612-A17B-D5AC72974D88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H"/>
        </a:p>
      </dgm:t>
    </dgm:pt>
    <dgm:pt modelId="{AFA5007A-C200-4C9D-AC9B-B5575D49DBA5}">
      <dgm:prSet phldrT="[Text]"/>
      <dgm:spPr/>
      <dgm:t>
        <a:bodyPr/>
        <a:lstStyle/>
        <a:p>
          <a:r>
            <a:rPr lang="fr-CH" dirty="0" err="1"/>
            <a:t>ganira</a:t>
          </a:r>
          <a:endParaRPr lang="en-CH" dirty="0"/>
        </a:p>
      </dgm:t>
    </dgm:pt>
    <dgm:pt modelId="{4046281C-A1A2-4210-93D1-647532F8E2A9}" type="parTrans" cxnId="{67E64F82-8924-4939-A73B-6715385140D4}">
      <dgm:prSet/>
      <dgm:spPr/>
      <dgm:t>
        <a:bodyPr/>
        <a:lstStyle/>
        <a:p>
          <a:endParaRPr lang="en-CH"/>
        </a:p>
      </dgm:t>
    </dgm:pt>
    <dgm:pt modelId="{222B7AF0-84E3-4075-B20E-6E011623620A}" type="sibTrans" cxnId="{67E64F82-8924-4939-A73B-6715385140D4}">
      <dgm:prSet/>
      <dgm:spPr/>
      <dgm:t>
        <a:bodyPr/>
        <a:lstStyle/>
        <a:p>
          <a:endParaRPr lang="en-CH"/>
        </a:p>
      </dgm:t>
    </dgm:pt>
    <dgm:pt modelId="{6D19D4AC-ECAF-45C7-8C65-694055513BD6}">
      <dgm:prSet phldrT="[Text]"/>
      <dgm:spPr>
        <a:solidFill>
          <a:schemeClr val="accent2"/>
        </a:solidFill>
      </dgm:spPr>
      <dgm:t>
        <a:bodyPr/>
        <a:lstStyle/>
        <a:p>
          <a:r>
            <a:rPr lang="fr-CH" dirty="0" err="1"/>
            <a:t>Yallo</a:t>
          </a:r>
          <a:r>
            <a:rPr lang="fr-CH" dirty="0"/>
            <a:t> / </a:t>
          </a:r>
          <a:r>
            <a:rPr lang="fr-CH" dirty="0" err="1"/>
            <a:t>Lebara</a:t>
          </a:r>
          <a:r>
            <a:rPr lang="fr-CH" dirty="0"/>
            <a:t> / swype</a:t>
          </a:r>
          <a:endParaRPr lang="en-CH" dirty="0"/>
        </a:p>
      </dgm:t>
    </dgm:pt>
    <dgm:pt modelId="{5939A635-D835-48CF-9DD9-BF1E38FDDB0F}" type="parTrans" cxnId="{55F71C4C-39A9-4C8F-B7C4-48FE8EBE1D4D}">
      <dgm:prSet/>
      <dgm:spPr/>
      <dgm:t>
        <a:bodyPr/>
        <a:lstStyle/>
        <a:p>
          <a:endParaRPr lang="en-CH"/>
        </a:p>
      </dgm:t>
    </dgm:pt>
    <dgm:pt modelId="{1EA432C3-8D32-4A9E-81FD-C256941CA107}" type="sibTrans" cxnId="{55F71C4C-39A9-4C8F-B7C4-48FE8EBE1D4D}">
      <dgm:prSet/>
      <dgm:spPr/>
      <dgm:t>
        <a:bodyPr/>
        <a:lstStyle/>
        <a:p>
          <a:endParaRPr lang="en-CH"/>
        </a:p>
      </dgm:t>
    </dgm:pt>
    <dgm:pt modelId="{F4D70A84-BD99-4C7A-902E-A49CAE80D769}">
      <dgm:prSet phldrT="[Text]"/>
      <dgm:spPr>
        <a:solidFill>
          <a:schemeClr val="accent2"/>
        </a:solidFill>
      </dgm:spPr>
      <dgm:t>
        <a:bodyPr/>
        <a:lstStyle/>
        <a:p>
          <a:r>
            <a:rPr lang="fr-CH" dirty="0"/>
            <a:t>DCS</a:t>
          </a:r>
          <a:endParaRPr lang="en-CH" dirty="0"/>
        </a:p>
      </dgm:t>
    </dgm:pt>
    <dgm:pt modelId="{4726F64F-2D11-4241-A80C-E382D0A1C16C}" type="parTrans" cxnId="{611BDE4C-33F5-4C02-93D0-E20D43520C70}">
      <dgm:prSet/>
      <dgm:spPr/>
      <dgm:t>
        <a:bodyPr/>
        <a:lstStyle/>
        <a:p>
          <a:endParaRPr lang="en-CH"/>
        </a:p>
      </dgm:t>
    </dgm:pt>
    <dgm:pt modelId="{9D64B3E3-D426-4C3D-B6AE-82F5FE2D63C3}" type="sibTrans" cxnId="{611BDE4C-33F5-4C02-93D0-E20D43520C70}">
      <dgm:prSet/>
      <dgm:spPr/>
      <dgm:t>
        <a:bodyPr/>
        <a:lstStyle/>
        <a:p>
          <a:endParaRPr lang="en-CH"/>
        </a:p>
      </dgm:t>
    </dgm:pt>
    <dgm:pt modelId="{B6FD34E7-C1B7-4866-80F4-F7AFC409F2A6}">
      <dgm:prSet phldrT="[Text]"/>
      <dgm:spPr>
        <a:solidFill>
          <a:schemeClr val="accent2"/>
        </a:solidFill>
      </dgm:spPr>
      <dgm:t>
        <a:bodyPr/>
        <a:lstStyle/>
        <a:p>
          <a:r>
            <a:rPr lang="fr-CH" dirty="0"/>
            <a:t>German</a:t>
          </a:r>
          <a:endParaRPr lang="en-CH" dirty="0"/>
        </a:p>
      </dgm:t>
    </dgm:pt>
    <dgm:pt modelId="{CECE388B-F48A-4E36-ACAC-6E706F41A840}" type="parTrans" cxnId="{79F24EAB-F9DE-4A48-87DF-AD4A74A0A028}">
      <dgm:prSet/>
      <dgm:spPr/>
      <dgm:t>
        <a:bodyPr/>
        <a:lstStyle/>
        <a:p>
          <a:endParaRPr lang="en-CH"/>
        </a:p>
      </dgm:t>
    </dgm:pt>
    <dgm:pt modelId="{202F1322-44C8-4651-805A-E72EE9B4920B}" type="sibTrans" cxnId="{79F24EAB-F9DE-4A48-87DF-AD4A74A0A028}">
      <dgm:prSet/>
      <dgm:spPr/>
      <dgm:t>
        <a:bodyPr/>
        <a:lstStyle/>
        <a:p>
          <a:endParaRPr lang="en-CH"/>
        </a:p>
      </dgm:t>
    </dgm:pt>
    <dgm:pt modelId="{7DFC4E2A-BFA5-4AAA-BE28-791E926B7930}">
      <dgm:prSet phldrT="[Text]"/>
      <dgm:spPr>
        <a:solidFill>
          <a:schemeClr val="accent3"/>
        </a:solidFill>
      </dgm:spPr>
      <dgm:t>
        <a:bodyPr/>
        <a:lstStyle/>
        <a:p>
          <a:r>
            <a:rPr lang="fr-CH" dirty="0"/>
            <a:t>PYUR</a:t>
          </a:r>
          <a:endParaRPr lang="en-CH" dirty="0"/>
        </a:p>
      </dgm:t>
    </dgm:pt>
    <dgm:pt modelId="{8F93B6F8-6B54-4EC2-BAFD-A143FF23477C}" type="parTrans" cxnId="{DF29363F-6766-4146-81E0-6837C88F9837}">
      <dgm:prSet/>
      <dgm:spPr/>
      <dgm:t>
        <a:bodyPr/>
        <a:lstStyle/>
        <a:p>
          <a:endParaRPr lang="en-CH"/>
        </a:p>
      </dgm:t>
    </dgm:pt>
    <dgm:pt modelId="{77007A8F-40DB-4BA6-BABD-DA6D0FF65D2A}" type="sibTrans" cxnId="{DF29363F-6766-4146-81E0-6837C88F9837}">
      <dgm:prSet/>
      <dgm:spPr/>
      <dgm:t>
        <a:bodyPr/>
        <a:lstStyle/>
        <a:p>
          <a:endParaRPr lang="en-CH"/>
        </a:p>
      </dgm:t>
    </dgm:pt>
    <dgm:pt modelId="{57DCAA07-D454-4216-8DC2-1F17294F2B13}">
      <dgm:prSet phldrT="[Text]"/>
      <dgm:spPr>
        <a:solidFill>
          <a:schemeClr val="accent3"/>
        </a:solidFill>
      </dgm:spPr>
      <dgm:t>
        <a:bodyPr/>
        <a:lstStyle/>
        <a:p>
          <a:r>
            <a:rPr lang="fr-CH" dirty="0" err="1"/>
            <a:t>iGrow</a:t>
          </a:r>
          <a:endParaRPr lang="en-CH" dirty="0"/>
        </a:p>
      </dgm:t>
    </dgm:pt>
    <dgm:pt modelId="{ACE236D0-0911-44D7-B7AC-DB91B526E096}" type="parTrans" cxnId="{02E26507-B422-4067-B187-33CBA0CA3CB5}">
      <dgm:prSet/>
      <dgm:spPr/>
      <dgm:t>
        <a:bodyPr/>
        <a:lstStyle/>
        <a:p>
          <a:endParaRPr lang="en-CH"/>
        </a:p>
      </dgm:t>
    </dgm:pt>
    <dgm:pt modelId="{35DC0C5D-A6CD-4724-9519-AD1D8527CECC}" type="sibTrans" cxnId="{02E26507-B422-4067-B187-33CBA0CA3CB5}">
      <dgm:prSet/>
      <dgm:spPr/>
      <dgm:t>
        <a:bodyPr/>
        <a:lstStyle/>
        <a:p>
          <a:endParaRPr lang="en-CH"/>
        </a:p>
      </dgm:t>
    </dgm:pt>
    <dgm:pt modelId="{E103A763-8C3B-4EE4-8E71-60569AD3E75D}">
      <dgm:prSet phldrT="[Text]"/>
      <dgm:spPr>
        <a:solidFill>
          <a:schemeClr val="tx2"/>
        </a:solidFill>
      </dgm:spPr>
      <dgm:t>
        <a:bodyPr/>
        <a:lstStyle/>
        <a:p>
          <a:r>
            <a:rPr lang="fr-CH" dirty="0"/>
            <a:t>Generali</a:t>
          </a:r>
          <a:endParaRPr lang="en-CH" dirty="0"/>
        </a:p>
      </dgm:t>
    </dgm:pt>
    <dgm:pt modelId="{39FAD56C-8ED0-430D-95D4-3AA3DB59DA90}" type="parTrans" cxnId="{9A698827-0453-4BA8-AE16-BCCEEDB46CD1}">
      <dgm:prSet/>
      <dgm:spPr/>
      <dgm:t>
        <a:bodyPr/>
        <a:lstStyle/>
        <a:p>
          <a:endParaRPr lang="en-CH"/>
        </a:p>
      </dgm:t>
    </dgm:pt>
    <dgm:pt modelId="{D2810010-87F9-4AB0-8603-66B5EBDEAF83}" type="sibTrans" cxnId="{9A698827-0453-4BA8-AE16-BCCEEDB46CD1}">
      <dgm:prSet/>
      <dgm:spPr/>
      <dgm:t>
        <a:bodyPr/>
        <a:lstStyle/>
        <a:p>
          <a:endParaRPr lang="en-CH"/>
        </a:p>
      </dgm:t>
    </dgm:pt>
    <dgm:pt modelId="{F2B29726-1DFE-4177-BB1B-4AC02D6B8263}">
      <dgm:prSet phldrT="[Text]"/>
      <dgm:spPr>
        <a:solidFill>
          <a:schemeClr val="accent2"/>
        </a:solidFill>
      </dgm:spPr>
      <dgm:t>
        <a:bodyPr/>
        <a:lstStyle/>
        <a:p>
          <a:r>
            <a:rPr lang="fr-CH" dirty="0"/>
            <a:t>French</a:t>
          </a:r>
          <a:endParaRPr lang="en-CH" dirty="0"/>
        </a:p>
      </dgm:t>
    </dgm:pt>
    <dgm:pt modelId="{B66355C2-A634-44CD-A0E9-32D3E579CD57}" type="parTrans" cxnId="{6F360638-C427-47D4-9EEC-96C4ECF609C4}">
      <dgm:prSet/>
      <dgm:spPr/>
      <dgm:t>
        <a:bodyPr/>
        <a:lstStyle/>
        <a:p>
          <a:endParaRPr lang="en-CH"/>
        </a:p>
      </dgm:t>
    </dgm:pt>
    <dgm:pt modelId="{A42F1F74-ADE6-4CC2-950A-7D3C604B1E00}" type="sibTrans" cxnId="{6F360638-C427-47D4-9EEC-96C4ECF609C4}">
      <dgm:prSet/>
      <dgm:spPr/>
      <dgm:t>
        <a:bodyPr/>
        <a:lstStyle/>
        <a:p>
          <a:endParaRPr lang="en-CH"/>
        </a:p>
      </dgm:t>
    </dgm:pt>
    <dgm:pt modelId="{CF8CAB86-213C-4AFB-A546-A28099C9592C}">
      <dgm:prSet phldrT="[Text]"/>
      <dgm:spPr>
        <a:solidFill>
          <a:schemeClr val="accent2"/>
        </a:solidFill>
      </dgm:spPr>
      <dgm:t>
        <a:bodyPr/>
        <a:lstStyle/>
        <a:p>
          <a:r>
            <a:rPr lang="fr-CH" dirty="0"/>
            <a:t>Nexus</a:t>
          </a:r>
          <a:endParaRPr lang="en-CH" dirty="0"/>
        </a:p>
      </dgm:t>
    </dgm:pt>
    <dgm:pt modelId="{C33E5B20-0EB3-4AFD-A7C0-401FB00B6329}" type="parTrans" cxnId="{6ECA1818-2568-4DB1-9A64-2EFFBC5A015B}">
      <dgm:prSet/>
      <dgm:spPr/>
      <dgm:t>
        <a:bodyPr/>
        <a:lstStyle/>
        <a:p>
          <a:endParaRPr lang="en-CH"/>
        </a:p>
      </dgm:t>
    </dgm:pt>
    <dgm:pt modelId="{B095D8BB-5D08-4C03-8C1C-9267196C6588}" type="sibTrans" cxnId="{6ECA1818-2568-4DB1-9A64-2EFFBC5A015B}">
      <dgm:prSet/>
      <dgm:spPr/>
      <dgm:t>
        <a:bodyPr/>
        <a:lstStyle/>
        <a:p>
          <a:endParaRPr lang="en-CH"/>
        </a:p>
      </dgm:t>
    </dgm:pt>
    <dgm:pt modelId="{8B49DFBB-60C5-4AB5-9721-1EAF7910E93A}">
      <dgm:prSet phldrT="[Text]"/>
      <dgm:spPr>
        <a:solidFill>
          <a:schemeClr val="accent2"/>
        </a:solidFill>
      </dgm:spPr>
      <dgm:t>
        <a:bodyPr/>
        <a:lstStyle/>
        <a:p>
          <a:r>
            <a:rPr lang="fr-CH" dirty="0"/>
            <a:t>Team (c)</a:t>
          </a:r>
          <a:endParaRPr lang="en-CH" dirty="0"/>
        </a:p>
      </dgm:t>
    </dgm:pt>
    <dgm:pt modelId="{2F093274-1884-4EA9-B904-989D3E0BC9BD}" type="parTrans" cxnId="{809AE287-351A-45A3-B619-F94C58FDDD87}">
      <dgm:prSet/>
      <dgm:spPr/>
      <dgm:t>
        <a:bodyPr/>
        <a:lstStyle/>
        <a:p>
          <a:endParaRPr lang="en-CH"/>
        </a:p>
      </dgm:t>
    </dgm:pt>
    <dgm:pt modelId="{F65A4299-D13E-4387-894E-30D423D5D159}" type="sibTrans" cxnId="{809AE287-351A-45A3-B619-F94C58FDDD87}">
      <dgm:prSet/>
      <dgm:spPr/>
      <dgm:t>
        <a:bodyPr/>
        <a:lstStyle/>
        <a:p>
          <a:endParaRPr lang="en-CH"/>
        </a:p>
      </dgm:t>
    </dgm:pt>
    <dgm:pt modelId="{53D75C28-F875-46EB-A60E-FC056EEEB013}">
      <dgm:prSet phldrT="[Text]"/>
      <dgm:spPr>
        <a:solidFill>
          <a:schemeClr val="accent3"/>
        </a:solidFill>
      </dgm:spPr>
      <dgm:t>
        <a:bodyPr/>
        <a:lstStyle/>
        <a:p>
          <a:r>
            <a:rPr lang="fr-CH" dirty="0"/>
            <a:t>Acquisition</a:t>
          </a:r>
          <a:endParaRPr lang="en-CH" dirty="0"/>
        </a:p>
      </dgm:t>
    </dgm:pt>
    <dgm:pt modelId="{FFE7750D-415D-4CD8-8170-F75B0D4F8198}" type="parTrans" cxnId="{ABCCFCA6-0BE8-4197-BB41-2DB94CA0E016}">
      <dgm:prSet/>
      <dgm:spPr/>
      <dgm:t>
        <a:bodyPr/>
        <a:lstStyle/>
        <a:p>
          <a:endParaRPr lang="en-CH"/>
        </a:p>
      </dgm:t>
    </dgm:pt>
    <dgm:pt modelId="{8F123252-60DF-4A0D-9324-C514A991B59F}" type="sibTrans" cxnId="{ABCCFCA6-0BE8-4197-BB41-2DB94CA0E016}">
      <dgm:prSet/>
      <dgm:spPr/>
      <dgm:t>
        <a:bodyPr/>
        <a:lstStyle/>
        <a:p>
          <a:endParaRPr lang="en-CH"/>
        </a:p>
      </dgm:t>
    </dgm:pt>
    <dgm:pt modelId="{CC1C954B-2BF8-4B9E-A411-07D769E6EA00}">
      <dgm:prSet phldrT="[Text]"/>
      <dgm:spPr>
        <a:solidFill>
          <a:schemeClr val="accent3"/>
        </a:solidFill>
      </dgm:spPr>
      <dgm:t>
        <a:bodyPr/>
        <a:lstStyle/>
        <a:p>
          <a:r>
            <a:rPr lang="fr-CH" dirty="0" err="1"/>
            <a:t>Retention</a:t>
          </a:r>
          <a:endParaRPr lang="en-CH" dirty="0"/>
        </a:p>
      </dgm:t>
    </dgm:pt>
    <dgm:pt modelId="{A7154154-5F63-4DD8-9CEB-EBD92FA35433}" type="parTrans" cxnId="{44BEF90C-9C2A-4046-88AD-A56810B0A968}">
      <dgm:prSet/>
      <dgm:spPr/>
      <dgm:t>
        <a:bodyPr/>
        <a:lstStyle/>
        <a:p>
          <a:endParaRPr lang="en-CH"/>
        </a:p>
      </dgm:t>
    </dgm:pt>
    <dgm:pt modelId="{D34338CC-BB23-464F-92FB-0B094A8402F6}" type="sibTrans" cxnId="{44BEF90C-9C2A-4046-88AD-A56810B0A968}">
      <dgm:prSet/>
      <dgm:spPr/>
      <dgm:t>
        <a:bodyPr/>
        <a:lstStyle/>
        <a:p>
          <a:endParaRPr lang="en-CH"/>
        </a:p>
      </dgm:t>
    </dgm:pt>
    <dgm:pt modelId="{BC516FC7-7E1E-41FD-BB15-0F0D13D90602}">
      <dgm:prSet phldrT="[Text]"/>
      <dgm:spPr>
        <a:solidFill>
          <a:schemeClr val="tx2"/>
        </a:solidFill>
      </dgm:spPr>
      <dgm:t>
        <a:bodyPr/>
        <a:lstStyle/>
        <a:p>
          <a:r>
            <a:rPr lang="fr-CH" dirty="0"/>
            <a:t>DCS</a:t>
          </a:r>
          <a:endParaRPr lang="en-CH" dirty="0"/>
        </a:p>
      </dgm:t>
    </dgm:pt>
    <dgm:pt modelId="{452C423E-8A4B-4466-9E59-734F59D4F38F}" type="parTrans" cxnId="{EA47AE34-DDBD-4B8B-8A82-DB411B496CC8}">
      <dgm:prSet/>
      <dgm:spPr/>
      <dgm:t>
        <a:bodyPr/>
        <a:lstStyle/>
        <a:p>
          <a:endParaRPr lang="en-CH"/>
        </a:p>
      </dgm:t>
    </dgm:pt>
    <dgm:pt modelId="{ADFDC5B9-B3C9-48D2-8D22-B2723125667F}" type="sibTrans" cxnId="{EA47AE34-DDBD-4B8B-8A82-DB411B496CC8}">
      <dgm:prSet/>
      <dgm:spPr/>
      <dgm:t>
        <a:bodyPr/>
        <a:lstStyle/>
        <a:p>
          <a:endParaRPr lang="en-CH"/>
        </a:p>
      </dgm:t>
    </dgm:pt>
    <dgm:pt modelId="{397615E4-BC81-4A68-9A93-438D9AB96737}">
      <dgm:prSet phldrT="[Text]"/>
      <dgm:spPr>
        <a:solidFill>
          <a:schemeClr val="tx2"/>
        </a:solidFill>
      </dgm:spPr>
      <dgm:t>
        <a:bodyPr/>
        <a:lstStyle/>
        <a:p>
          <a:r>
            <a:rPr lang="fr-CH" dirty="0"/>
            <a:t>Team (f)</a:t>
          </a:r>
          <a:endParaRPr lang="en-CH" dirty="0"/>
        </a:p>
      </dgm:t>
    </dgm:pt>
    <dgm:pt modelId="{B9F85611-515A-45D8-AEA7-BFB996FA8C5A}" type="parTrans" cxnId="{C08C45E3-F787-4C6D-B4D3-9803D2F7EADE}">
      <dgm:prSet/>
      <dgm:spPr/>
      <dgm:t>
        <a:bodyPr/>
        <a:lstStyle/>
        <a:p>
          <a:endParaRPr lang="en-CH"/>
        </a:p>
      </dgm:t>
    </dgm:pt>
    <dgm:pt modelId="{EE05D6BB-A362-401B-B681-381E4DEB494D}" type="sibTrans" cxnId="{C08C45E3-F787-4C6D-B4D3-9803D2F7EADE}">
      <dgm:prSet/>
      <dgm:spPr/>
      <dgm:t>
        <a:bodyPr/>
        <a:lstStyle/>
        <a:p>
          <a:endParaRPr lang="en-CH"/>
        </a:p>
      </dgm:t>
    </dgm:pt>
    <dgm:pt modelId="{708702BF-3D70-4AD1-9384-A3E4BC7021D3}">
      <dgm:prSet phldrT="[Text]"/>
      <dgm:spPr>
        <a:solidFill>
          <a:schemeClr val="tx2"/>
        </a:solidFill>
      </dgm:spPr>
      <dgm:t>
        <a:bodyPr/>
        <a:lstStyle/>
        <a:p>
          <a:r>
            <a:rPr lang="fr-CH" dirty="0"/>
            <a:t>Team (g)</a:t>
          </a:r>
          <a:endParaRPr lang="en-CH" dirty="0"/>
        </a:p>
      </dgm:t>
    </dgm:pt>
    <dgm:pt modelId="{E4703702-D841-4250-B112-8A53ED27F527}" type="parTrans" cxnId="{902AF235-24AB-4199-9045-4A50B7A3564D}">
      <dgm:prSet/>
      <dgm:spPr/>
      <dgm:t>
        <a:bodyPr/>
        <a:lstStyle/>
        <a:p>
          <a:endParaRPr lang="en-CH"/>
        </a:p>
      </dgm:t>
    </dgm:pt>
    <dgm:pt modelId="{C63F2C9F-2EAD-4AD4-8114-7E3123F84B53}" type="sibTrans" cxnId="{902AF235-24AB-4199-9045-4A50B7A3564D}">
      <dgm:prSet/>
      <dgm:spPr/>
      <dgm:t>
        <a:bodyPr/>
        <a:lstStyle/>
        <a:p>
          <a:endParaRPr lang="en-CH"/>
        </a:p>
      </dgm:t>
    </dgm:pt>
    <dgm:pt modelId="{F062D08C-4A07-44DC-848E-019A22471E0D}">
      <dgm:prSet phldrT="[Text]"/>
      <dgm:spPr>
        <a:solidFill>
          <a:schemeClr val="tx2"/>
        </a:solidFill>
      </dgm:spPr>
      <dgm:t>
        <a:bodyPr/>
        <a:lstStyle/>
        <a:p>
          <a:r>
            <a:rPr lang="fr-CH" dirty="0" err="1"/>
            <a:t>Ganira</a:t>
          </a:r>
          <a:r>
            <a:rPr lang="fr-CH" dirty="0"/>
            <a:t> PT</a:t>
          </a:r>
          <a:endParaRPr lang="en-CH" dirty="0"/>
        </a:p>
      </dgm:t>
    </dgm:pt>
    <dgm:pt modelId="{0DCA1825-063A-4D00-80E3-EB5C7CCAAFD2}" type="parTrans" cxnId="{F5FAE671-1530-48D9-9767-405C5C030901}">
      <dgm:prSet/>
      <dgm:spPr/>
      <dgm:t>
        <a:bodyPr/>
        <a:lstStyle/>
        <a:p>
          <a:endParaRPr lang="en-CH"/>
        </a:p>
      </dgm:t>
    </dgm:pt>
    <dgm:pt modelId="{4CEEE7E9-2553-4D11-A435-AB38A77023FD}" type="sibTrans" cxnId="{F5FAE671-1530-48D9-9767-405C5C030901}">
      <dgm:prSet/>
      <dgm:spPr/>
      <dgm:t>
        <a:bodyPr/>
        <a:lstStyle/>
        <a:p>
          <a:endParaRPr lang="en-CH"/>
        </a:p>
      </dgm:t>
    </dgm:pt>
    <dgm:pt modelId="{4FEDBC0D-24E4-4F53-808E-F3955E65FF2F}">
      <dgm:prSet phldrT="[Text]"/>
      <dgm:spPr>
        <a:solidFill>
          <a:schemeClr val="tx2"/>
        </a:solidFill>
      </dgm:spPr>
      <dgm:t>
        <a:bodyPr/>
        <a:lstStyle/>
        <a:p>
          <a:r>
            <a:rPr lang="fr-CH" dirty="0"/>
            <a:t>Team (h)</a:t>
          </a:r>
          <a:endParaRPr lang="en-CH" dirty="0"/>
        </a:p>
      </dgm:t>
    </dgm:pt>
    <dgm:pt modelId="{220FFB04-3D16-41DC-B7F6-03B42A8C8AE8}" type="parTrans" cxnId="{00470A6C-C32F-4C1F-8509-D5713C0C4CAA}">
      <dgm:prSet/>
      <dgm:spPr/>
      <dgm:t>
        <a:bodyPr/>
        <a:lstStyle/>
        <a:p>
          <a:endParaRPr lang="en-CH"/>
        </a:p>
      </dgm:t>
    </dgm:pt>
    <dgm:pt modelId="{82E45F38-F63F-4038-B985-56CD2D6B37FA}" type="sibTrans" cxnId="{00470A6C-C32F-4C1F-8509-D5713C0C4CAA}">
      <dgm:prSet/>
      <dgm:spPr/>
      <dgm:t>
        <a:bodyPr/>
        <a:lstStyle/>
        <a:p>
          <a:endParaRPr lang="en-CH"/>
        </a:p>
      </dgm:t>
    </dgm:pt>
    <dgm:pt modelId="{9F28D519-24CB-4B2B-9F28-4E00EF41C813}">
      <dgm:prSet phldrT="[Text]"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r>
            <a:rPr lang="fr-CH" b="1" dirty="0" err="1"/>
            <a:t>Organization</a:t>
          </a:r>
          <a:r>
            <a:rPr lang="fr-CH" b="1" dirty="0"/>
            <a:t> (Service Provider)</a:t>
          </a:r>
          <a:endParaRPr lang="en-CH" b="1" dirty="0"/>
        </a:p>
      </dgm:t>
    </dgm:pt>
    <dgm:pt modelId="{9C69C816-205E-430A-A2E7-3A1107CBAC2C}" type="parTrans" cxnId="{F549CD9C-18C1-4451-BD20-D65CDDFDAF6B}">
      <dgm:prSet/>
      <dgm:spPr/>
      <dgm:t>
        <a:bodyPr/>
        <a:lstStyle/>
        <a:p>
          <a:endParaRPr lang="en-CH"/>
        </a:p>
      </dgm:t>
    </dgm:pt>
    <dgm:pt modelId="{5AF10AAE-BC40-4AF7-A896-4687015EC35F}" type="sibTrans" cxnId="{F549CD9C-18C1-4451-BD20-D65CDDFDAF6B}">
      <dgm:prSet/>
      <dgm:spPr/>
      <dgm:t>
        <a:bodyPr/>
        <a:lstStyle/>
        <a:p>
          <a:endParaRPr lang="en-CH"/>
        </a:p>
      </dgm:t>
    </dgm:pt>
    <dgm:pt modelId="{ABE89B8A-2EF7-48D3-8954-33EA1F3B4256}">
      <dgm:prSet phldrT="[Text]"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r>
            <a:rPr lang="fr-CH" b="1" dirty="0"/>
            <a:t>Brands</a:t>
          </a:r>
          <a:endParaRPr lang="en-CH" b="1" dirty="0"/>
        </a:p>
      </dgm:t>
    </dgm:pt>
    <dgm:pt modelId="{945C7965-8CDF-4008-9284-C46722D7728C}" type="parTrans" cxnId="{E21B7403-072B-4749-B672-62A60F4EEC45}">
      <dgm:prSet/>
      <dgm:spPr/>
      <dgm:t>
        <a:bodyPr/>
        <a:lstStyle/>
        <a:p>
          <a:endParaRPr lang="en-CH"/>
        </a:p>
      </dgm:t>
    </dgm:pt>
    <dgm:pt modelId="{9FB98AB9-562B-464B-B523-F8C9381742EC}" type="sibTrans" cxnId="{E21B7403-072B-4749-B672-62A60F4EEC45}">
      <dgm:prSet/>
      <dgm:spPr/>
      <dgm:t>
        <a:bodyPr/>
        <a:lstStyle/>
        <a:p>
          <a:endParaRPr lang="en-CH"/>
        </a:p>
      </dgm:t>
    </dgm:pt>
    <dgm:pt modelId="{34A0E938-0105-41BC-93F1-1DBE27F1B052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CH" b="1" dirty="0"/>
            <a:t>Sites </a:t>
          </a:r>
          <a:br>
            <a:rPr lang="fr-CH" b="1" dirty="0"/>
          </a:br>
          <a:r>
            <a:rPr lang="fr-CH" b="1" dirty="0"/>
            <a:t>(Service Provider / </a:t>
          </a:r>
          <a:r>
            <a:rPr lang="fr-CH" b="1" dirty="0" err="1"/>
            <a:t>Subsidiaries</a:t>
          </a:r>
          <a:r>
            <a:rPr lang="fr-CH" b="1" dirty="0"/>
            <a:t> / Production Sites)</a:t>
          </a:r>
          <a:endParaRPr lang="en-CH" b="1" dirty="0"/>
        </a:p>
      </dgm:t>
    </dgm:pt>
    <dgm:pt modelId="{4FA3AB4F-73D5-4ED9-9022-474E3A4822B0}" type="parTrans" cxnId="{CCBADB12-B78F-4DE0-97BE-E27C6DEC0190}">
      <dgm:prSet/>
      <dgm:spPr/>
      <dgm:t>
        <a:bodyPr/>
        <a:lstStyle/>
        <a:p>
          <a:endParaRPr lang="en-CH"/>
        </a:p>
      </dgm:t>
    </dgm:pt>
    <dgm:pt modelId="{238EADC0-DB0C-4834-9B13-760C42BD4D0E}" type="sibTrans" cxnId="{CCBADB12-B78F-4DE0-97BE-E27C6DEC0190}">
      <dgm:prSet/>
      <dgm:spPr/>
      <dgm:t>
        <a:bodyPr/>
        <a:lstStyle/>
        <a:p>
          <a:endParaRPr lang="en-CH"/>
        </a:p>
      </dgm:t>
    </dgm:pt>
    <dgm:pt modelId="{ECBBFDF7-D844-4B9F-AE5B-1325BA51A8C6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CH" b="1" dirty="0"/>
            <a:t>Teams</a:t>
          </a:r>
          <a:endParaRPr lang="en-CH" b="1" dirty="0"/>
        </a:p>
      </dgm:t>
    </dgm:pt>
    <dgm:pt modelId="{2BCC02EE-7801-405C-ABC6-F56A8F340B0E}" type="parTrans" cxnId="{F6EC0B3D-148B-4E59-9A70-25EEF1A3AF96}">
      <dgm:prSet/>
      <dgm:spPr/>
      <dgm:t>
        <a:bodyPr/>
        <a:lstStyle/>
        <a:p>
          <a:endParaRPr lang="en-CH"/>
        </a:p>
      </dgm:t>
    </dgm:pt>
    <dgm:pt modelId="{5B6CDAA0-5B83-4D3C-933C-28680022EFFD}" type="sibTrans" cxnId="{F6EC0B3D-148B-4E59-9A70-25EEF1A3AF96}">
      <dgm:prSet/>
      <dgm:spPr/>
      <dgm:t>
        <a:bodyPr/>
        <a:lstStyle/>
        <a:p>
          <a:endParaRPr lang="en-CH"/>
        </a:p>
      </dgm:t>
    </dgm:pt>
    <dgm:pt modelId="{37A3AC6F-07ED-4873-A967-A42720E09C4F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CH" b="1" dirty="0"/>
            <a:t>Agents</a:t>
          </a:r>
          <a:endParaRPr lang="en-CH" b="1" dirty="0"/>
        </a:p>
      </dgm:t>
    </dgm:pt>
    <dgm:pt modelId="{D54CC1A6-973C-4617-9182-700717892CCD}" type="parTrans" cxnId="{5AF38BC9-A86D-4CAA-BD49-2329B38CBE14}">
      <dgm:prSet/>
      <dgm:spPr/>
      <dgm:t>
        <a:bodyPr/>
        <a:lstStyle/>
        <a:p>
          <a:endParaRPr lang="en-CH"/>
        </a:p>
      </dgm:t>
    </dgm:pt>
    <dgm:pt modelId="{8CFD394F-C26B-49FC-AF41-E79A68A5BCF3}" type="sibTrans" cxnId="{5AF38BC9-A86D-4CAA-BD49-2329B38CBE14}">
      <dgm:prSet/>
      <dgm:spPr/>
      <dgm:t>
        <a:bodyPr/>
        <a:lstStyle/>
        <a:p>
          <a:endParaRPr lang="en-CH"/>
        </a:p>
      </dgm:t>
    </dgm:pt>
    <dgm:pt modelId="{77115F8F-6421-4CA8-B5AD-D784EEFD1BA5}" type="pres">
      <dgm:prSet presAssocID="{415AF17D-DCD2-4612-A17B-D5AC72974D8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8CACE66-0381-4CDD-8C0C-B3D4DA98DFE1}" type="pres">
      <dgm:prSet presAssocID="{415AF17D-DCD2-4612-A17B-D5AC72974D88}" presName="hierFlow" presStyleCnt="0"/>
      <dgm:spPr/>
    </dgm:pt>
    <dgm:pt modelId="{4BCC1499-7FBA-4536-89C8-EE25D70405ED}" type="pres">
      <dgm:prSet presAssocID="{415AF17D-DCD2-4612-A17B-D5AC72974D88}" presName="firstBuf" presStyleCnt="0"/>
      <dgm:spPr/>
    </dgm:pt>
    <dgm:pt modelId="{E4D42B87-ABB3-4586-874D-FEA01950A8CD}" type="pres">
      <dgm:prSet presAssocID="{415AF17D-DCD2-4612-A17B-D5AC72974D8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AC87AAC-B7F6-409F-862B-AC5902C5BF32}" type="pres">
      <dgm:prSet presAssocID="{AFA5007A-C200-4C9D-AC9B-B5575D49DBA5}" presName="Name14" presStyleCnt="0"/>
      <dgm:spPr/>
    </dgm:pt>
    <dgm:pt modelId="{DB081208-5B9E-4CFA-840E-B202AAB8FE7F}" type="pres">
      <dgm:prSet presAssocID="{AFA5007A-C200-4C9D-AC9B-B5575D49DBA5}" presName="level1Shape" presStyleLbl="node0" presStyleIdx="0" presStyleCnt="1">
        <dgm:presLayoutVars>
          <dgm:chPref val="3"/>
        </dgm:presLayoutVars>
      </dgm:prSet>
      <dgm:spPr/>
    </dgm:pt>
    <dgm:pt modelId="{B990400A-A99C-408A-A8C6-9E0F7A0627E7}" type="pres">
      <dgm:prSet presAssocID="{AFA5007A-C200-4C9D-AC9B-B5575D49DBA5}" presName="hierChild2" presStyleCnt="0"/>
      <dgm:spPr/>
    </dgm:pt>
    <dgm:pt modelId="{678EA0EE-0ED8-4773-870B-C1EB1EB26FCC}" type="pres">
      <dgm:prSet presAssocID="{5939A635-D835-48CF-9DD9-BF1E38FDDB0F}" presName="Name19" presStyleLbl="parChTrans1D2" presStyleIdx="0" presStyleCnt="3"/>
      <dgm:spPr/>
    </dgm:pt>
    <dgm:pt modelId="{A64DEC18-743F-4EAE-AE50-F0D01890E152}" type="pres">
      <dgm:prSet presAssocID="{6D19D4AC-ECAF-45C7-8C65-694055513BD6}" presName="Name21" presStyleCnt="0"/>
      <dgm:spPr/>
    </dgm:pt>
    <dgm:pt modelId="{4086C600-28C2-4836-A9F5-EF1199AD694A}" type="pres">
      <dgm:prSet presAssocID="{6D19D4AC-ECAF-45C7-8C65-694055513BD6}" presName="level2Shape" presStyleLbl="node2" presStyleIdx="0" presStyleCnt="3"/>
      <dgm:spPr/>
    </dgm:pt>
    <dgm:pt modelId="{0EFD8E47-7CA3-4262-B600-42CD3CC8BED8}" type="pres">
      <dgm:prSet presAssocID="{6D19D4AC-ECAF-45C7-8C65-694055513BD6}" presName="hierChild3" presStyleCnt="0"/>
      <dgm:spPr/>
    </dgm:pt>
    <dgm:pt modelId="{C81767BF-E5CF-407F-BB05-231D13D763DF}" type="pres">
      <dgm:prSet presAssocID="{4726F64F-2D11-4241-A80C-E382D0A1C16C}" presName="Name19" presStyleLbl="parChTrans1D3" presStyleIdx="0" presStyleCnt="5"/>
      <dgm:spPr/>
    </dgm:pt>
    <dgm:pt modelId="{C2F81DBC-B86B-4D0B-BA52-ED8A4527F48E}" type="pres">
      <dgm:prSet presAssocID="{F4D70A84-BD99-4C7A-902E-A49CAE80D769}" presName="Name21" presStyleCnt="0"/>
      <dgm:spPr/>
    </dgm:pt>
    <dgm:pt modelId="{22A010C9-B0FC-48BB-8485-6301D990DA4F}" type="pres">
      <dgm:prSet presAssocID="{F4D70A84-BD99-4C7A-902E-A49CAE80D769}" presName="level2Shape" presStyleLbl="node3" presStyleIdx="0" presStyleCnt="5"/>
      <dgm:spPr/>
    </dgm:pt>
    <dgm:pt modelId="{1B95DE14-30A5-441A-8CE1-215160E125AA}" type="pres">
      <dgm:prSet presAssocID="{F4D70A84-BD99-4C7A-902E-A49CAE80D769}" presName="hierChild3" presStyleCnt="0"/>
      <dgm:spPr/>
    </dgm:pt>
    <dgm:pt modelId="{798A6022-42E2-4880-8DAA-76C9D6CBCB13}" type="pres">
      <dgm:prSet presAssocID="{CECE388B-F48A-4E36-ACAC-6E706F41A840}" presName="Name19" presStyleLbl="parChTrans1D4" presStyleIdx="0" presStyleCnt="8"/>
      <dgm:spPr/>
    </dgm:pt>
    <dgm:pt modelId="{B8E6824A-DDB8-4C04-884C-135079EC9984}" type="pres">
      <dgm:prSet presAssocID="{B6FD34E7-C1B7-4866-80F4-F7AFC409F2A6}" presName="Name21" presStyleCnt="0"/>
      <dgm:spPr/>
    </dgm:pt>
    <dgm:pt modelId="{045493BE-E7F4-4361-812D-F925AA8501D4}" type="pres">
      <dgm:prSet presAssocID="{B6FD34E7-C1B7-4866-80F4-F7AFC409F2A6}" presName="level2Shape" presStyleLbl="node4" presStyleIdx="0" presStyleCnt="8"/>
      <dgm:spPr/>
    </dgm:pt>
    <dgm:pt modelId="{A8CA66CD-7FE1-4C42-99A7-A56FA406055D}" type="pres">
      <dgm:prSet presAssocID="{B6FD34E7-C1B7-4866-80F4-F7AFC409F2A6}" presName="hierChild3" presStyleCnt="0"/>
      <dgm:spPr/>
    </dgm:pt>
    <dgm:pt modelId="{A315C73F-C509-4FDA-9AD0-E440F409C030}" type="pres">
      <dgm:prSet presAssocID="{B66355C2-A634-44CD-A0E9-32D3E579CD57}" presName="Name19" presStyleLbl="parChTrans1D4" presStyleIdx="1" presStyleCnt="8"/>
      <dgm:spPr/>
    </dgm:pt>
    <dgm:pt modelId="{F7622180-A3EB-4B9C-ADC3-9824B71625C8}" type="pres">
      <dgm:prSet presAssocID="{F2B29726-1DFE-4177-BB1B-4AC02D6B8263}" presName="Name21" presStyleCnt="0"/>
      <dgm:spPr/>
    </dgm:pt>
    <dgm:pt modelId="{F60443D9-FEF8-4D29-902E-D4ABF2476940}" type="pres">
      <dgm:prSet presAssocID="{F2B29726-1DFE-4177-BB1B-4AC02D6B8263}" presName="level2Shape" presStyleLbl="node4" presStyleIdx="1" presStyleCnt="8"/>
      <dgm:spPr/>
    </dgm:pt>
    <dgm:pt modelId="{F584AE26-88B5-448E-AC93-EDE2D504C207}" type="pres">
      <dgm:prSet presAssocID="{F2B29726-1DFE-4177-BB1B-4AC02D6B8263}" presName="hierChild3" presStyleCnt="0"/>
      <dgm:spPr/>
    </dgm:pt>
    <dgm:pt modelId="{5EFFA483-9B1B-4F4E-9A85-56A826CB3454}" type="pres">
      <dgm:prSet presAssocID="{C33E5B20-0EB3-4AFD-A7C0-401FB00B6329}" presName="Name19" presStyleLbl="parChTrans1D3" presStyleIdx="1" presStyleCnt="5"/>
      <dgm:spPr/>
    </dgm:pt>
    <dgm:pt modelId="{C465A975-2CEA-4232-9F4E-1AE4F2AFC2B0}" type="pres">
      <dgm:prSet presAssocID="{CF8CAB86-213C-4AFB-A546-A28099C9592C}" presName="Name21" presStyleCnt="0"/>
      <dgm:spPr/>
    </dgm:pt>
    <dgm:pt modelId="{DA9DF7BF-A973-44B6-8E0E-AFF608653F95}" type="pres">
      <dgm:prSet presAssocID="{CF8CAB86-213C-4AFB-A546-A28099C9592C}" presName="level2Shape" presStyleLbl="node3" presStyleIdx="1" presStyleCnt="5"/>
      <dgm:spPr/>
    </dgm:pt>
    <dgm:pt modelId="{AC33EC48-7071-46A3-BBEF-196835DF27AE}" type="pres">
      <dgm:prSet presAssocID="{CF8CAB86-213C-4AFB-A546-A28099C9592C}" presName="hierChild3" presStyleCnt="0"/>
      <dgm:spPr/>
    </dgm:pt>
    <dgm:pt modelId="{E670A98E-D595-4063-AEEC-A10ED81D3281}" type="pres">
      <dgm:prSet presAssocID="{2F093274-1884-4EA9-B904-989D3E0BC9BD}" presName="Name19" presStyleLbl="parChTrans1D4" presStyleIdx="2" presStyleCnt="8"/>
      <dgm:spPr/>
    </dgm:pt>
    <dgm:pt modelId="{592D0C10-DF96-4462-B03C-C70099CCA05F}" type="pres">
      <dgm:prSet presAssocID="{8B49DFBB-60C5-4AB5-9721-1EAF7910E93A}" presName="Name21" presStyleCnt="0"/>
      <dgm:spPr/>
    </dgm:pt>
    <dgm:pt modelId="{1A034FF3-9C5E-46D3-AAF0-D4ACD46A0D8E}" type="pres">
      <dgm:prSet presAssocID="{8B49DFBB-60C5-4AB5-9721-1EAF7910E93A}" presName="level2Shape" presStyleLbl="node4" presStyleIdx="2" presStyleCnt="8"/>
      <dgm:spPr/>
    </dgm:pt>
    <dgm:pt modelId="{3AA4CAAF-2692-429E-9663-78E0A416CA58}" type="pres">
      <dgm:prSet presAssocID="{8B49DFBB-60C5-4AB5-9721-1EAF7910E93A}" presName="hierChild3" presStyleCnt="0"/>
      <dgm:spPr/>
    </dgm:pt>
    <dgm:pt modelId="{5128DC3B-D792-4F67-A5C8-F908885E5D29}" type="pres">
      <dgm:prSet presAssocID="{8F93B6F8-6B54-4EC2-BAFD-A143FF23477C}" presName="Name19" presStyleLbl="parChTrans1D2" presStyleIdx="1" presStyleCnt="3"/>
      <dgm:spPr/>
    </dgm:pt>
    <dgm:pt modelId="{B24B1A47-4C50-4926-8459-7D7687E20307}" type="pres">
      <dgm:prSet presAssocID="{7DFC4E2A-BFA5-4AAA-BE28-791E926B7930}" presName="Name21" presStyleCnt="0"/>
      <dgm:spPr/>
    </dgm:pt>
    <dgm:pt modelId="{06518A78-A340-47D7-B76D-F38D077B90E5}" type="pres">
      <dgm:prSet presAssocID="{7DFC4E2A-BFA5-4AAA-BE28-791E926B7930}" presName="level2Shape" presStyleLbl="node2" presStyleIdx="1" presStyleCnt="3"/>
      <dgm:spPr/>
    </dgm:pt>
    <dgm:pt modelId="{90618D1E-9B2D-4D9A-AB37-761ECD3487C7}" type="pres">
      <dgm:prSet presAssocID="{7DFC4E2A-BFA5-4AAA-BE28-791E926B7930}" presName="hierChild3" presStyleCnt="0"/>
      <dgm:spPr/>
    </dgm:pt>
    <dgm:pt modelId="{FA8C908F-85CA-4725-9597-ACE38E3709FC}" type="pres">
      <dgm:prSet presAssocID="{ACE236D0-0911-44D7-B7AC-DB91B526E096}" presName="Name19" presStyleLbl="parChTrans1D3" presStyleIdx="2" presStyleCnt="5"/>
      <dgm:spPr/>
    </dgm:pt>
    <dgm:pt modelId="{F6E87476-F0D7-4223-932A-342DD253B21D}" type="pres">
      <dgm:prSet presAssocID="{57DCAA07-D454-4216-8DC2-1F17294F2B13}" presName="Name21" presStyleCnt="0"/>
      <dgm:spPr/>
    </dgm:pt>
    <dgm:pt modelId="{CCF80EB6-2B82-4957-81E7-27C9A8A88324}" type="pres">
      <dgm:prSet presAssocID="{57DCAA07-D454-4216-8DC2-1F17294F2B13}" presName="level2Shape" presStyleLbl="node3" presStyleIdx="2" presStyleCnt="5"/>
      <dgm:spPr/>
    </dgm:pt>
    <dgm:pt modelId="{C44A597A-612F-4EE1-A3DD-EBB918095729}" type="pres">
      <dgm:prSet presAssocID="{57DCAA07-D454-4216-8DC2-1F17294F2B13}" presName="hierChild3" presStyleCnt="0"/>
      <dgm:spPr/>
    </dgm:pt>
    <dgm:pt modelId="{B24BF836-8122-461D-9129-B090D715E3F5}" type="pres">
      <dgm:prSet presAssocID="{FFE7750D-415D-4CD8-8170-F75B0D4F8198}" presName="Name19" presStyleLbl="parChTrans1D4" presStyleIdx="3" presStyleCnt="8"/>
      <dgm:spPr/>
    </dgm:pt>
    <dgm:pt modelId="{723F58F1-6968-4A4A-8768-19FC827CD209}" type="pres">
      <dgm:prSet presAssocID="{53D75C28-F875-46EB-A60E-FC056EEEB013}" presName="Name21" presStyleCnt="0"/>
      <dgm:spPr/>
    </dgm:pt>
    <dgm:pt modelId="{560156D8-3FC9-4E4E-9FF8-5E2DDCE448F2}" type="pres">
      <dgm:prSet presAssocID="{53D75C28-F875-46EB-A60E-FC056EEEB013}" presName="level2Shape" presStyleLbl="node4" presStyleIdx="3" presStyleCnt="8"/>
      <dgm:spPr/>
    </dgm:pt>
    <dgm:pt modelId="{67A3C3AB-F9ED-4230-8F52-BA50933D7FF7}" type="pres">
      <dgm:prSet presAssocID="{53D75C28-F875-46EB-A60E-FC056EEEB013}" presName="hierChild3" presStyleCnt="0"/>
      <dgm:spPr/>
    </dgm:pt>
    <dgm:pt modelId="{D0B1989C-BF99-4222-98E1-0428F255DE4A}" type="pres">
      <dgm:prSet presAssocID="{A7154154-5F63-4DD8-9CEB-EBD92FA35433}" presName="Name19" presStyleLbl="parChTrans1D4" presStyleIdx="4" presStyleCnt="8"/>
      <dgm:spPr/>
    </dgm:pt>
    <dgm:pt modelId="{06954F23-9B89-4214-8D6C-E49D82B1ED2E}" type="pres">
      <dgm:prSet presAssocID="{CC1C954B-2BF8-4B9E-A411-07D769E6EA00}" presName="Name21" presStyleCnt="0"/>
      <dgm:spPr/>
    </dgm:pt>
    <dgm:pt modelId="{3DA6A6BE-298C-4C5C-9D11-887E0AC4A501}" type="pres">
      <dgm:prSet presAssocID="{CC1C954B-2BF8-4B9E-A411-07D769E6EA00}" presName="level2Shape" presStyleLbl="node4" presStyleIdx="4" presStyleCnt="8"/>
      <dgm:spPr/>
    </dgm:pt>
    <dgm:pt modelId="{1AF52909-ACC3-47E6-97F9-BDA676D62A0C}" type="pres">
      <dgm:prSet presAssocID="{CC1C954B-2BF8-4B9E-A411-07D769E6EA00}" presName="hierChild3" presStyleCnt="0"/>
      <dgm:spPr/>
    </dgm:pt>
    <dgm:pt modelId="{CCE3D770-FC84-4AC3-8422-58E39A0F72DA}" type="pres">
      <dgm:prSet presAssocID="{39FAD56C-8ED0-430D-95D4-3AA3DB59DA90}" presName="Name19" presStyleLbl="parChTrans1D2" presStyleIdx="2" presStyleCnt="3"/>
      <dgm:spPr/>
    </dgm:pt>
    <dgm:pt modelId="{FC2A5478-595D-405D-87CF-C295DC3B8FDF}" type="pres">
      <dgm:prSet presAssocID="{E103A763-8C3B-4EE4-8E71-60569AD3E75D}" presName="Name21" presStyleCnt="0"/>
      <dgm:spPr/>
    </dgm:pt>
    <dgm:pt modelId="{A8ED0E37-F79E-47F9-ADC9-6DF501644F72}" type="pres">
      <dgm:prSet presAssocID="{E103A763-8C3B-4EE4-8E71-60569AD3E75D}" presName="level2Shape" presStyleLbl="node2" presStyleIdx="2" presStyleCnt="3"/>
      <dgm:spPr/>
    </dgm:pt>
    <dgm:pt modelId="{8870847F-7626-4593-A816-71AF64ED7BC1}" type="pres">
      <dgm:prSet presAssocID="{E103A763-8C3B-4EE4-8E71-60569AD3E75D}" presName="hierChild3" presStyleCnt="0"/>
      <dgm:spPr/>
    </dgm:pt>
    <dgm:pt modelId="{22EC9D25-1B6C-4967-A1B3-801552AB9FB6}" type="pres">
      <dgm:prSet presAssocID="{452C423E-8A4B-4466-9E59-734F59D4F38F}" presName="Name19" presStyleLbl="parChTrans1D3" presStyleIdx="3" presStyleCnt="5"/>
      <dgm:spPr/>
    </dgm:pt>
    <dgm:pt modelId="{E357D73D-688A-4A52-B86F-2B8EC5A05CA0}" type="pres">
      <dgm:prSet presAssocID="{BC516FC7-7E1E-41FD-BB15-0F0D13D90602}" presName="Name21" presStyleCnt="0"/>
      <dgm:spPr/>
    </dgm:pt>
    <dgm:pt modelId="{104A6703-78F4-4B71-BA79-434F05ADA6B8}" type="pres">
      <dgm:prSet presAssocID="{BC516FC7-7E1E-41FD-BB15-0F0D13D90602}" presName="level2Shape" presStyleLbl="node3" presStyleIdx="3" presStyleCnt="5"/>
      <dgm:spPr/>
    </dgm:pt>
    <dgm:pt modelId="{731C84B1-E401-46C3-B51E-BB552FBE02EB}" type="pres">
      <dgm:prSet presAssocID="{BC516FC7-7E1E-41FD-BB15-0F0D13D90602}" presName="hierChild3" presStyleCnt="0"/>
      <dgm:spPr/>
    </dgm:pt>
    <dgm:pt modelId="{57D72145-C653-4F74-AB28-A08D22CE1C34}" type="pres">
      <dgm:prSet presAssocID="{B9F85611-515A-45D8-AEA7-BFB996FA8C5A}" presName="Name19" presStyleLbl="parChTrans1D4" presStyleIdx="5" presStyleCnt="8"/>
      <dgm:spPr/>
    </dgm:pt>
    <dgm:pt modelId="{BC78AC32-4A74-4E83-AE31-05BB41150D4A}" type="pres">
      <dgm:prSet presAssocID="{397615E4-BC81-4A68-9A93-438D9AB96737}" presName="Name21" presStyleCnt="0"/>
      <dgm:spPr/>
    </dgm:pt>
    <dgm:pt modelId="{47B61796-832C-4679-A928-10E776BDB162}" type="pres">
      <dgm:prSet presAssocID="{397615E4-BC81-4A68-9A93-438D9AB96737}" presName="level2Shape" presStyleLbl="node4" presStyleIdx="5" presStyleCnt="8"/>
      <dgm:spPr/>
    </dgm:pt>
    <dgm:pt modelId="{3C1444EF-4719-4BFF-87FE-7D8848C6789F}" type="pres">
      <dgm:prSet presAssocID="{397615E4-BC81-4A68-9A93-438D9AB96737}" presName="hierChild3" presStyleCnt="0"/>
      <dgm:spPr/>
    </dgm:pt>
    <dgm:pt modelId="{3312DD9B-CBCE-4C6F-9889-615E963BEB61}" type="pres">
      <dgm:prSet presAssocID="{E4703702-D841-4250-B112-8A53ED27F527}" presName="Name19" presStyleLbl="parChTrans1D4" presStyleIdx="6" presStyleCnt="8"/>
      <dgm:spPr/>
    </dgm:pt>
    <dgm:pt modelId="{41C60369-B293-4276-B66D-B2DD465F5312}" type="pres">
      <dgm:prSet presAssocID="{708702BF-3D70-4AD1-9384-A3E4BC7021D3}" presName="Name21" presStyleCnt="0"/>
      <dgm:spPr/>
    </dgm:pt>
    <dgm:pt modelId="{13A022B9-3605-47A8-9B1C-AB5233FA6E5F}" type="pres">
      <dgm:prSet presAssocID="{708702BF-3D70-4AD1-9384-A3E4BC7021D3}" presName="level2Shape" presStyleLbl="node4" presStyleIdx="6" presStyleCnt="8"/>
      <dgm:spPr/>
    </dgm:pt>
    <dgm:pt modelId="{1472B61F-70C4-4676-A38E-43664E56609E}" type="pres">
      <dgm:prSet presAssocID="{708702BF-3D70-4AD1-9384-A3E4BC7021D3}" presName="hierChild3" presStyleCnt="0"/>
      <dgm:spPr/>
    </dgm:pt>
    <dgm:pt modelId="{117CDA72-877D-4CA6-A629-217E01191194}" type="pres">
      <dgm:prSet presAssocID="{0DCA1825-063A-4D00-80E3-EB5C7CCAAFD2}" presName="Name19" presStyleLbl="parChTrans1D3" presStyleIdx="4" presStyleCnt="5"/>
      <dgm:spPr/>
    </dgm:pt>
    <dgm:pt modelId="{CF9381B2-4647-4BCB-B246-D01CDB6284EE}" type="pres">
      <dgm:prSet presAssocID="{F062D08C-4A07-44DC-848E-019A22471E0D}" presName="Name21" presStyleCnt="0"/>
      <dgm:spPr/>
    </dgm:pt>
    <dgm:pt modelId="{239AD467-6C06-46FA-AACF-CE4F34AE74BA}" type="pres">
      <dgm:prSet presAssocID="{F062D08C-4A07-44DC-848E-019A22471E0D}" presName="level2Shape" presStyleLbl="node3" presStyleIdx="4" presStyleCnt="5"/>
      <dgm:spPr/>
    </dgm:pt>
    <dgm:pt modelId="{D727A699-571B-4E36-A6DA-7C6B4BDF991B}" type="pres">
      <dgm:prSet presAssocID="{F062D08C-4A07-44DC-848E-019A22471E0D}" presName="hierChild3" presStyleCnt="0"/>
      <dgm:spPr/>
    </dgm:pt>
    <dgm:pt modelId="{2784C57B-1877-4420-A45B-BBBE56F054EE}" type="pres">
      <dgm:prSet presAssocID="{220FFB04-3D16-41DC-B7F6-03B42A8C8AE8}" presName="Name19" presStyleLbl="parChTrans1D4" presStyleIdx="7" presStyleCnt="8"/>
      <dgm:spPr/>
    </dgm:pt>
    <dgm:pt modelId="{2BA1C3DD-F19D-4935-BD9A-58583389D34C}" type="pres">
      <dgm:prSet presAssocID="{4FEDBC0D-24E4-4F53-808E-F3955E65FF2F}" presName="Name21" presStyleCnt="0"/>
      <dgm:spPr/>
    </dgm:pt>
    <dgm:pt modelId="{C97808D5-B4D4-4C4A-A731-3C385DBAAA07}" type="pres">
      <dgm:prSet presAssocID="{4FEDBC0D-24E4-4F53-808E-F3955E65FF2F}" presName="level2Shape" presStyleLbl="node4" presStyleIdx="7" presStyleCnt="8"/>
      <dgm:spPr/>
    </dgm:pt>
    <dgm:pt modelId="{7E1F5F61-79F3-4569-95AF-8BA110006CE4}" type="pres">
      <dgm:prSet presAssocID="{4FEDBC0D-24E4-4F53-808E-F3955E65FF2F}" presName="hierChild3" presStyleCnt="0"/>
      <dgm:spPr/>
    </dgm:pt>
    <dgm:pt modelId="{FF570496-4AA3-4971-8208-8CCD5FA5D780}" type="pres">
      <dgm:prSet presAssocID="{415AF17D-DCD2-4612-A17B-D5AC72974D88}" presName="bgShapesFlow" presStyleCnt="0"/>
      <dgm:spPr/>
    </dgm:pt>
    <dgm:pt modelId="{8FE746B7-3E5C-4342-8FD5-DA4594EFE0DA}" type="pres">
      <dgm:prSet presAssocID="{9F28D519-24CB-4B2B-9F28-4E00EF41C813}" presName="rectComp" presStyleCnt="0"/>
      <dgm:spPr/>
    </dgm:pt>
    <dgm:pt modelId="{C744895B-C6E0-4570-8946-36FAEE5D2E1E}" type="pres">
      <dgm:prSet presAssocID="{9F28D519-24CB-4B2B-9F28-4E00EF41C813}" presName="bgRect" presStyleLbl="bgShp" presStyleIdx="0" presStyleCnt="5"/>
      <dgm:spPr/>
    </dgm:pt>
    <dgm:pt modelId="{5C4831B3-50E1-4D60-B638-4966B247BCF8}" type="pres">
      <dgm:prSet presAssocID="{9F28D519-24CB-4B2B-9F28-4E00EF41C813}" presName="bgRectTx" presStyleLbl="bgShp" presStyleIdx="0" presStyleCnt="5">
        <dgm:presLayoutVars>
          <dgm:bulletEnabled val="1"/>
        </dgm:presLayoutVars>
      </dgm:prSet>
      <dgm:spPr/>
    </dgm:pt>
    <dgm:pt modelId="{B2F64E40-6C7A-49A9-B50C-9FE12E23399D}" type="pres">
      <dgm:prSet presAssocID="{9F28D519-24CB-4B2B-9F28-4E00EF41C813}" presName="spComp" presStyleCnt="0"/>
      <dgm:spPr/>
    </dgm:pt>
    <dgm:pt modelId="{66EEB75B-9C17-42ED-A8CA-1C9E02162C82}" type="pres">
      <dgm:prSet presAssocID="{9F28D519-24CB-4B2B-9F28-4E00EF41C813}" presName="vSp" presStyleCnt="0"/>
      <dgm:spPr/>
    </dgm:pt>
    <dgm:pt modelId="{3B44ACC1-442C-4B6E-B89C-D2B8C9FBAEBB}" type="pres">
      <dgm:prSet presAssocID="{ABE89B8A-2EF7-48D3-8954-33EA1F3B4256}" presName="rectComp" presStyleCnt="0"/>
      <dgm:spPr/>
    </dgm:pt>
    <dgm:pt modelId="{00E3CF04-BF9E-47BA-8055-0B00AEF8DD96}" type="pres">
      <dgm:prSet presAssocID="{ABE89B8A-2EF7-48D3-8954-33EA1F3B4256}" presName="bgRect" presStyleLbl="bgShp" presStyleIdx="1" presStyleCnt="5"/>
      <dgm:spPr/>
    </dgm:pt>
    <dgm:pt modelId="{79DCDAB9-BAE7-416B-87CE-7A72FEE23D32}" type="pres">
      <dgm:prSet presAssocID="{ABE89B8A-2EF7-48D3-8954-33EA1F3B4256}" presName="bgRectTx" presStyleLbl="bgShp" presStyleIdx="1" presStyleCnt="5">
        <dgm:presLayoutVars>
          <dgm:bulletEnabled val="1"/>
        </dgm:presLayoutVars>
      </dgm:prSet>
      <dgm:spPr/>
    </dgm:pt>
    <dgm:pt modelId="{B53E8767-D0FF-494F-868E-2E77DA98AABA}" type="pres">
      <dgm:prSet presAssocID="{ABE89B8A-2EF7-48D3-8954-33EA1F3B4256}" presName="spComp" presStyleCnt="0"/>
      <dgm:spPr/>
    </dgm:pt>
    <dgm:pt modelId="{B48949D1-6C3E-419B-903D-7337AAAEFE66}" type="pres">
      <dgm:prSet presAssocID="{ABE89B8A-2EF7-48D3-8954-33EA1F3B4256}" presName="vSp" presStyleCnt="0"/>
      <dgm:spPr/>
    </dgm:pt>
    <dgm:pt modelId="{485F2A76-2194-465F-A58B-ACD579FE1CD9}" type="pres">
      <dgm:prSet presAssocID="{34A0E938-0105-41BC-93F1-1DBE27F1B052}" presName="rectComp" presStyleCnt="0"/>
      <dgm:spPr/>
    </dgm:pt>
    <dgm:pt modelId="{B678323E-2844-4BC1-816A-F5E6C3EB682A}" type="pres">
      <dgm:prSet presAssocID="{34A0E938-0105-41BC-93F1-1DBE27F1B052}" presName="bgRect" presStyleLbl="bgShp" presStyleIdx="2" presStyleCnt="5"/>
      <dgm:spPr/>
    </dgm:pt>
    <dgm:pt modelId="{DA581A75-871C-454F-94BC-F9D76DF58D82}" type="pres">
      <dgm:prSet presAssocID="{34A0E938-0105-41BC-93F1-1DBE27F1B052}" presName="bgRectTx" presStyleLbl="bgShp" presStyleIdx="2" presStyleCnt="5">
        <dgm:presLayoutVars>
          <dgm:bulletEnabled val="1"/>
        </dgm:presLayoutVars>
      </dgm:prSet>
      <dgm:spPr/>
    </dgm:pt>
    <dgm:pt modelId="{05ED7F30-6405-4210-A528-06C28458D413}" type="pres">
      <dgm:prSet presAssocID="{34A0E938-0105-41BC-93F1-1DBE27F1B052}" presName="spComp" presStyleCnt="0"/>
      <dgm:spPr/>
    </dgm:pt>
    <dgm:pt modelId="{2AF50D1C-A034-458E-A3C8-CC81BEF5DF24}" type="pres">
      <dgm:prSet presAssocID="{34A0E938-0105-41BC-93F1-1DBE27F1B052}" presName="vSp" presStyleCnt="0"/>
      <dgm:spPr/>
    </dgm:pt>
    <dgm:pt modelId="{58FEABFC-60EE-4A14-85BB-211941AFC29C}" type="pres">
      <dgm:prSet presAssocID="{ECBBFDF7-D844-4B9F-AE5B-1325BA51A8C6}" presName="rectComp" presStyleCnt="0"/>
      <dgm:spPr/>
    </dgm:pt>
    <dgm:pt modelId="{9E6CD322-186D-4744-8EF8-C71070742410}" type="pres">
      <dgm:prSet presAssocID="{ECBBFDF7-D844-4B9F-AE5B-1325BA51A8C6}" presName="bgRect" presStyleLbl="bgShp" presStyleIdx="3" presStyleCnt="5"/>
      <dgm:spPr/>
    </dgm:pt>
    <dgm:pt modelId="{97EB8C49-D87D-4538-AB9D-0DEC5697002B}" type="pres">
      <dgm:prSet presAssocID="{ECBBFDF7-D844-4B9F-AE5B-1325BA51A8C6}" presName="bgRectTx" presStyleLbl="bgShp" presStyleIdx="3" presStyleCnt="5">
        <dgm:presLayoutVars>
          <dgm:bulletEnabled val="1"/>
        </dgm:presLayoutVars>
      </dgm:prSet>
      <dgm:spPr/>
    </dgm:pt>
    <dgm:pt modelId="{0570F6F4-250A-4BF4-8A64-55E58F7E483B}" type="pres">
      <dgm:prSet presAssocID="{ECBBFDF7-D844-4B9F-AE5B-1325BA51A8C6}" presName="spComp" presStyleCnt="0"/>
      <dgm:spPr/>
    </dgm:pt>
    <dgm:pt modelId="{B9F1A27B-1CE9-4F80-88C8-EE3283B84F58}" type="pres">
      <dgm:prSet presAssocID="{ECBBFDF7-D844-4B9F-AE5B-1325BA51A8C6}" presName="vSp" presStyleCnt="0"/>
      <dgm:spPr/>
    </dgm:pt>
    <dgm:pt modelId="{4E9A3ED7-F45B-401F-8737-40FE1EA0259E}" type="pres">
      <dgm:prSet presAssocID="{37A3AC6F-07ED-4873-A967-A42720E09C4F}" presName="rectComp" presStyleCnt="0"/>
      <dgm:spPr/>
    </dgm:pt>
    <dgm:pt modelId="{7784D4B6-3846-42AC-AF1F-818ECBB1EE2B}" type="pres">
      <dgm:prSet presAssocID="{37A3AC6F-07ED-4873-A967-A42720E09C4F}" presName="bgRect" presStyleLbl="bgShp" presStyleIdx="4" presStyleCnt="5"/>
      <dgm:spPr/>
    </dgm:pt>
    <dgm:pt modelId="{ECA97841-CCF1-4BF6-A3EB-9FA57FEF1380}" type="pres">
      <dgm:prSet presAssocID="{37A3AC6F-07ED-4873-A967-A42720E09C4F}" presName="bgRectTx" presStyleLbl="bgShp" presStyleIdx="4" presStyleCnt="5">
        <dgm:presLayoutVars>
          <dgm:bulletEnabled val="1"/>
        </dgm:presLayoutVars>
      </dgm:prSet>
      <dgm:spPr/>
    </dgm:pt>
  </dgm:ptLst>
  <dgm:cxnLst>
    <dgm:cxn modelId="{D9CAC202-8B4B-4AD2-95A1-9D72F607D257}" type="presOf" srcId="{E4703702-D841-4250-B112-8A53ED27F527}" destId="{3312DD9B-CBCE-4C6F-9889-615E963BEB61}" srcOrd="0" destOrd="0" presId="urn:microsoft.com/office/officeart/2005/8/layout/hierarchy6"/>
    <dgm:cxn modelId="{E21B7403-072B-4749-B672-62A60F4EEC45}" srcId="{415AF17D-DCD2-4612-A17B-D5AC72974D88}" destId="{ABE89B8A-2EF7-48D3-8954-33EA1F3B4256}" srcOrd="2" destOrd="0" parTransId="{945C7965-8CDF-4008-9284-C46722D7728C}" sibTransId="{9FB98AB9-562B-464B-B523-F8C9381742EC}"/>
    <dgm:cxn modelId="{02E26507-B422-4067-B187-33CBA0CA3CB5}" srcId="{7DFC4E2A-BFA5-4AAA-BE28-791E926B7930}" destId="{57DCAA07-D454-4216-8DC2-1F17294F2B13}" srcOrd="0" destOrd="0" parTransId="{ACE236D0-0911-44D7-B7AC-DB91B526E096}" sibTransId="{35DC0C5D-A6CD-4724-9519-AD1D8527CECC}"/>
    <dgm:cxn modelId="{44BEF90C-9C2A-4046-88AD-A56810B0A968}" srcId="{57DCAA07-D454-4216-8DC2-1F17294F2B13}" destId="{CC1C954B-2BF8-4B9E-A411-07D769E6EA00}" srcOrd="1" destOrd="0" parTransId="{A7154154-5F63-4DD8-9CEB-EBD92FA35433}" sibTransId="{D34338CC-BB23-464F-92FB-0B094A8402F6}"/>
    <dgm:cxn modelId="{5E99580F-D5F5-4264-B627-55136BBB9795}" type="presOf" srcId="{CECE388B-F48A-4E36-ACAC-6E706F41A840}" destId="{798A6022-42E2-4880-8DAA-76C9D6CBCB13}" srcOrd="0" destOrd="0" presId="urn:microsoft.com/office/officeart/2005/8/layout/hierarchy6"/>
    <dgm:cxn modelId="{29925310-ED7E-4294-8F18-E7C0F31836C0}" type="presOf" srcId="{A7154154-5F63-4DD8-9CEB-EBD92FA35433}" destId="{D0B1989C-BF99-4222-98E1-0428F255DE4A}" srcOrd="0" destOrd="0" presId="urn:microsoft.com/office/officeart/2005/8/layout/hierarchy6"/>
    <dgm:cxn modelId="{CCBADB12-B78F-4DE0-97BE-E27C6DEC0190}" srcId="{415AF17D-DCD2-4612-A17B-D5AC72974D88}" destId="{34A0E938-0105-41BC-93F1-1DBE27F1B052}" srcOrd="3" destOrd="0" parTransId="{4FA3AB4F-73D5-4ED9-9022-474E3A4822B0}" sibTransId="{238EADC0-DB0C-4834-9B13-760C42BD4D0E}"/>
    <dgm:cxn modelId="{6284C414-E220-475D-BB21-07DBDBFA44D7}" type="presOf" srcId="{F2B29726-1DFE-4177-BB1B-4AC02D6B8263}" destId="{F60443D9-FEF8-4D29-902E-D4ABF2476940}" srcOrd="0" destOrd="0" presId="urn:microsoft.com/office/officeart/2005/8/layout/hierarchy6"/>
    <dgm:cxn modelId="{AEB78115-6C60-4445-9748-B37E2804A2FE}" type="presOf" srcId="{397615E4-BC81-4A68-9A93-438D9AB96737}" destId="{47B61796-832C-4679-A928-10E776BDB162}" srcOrd="0" destOrd="0" presId="urn:microsoft.com/office/officeart/2005/8/layout/hierarchy6"/>
    <dgm:cxn modelId="{3FB5F817-5DC8-4A35-8F55-174F10D5A018}" type="presOf" srcId="{F4D70A84-BD99-4C7A-902E-A49CAE80D769}" destId="{22A010C9-B0FC-48BB-8485-6301D990DA4F}" srcOrd="0" destOrd="0" presId="urn:microsoft.com/office/officeart/2005/8/layout/hierarchy6"/>
    <dgm:cxn modelId="{6ECA1818-2568-4DB1-9A64-2EFFBC5A015B}" srcId="{6D19D4AC-ECAF-45C7-8C65-694055513BD6}" destId="{CF8CAB86-213C-4AFB-A546-A28099C9592C}" srcOrd="1" destOrd="0" parTransId="{C33E5B20-0EB3-4AFD-A7C0-401FB00B6329}" sibTransId="{B095D8BB-5D08-4C03-8C1C-9267196C6588}"/>
    <dgm:cxn modelId="{C93A981B-F407-4182-A6FC-19FF2F88F04F}" type="presOf" srcId="{ABE89B8A-2EF7-48D3-8954-33EA1F3B4256}" destId="{00E3CF04-BF9E-47BA-8055-0B00AEF8DD96}" srcOrd="0" destOrd="0" presId="urn:microsoft.com/office/officeart/2005/8/layout/hierarchy6"/>
    <dgm:cxn modelId="{3EFDD21E-810A-4C5A-89D1-5F23FF8964A7}" type="presOf" srcId="{CC1C954B-2BF8-4B9E-A411-07D769E6EA00}" destId="{3DA6A6BE-298C-4C5C-9D11-887E0AC4A501}" srcOrd="0" destOrd="0" presId="urn:microsoft.com/office/officeart/2005/8/layout/hierarchy6"/>
    <dgm:cxn modelId="{9A698827-0453-4BA8-AE16-BCCEEDB46CD1}" srcId="{AFA5007A-C200-4C9D-AC9B-B5575D49DBA5}" destId="{E103A763-8C3B-4EE4-8E71-60569AD3E75D}" srcOrd="2" destOrd="0" parTransId="{39FAD56C-8ED0-430D-95D4-3AA3DB59DA90}" sibTransId="{D2810010-87F9-4AB0-8603-66B5EBDEAF83}"/>
    <dgm:cxn modelId="{2D5A392D-AEFB-4C3E-A5F7-CBFD3E2FCE68}" type="presOf" srcId="{ECBBFDF7-D844-4B9F-AE5B-1325BA51A8C6}" destId="{9E6CD322-186D-4744-8EF8-C71070742410}" srcOrd="0" destOrd="0" presId="urn:microsoft.com/office/officeart/2005/8/layout/hierarchy6"/>
    <dgm:cxn modelId="{EA47AE34-DDBD-4B8B-8A82-DB411B496CC8}" srcId="{E103A763-8C3B-4EE4-8E71-60569AD3E75D}" destId="{BC516FC7-7E1E-41FD-BB15-0F0D13D90602}" srcOrd="0" destOrd="0" parTransId="{452C423E-8A4B-4466-9E59-734F59D4F38F}" sibTransId="{ADFDC5B9-B3C9-48D2-8D22-B2723125667F}"/>
    <dgm:cxn modelId="{902AF235-24AB-4199-9045-4A50B7A3564D}" srcId="{BC516FC7-7E1E-41FD-BB15-0F0D13D90602}" destId="{708702BF-3D70-4AD1-9384-A3E4BC7021D3}" srcOrd="1" destOrd="0" parTransId="{E4703702-D841-4250-B112-8A53ED27F527}" sibTransId="{C63F2C9F-2EAD-4AD4-8114-7E3123F84B53}"/>
    <dgm:cxn modelId="{1811ED36-E128-481A-95B3-42B5F160D7D9}" type="presOf" srcId="{8B49DFBB-60C5-4AB5-9721-1EAF7910E93A}" destId="{1A034FF3-9C5E-46D3-AAF0-D4ACD46A0D8E}" srcOrd="0" destOrd="0" presId="urn:microsoft.com/office/officeart/2005/8/layout/hierarchy6"/>
    <dgm:cxn modelId="{6F360638-C427-47D4-9EEC-96C4ECF609C4}" srcId="{F4D70A84-BD99-4C7A-902E-A49CAE80D769}" destId="{F2B29726-1DFE-4177-BB1B-4AC02D6B8263}" srcOrd="1" destOrd="0" parTransId="{B66355C2-A634-44CD-A0E9-32D3E579CD57}" sibTransId="{A42F1F74-ADE6-4CC2-950A-7D3C604B1E00}"/>
    <dgm:cxn modelId="{D02FCF3C-09A8-49B6-9D47-B269057D2878}" type="presOf" srcId="{AFA5007A-C200-4C9D-AC9B-B5575D49DBA5}" destId="{DB081208-5B9E-4CFA-840E-B202AAB8FE7F}" srcOrd="0" destOrd="0" presId="urn:microsoft.com/office/officeart/2005/8/layout/hierarchy6"/>
    <dgm:cxn modelId="{F6EC0B3D-148B-4E59-9A70-25EEF1A3AF96}" srcId="{415AF17D-DCD2-4612-A17B-D5AC72974D88}" destId="{ECBBFDF7-D844-4B9F-AE5B-1325BA51A8C6}" srcOrd="4" destOrd="0" parTransId="{2BCC02EE-7801-405C-ABC6-F56A8F340B0E}" sibTransId="{5B6CDAA0-5B83-4D3C-933C-28680022EFFD}"/>
    <dgm:cxn modelId="{DF29363F-6766-4146-81E0-6837C88F9837}" srcId="{AFA5007A-C200-4C9D-AC9B-B5575D49DBA5}" destId="{7DFC4E2A-BFA5-4AAA-BE28-791E926B7930}" srcOrd="1" destOrd="0" parTransId="{8F93B6F8-6B54-4EC2-BAFD-A143FF23477C}" sibTransId="{77007A8F-40DB-4BA6-BABD-DA6D0FF65D2A}"/>
    <dgm:cxn modelId="{38DEE25D-DADB-46D3-89BE-1CE633FC7B48}" type="presOf" srcId="{220FFB04-3D16-41DC-B7F6-03B42A8C8AE8}" destId="{2784C57B-1877-4420-A45B-BBBE56F054EE}" srcOrd="0" destOrd="0" presId="urn:microsoft.com/office/officeart/2005/8/layout/hierarchy6"/>
    <dgm:cxn modelId="{9D197241-1416-4B6D-A7ED-F43B90F5AFAB}" type="presOf" srcId="{53D75C28-F875-46EB-A60E-FC056EEEB013}" destId="{560156D8-3FC9-4E4E-9FF8-5E2DDCE448F2}" srcOrd="0" destOrd="0" presId="urn:microsoft.com/office/officeart/2005/8/layout/hierarchy6"/>
    <dgm:cxn modelId="{0A767445-E8C9-4061-85C4-1B0C15A485FD}" type="presOf" srcId="{57DCAA07-D454-4216-8DC2-1F17294F2B13}" destId="{CCF80EB6-2B82-4957-81E7-27C9A8A88324}" srcOrd="0" destOrd="0" presId="urn:microsoft.com/office/officeart/2005/8/layout/hierarchy6"/>
    <dgm:cxn modelId="{41A35F68-D56D-44FA-AB18-F107F0F81BBB}" type="presOf" srcId="{ECBBFDF7-D844-4B9F-AE5B-1325BA51A8C6}" destId="{97EB8C49-D87D-4538-AB9D-0DEC5697002B}" srcOrd="1" destOrd="0" presId="urn:microsoft.com/office/officeart/2005/8/layout/hierarchy6"/>
    <dgm:cxn modelId="{6BCCCC6B-B691-440F-8D9E-D91A39F0A3C5}" type="presOf" srcId="{452C423E-8A4B-4466-9E59-734F59D4F38F}" destId="{22EC9D25-1B6C-4967-A1B3-801552AB9FB6}" srcOrd="0" destOrd="0" presId="urn:microsoft.com/office/officeart/2005/8/layout/hierarchy6"/>
    <dgm:cxn modelId="{00470A6C-C32F-4C1F-8509-D5713C0C4CAA}" srcId="{F062D08C-4A07-44DC-848E-019A22471E0D}" destId="{4FEDBC0D-24E4-4F53-808E-F3955E65FF2F}" srcOrd="0" destOrd="0" parTransId="{220FFB04-3D16-41DC-B7F6-03B42A8C8AE8}" sibTransId="{82E45F38-F63F-4038-B985-56CD2D6B37FA}"/>
    <dgm:cxn modelId="{55F71C4C-39A9-4C8F-B7C4-48FE8EBE1D4D}" srcId="{AFA5007A-C200-4C9D-AC9B-B5575D49DBA5}" destId="{6D19D4AC-ECAF-45C7-8C65-694055513BD6}" srcOrd="0" destOrd="0" parTransId="{5939A635-D835-48CF-9DD9-BF1E38FDDB0F}" sibTransId="{1EA432C3-8D32-4A9E-81FD-C256941CA107}"/>
    <dgm:cxn modelId="{611BDE4C-33F5-4C02-93D0-E20D43520C70}" srcId="{6D19D4AC-ECAF-45C7-8C65-694055513BD6}" destId="{F4D70A84-BD99-4C7A-902E-A49CAE80D769}" srcOrd="0" destOrd="0" parTransId="{4726F64F-2D11-4241-A80C-E382D0A1C16C}" sibTransId="{9D64B3E3-D426-4C3D-B6AE-82F5FE2D63C3}"/>
    <dgm:cxn modelId="{F2D3F06D-9BB9-45DC-85FA-F850890F09AD}" type="presOf" srcId="{FFE7750D-415D-4CD8-8170-F75B0D4F8198}" destId="{B24BF836-8122-461D-9129-B090D715E3F5}" srcOrd="0" destOrd="0" presId="urn:microsoft.com/office/officeart/2005/8/layout/hierarchy6"/>
    <dgm:cxn modelId="{36D08C50-2D72-4499-B43B-E31DC069F317}" type="presOf" srcId="{415AF17D-DCD2-4612-A17B-D5AC72974D88}" destId="{77115F8F-6421-4CA8-B5AD-D784EEFD1BA5}" srcOrd="0" destOrd="0" presId="urn:microsoft.com/office/officeart/2005/8/layout/hierarchy6"/>
    <dgm:cxn modelId="{69BF4871-057E-425B-86E2-7AF380D1955B}" type="presOf" srcId="{34A0E938-0105-41BC-93F1-1DBE27F1B052}" destId="{B678323E-2844-4BC1-816A-F5E6C3EB682A}" srcOrd="0" destOrd="0" presId="urn:microsoft.com/office/officeart/2005/8/layout/hierarchy6"/>
    <dgm:cxn modelId="{F5FAE671-1530-48D9-9767-405C5C030901}" srcId="{E103A763-8C3B-4EE4-8E71-60569AD3E75D}" destId="{F062D08C-4A07-44DC-848E-019A22471E0D}" srcOrd="1" destOrd="0" parTransId="{0DCA1825-063A-4D00-80E3-EB5C7CCAAFD2}" sibTransId="{4CEEE7E9-2553-4D11-A435-AB38A77023FD}"/>
    <dgm:cxn modelId="{E5E8D372-86D2-49DE-AC0D-BC870819890E}" type="presOf" srcId="{34A0E938-0105-41BC-93F1-1DBE27F1B052}" destId="{DA581A75-871C-454F-94BC-F9D76DF58D82}" srcOrd="1" destOrd="0" presId="urn:microsoft.com/office/officeart/2005/8/layout/hierarchy6"/>
    <dgm:cxn modelId="{2C48D474-6B2A-4070-BB89-56BA7F2E7E8E}" type="presOf" srcId="{B66355C2-A634-44CD-A0E9-32D3E579CD57}" destId="{A315C73F-C509-4FDA-9AD0-E440F409C030}" srcOrd="0" destOrd="0" presId="urn:microsoft.com/office/officeart/2005/8/layout/hierarchy6"/>
    <dgm:cxn modelId="{38E61A76-73C2-479D-840C-14BC299CADF1}" type="presOf" srcId="{BC516FC7-7E1E-41FD-BB15-0F0D13D90602}" destId="{104A6703-78F4-4B71-BA79-434F05ADA6B8}" srcOrd="0" destOrd="0" presId="urn:microsoft.com/office/officeart/2005/8/layout/hierarchy6"/>
    <dgm:cxn modelId="{AFF51257-653B-4862-9355-A112061B777B}" type="presOf" srcId="{E103A763-8C3B-4EE4-8E71-60569AD3E75D}" destId="{A8ED0E37-F79E-47F9-ADC9-6DF501644F72}" srcOrd="0" destOrd="0" presId="urn:microsoft.com/office/officeart/2005/8/layout/hierarchy6"/>
    <dgm:cxn modelId="{A9F2B358-BE76-406C-93CC-86A987F5FE98}" type="presOf" srcId="{708702BF-3D70-4AD1-9384-A3E4BC7021D3}" destId="{13A022B9-3605-47A8-9B1C-AB5233FA6E5F}" srcOrd="0" destOrd="0" presId="urn:microsoft.com/office/officeart/2005/8/layout/hierarchy6"/>
    <dgm:cxn modelId="{67E64F82-8924-4939-A73B-6715385140D4}" srcId="{415AF17D-DCD2-4612-A17B-D5AC72974D88}" destId="{AFA5007A-C200-4C9D-AC9B-B5575D49DBA5}" srcOrd="0" destOrd="0" parTransId="{4046281C-A1A2-4210-93D1-647532F8E2A9}" sibTransId="{222B7AF0-84E3-4075-B20E-6E011623620A}"/>
    <dgm:cxn modelId="{2F476883-8B2B-4C1E-8507-677159E18194}" type="presOf" srcId="{ABE89B8A-2EF7-48D3-8954-33EA1F3B4256}" destId="{79DCDAB9-BAE7-416B-87CE-7A72FEE23D32}" srcOrd="1" destOrd="0" presId="urn:microsoft.com/office/officeart/2005/8/layout/hierarchy6"/>
    <dgm:cxn modelId="{FB65F383-FC7B-4154-A07B-4D33AC54ABA3}" type="presOf" srcId="{C33E5B20-0EB3-4AFD-A7C0-401FB00B6329}" destId="{5EFFA483-9B1B-4F4E-9A85-56A826CB3454}" srcOrd="0" destOrd="0" presId="urn:microsoft.com/office/officeart/2005/8/layout/hierarchy6"/>
    <dgm:cxn modelId="{809AE287-351A-45A3-B619-F94C58FDDD87}" srcId="{CF8CAB86-213C-4AFB-A546-A28099C9592C}" destId="{8B49DFBB-60C5-4AB5-9721-1EAF7910E93A}" srcOrd="0" destOrd="0" parTransId="{2F093274-1884-4EA9-B904-989D3E0BC9BD}" sibTransId="{F65A4299-D13E-4387-894E-30D423D5D159}"/>
    <dgm:cxn modelId="{BE050493-E707-4CF9-8575-1A2AD2935010}" type="presOf" srcId="{0DCA1825-063A-4D00-80E3-EB5C7CCAAFD2}" destId="{117CDA72-877D-4CA6-A629-217E01191194}" srcOrd="0" destOrd="0" presId="urn:microsoft.com/office/officeart/2005/8/layout/hierarchy6"/>
    <dgm:cxn modelId="{26587A94-8059-4D15-9BF2-01F800163162}" type="presOf" srcId="{B6FD34E7-C1B7-4866-80F4-F7AFC409F2A6}" destId="{045493BE-E7F4-4361-812D-F925AA8501D4}" srcOrd="0" destOrd="0" presId="urn:microsoft.com/office/officeart/2005/8/layout/hierarchy6"/>
    <dgm:cxn modelId="{F549CD9C-18C1-4451-BD20-D65CDDFDAF6B}" srcId="{415AF17D-DCD2-4612-A17B-D5AC72974D88}" destId="{9F28D519-24CB-4B2B-9F28-4E00EF41C813}" srcOrd="1" destOrd="0" parTransId="{9C69C816-205E-430A-A2E7-3A1107CBAC2C}" sibTransId="{5AF10AAE-BC40-4AF7-A896-4687015EC35F}"/>
    <dgm:cxn modelId="{7470D7A0-B01B-4421-9DF5-5B767E6C510E}" type="presOf" srcId="{37A3AC6F-07ED-4873-A967-A42720E09C4F}" destId="{7784D4B6-3846-42AC-AF1F-818ECBB1EE2B}" srcOrd="0" destOrd="0" presId="urn:microsoft.com/office/officeart/2005/8/layout/hierarchy6"/>
    <dgm:cxn modelId="{BF64A5A1-002E-4CD6-8D2E-489F7B5503DC}" type="presOf" srcId="{6D19D4AC-ECAF-45C7-8C65-694055513BD6}" destId="{4086C600-28C2-4836-A9F5-EF1199AD694A}" srcOrd="0" destOrd="0" presId="urn:microsoft.com/office/officeart/2005/8/layout/hierarchy6"/>
    <dgm:cxn modelId="{8277B1A4-31C4-42EE-BFF2-DE974625B104}" type="presOf" srcId="{9F28D519-24CB-4B2B-9F28-4E00EF41C813}" destId="{5C4831B3-50E1-4D60-B638-4966B247BCF8}" srcOrd="1" destOrd="0" presId="urn:microsoft.com/office/officeart/2005/8/layout/hierarchy6"/>
    <dgm:cxn modelId="{ABCCFCA6-0BE8-4197-BB41-2DB94CA0E016}" srcId="{57DCAA07-D454-4216-8DC2-1F17294F2B13}" destId="{53D75C28-F875-46EB-A60E-FC056EEEB013}" srcOrd="0" destOrd="0" parTransId="{FFE7750D-415D-4CD8-8170-F75B0D4F8198}" sibTransId="{8F123252-60DF-4A0D-9324-C514A991B59F}"/>
    <dgm:cxn modelId="{598EFDA6-8E9C-420C-BF48-B1C692FFEFD3}" type="presOf" srcId="{8F93B6F8-6B54-4EC2-BAFD-A143FF23477C}" destId="{5128DC3B-D792-4F67-A5C8-F908885E5D29}" srcOrd="0" destOrd="0" presId="urn:microsoft.com/office/officeart/2005/8/layout/hierarchy6"/>
    <dgm:cxn modelId="{79F24EAB-F9DE-4A48-87DF-AD4A74A0A028}" srcId="{F4D70A84-BD99-4C7A-902E-A49CAE80D769}" destId="{B6FD34E7-C1B7-4866-80F4-F7AFC409F2A6}" srcOrd="0" destOrd="0" parTransId="{CECE388B-F48A-4E36-ACAC-6E706F41A840}" sibTransId="{202F1322-44C8-4651-805A-E72EE9B4920B}"/>
    <dgm:cxn modelId="{CF1CC4AB-99D8-4A22-86FF-69B7B3516106}" type="presOf" srcId="{4726F64F-2D11-4241-A80C-E382D0A1C16C}" destId="{C81767BF-E5CF-407F-BB05-231D13D763DF}" srcOrd="0" destOrd="0" presId="urn:microsoft.com/office/officeart/2005/8/layout/hierarchy6"/>
    <dgm:cxn modelId="{82240FAD-B2A4-4948-8BC9-013C0CE5763C}" type="presOf" srcId="{7DFC4E2A-BFA5-4AAA-BE28-791E926B7930}" destId="{06518A78-A340-47D7-B76D-F38D077B90E5}" srcOrd="0" destOrd="0" presId="urn:microsoft.com/office/officeart/2005/8/layout/hierarchy6"/>
    <dgm:cxn modelId="{28D32CAD-45D7-40F9-A87D-C5D685357BA2}" type="presOf" srcId="{B9F85611-515A-45D8-AEA7-BFB996FA8C5A}" destId="{57D72145-C653-4F74-AB28-A08D22CE1C34}" srcOrd="0" destOrd="0" presId="urn:microsoft.com/office/officeart/2005/8/layout/hierarchy6"/>
    <dgm:cxn modelId="{046B21B2-1C06-44E8-B09C-BFC811618F65}" type="presOf" srcId="{2F093274-1884-4EA9-B904-989D3E0BC9BD}" destId="{E670A98E-D595-4063-AEEC-A10ED81D3281}" srcOrd="0" destOrd="0" presId="urn:microsoft.com/office/officeart/2005/8/layout/hierarchy6"/>
    <dgm:cxn modelId="{4817D3B3-3004-441A-9108-08B18DD73A0A}" type="presOf" srcId="{37A3AC6F-07ED-4873-A967-A42720E09C4F}" destId="{ECA97841-CCF1-4BF6-A3EB-9FA57FEF1380}" srcOrd="1" destOrd="0" presId="urn:microsoft.com/office/officeart/2005/8/layout/hierarchy6"/>
    <dgm:cxn modelId="{162F64C4-61D5-4DF5-B80C-5066179885EF}" type="presOf" srcId="{9F28D519-24CB-4B2B-9F28-4E00EF41C813}" destId="{C744895B-C6E0-4570-8946-36FAEE5D2E1E}" srcOrd="0" destOrd="0" presId="urn:microsoft.com/office/officeart/2005/8/layout/hierarchy6"/>
    <dgm:cxn modelId="{5AF38BC9-A86D-4CAA-BD49-2329B38CBE14}" srcId="{415AF17D-DCD2-4612-A17B-D5AC72974D88}" destId="{37A3AC6F-07ED-4873-A967-A42720E09C4F}" srcOrd="5" destOrd="0" parTransId="{D54CC1A6-973C-4617-9182-700717892CCD}" sibTransId="{8CFD394F-C26B-49FC-AF41-E79A68A5BCF3}"/>
    <dgm:cxn modelId="{C64505CB-816E-4F33-B58D-0CCFB52FDD20}" type="presOf" srcId="{39FAD56C-8ED0-430D-95D4-3AA3DB59DA90}" destId="{CCE3D770-FC84-4AC3-8422-58E39A0F72DA}" srcOrd="0" destOrd="0" presId="urn:microsoft.com/office/officeart/2005/8/layout/hierarchy6"/>
    <dgm:cxn modelId="{A4E85AD0-ECD6-4762-AE28-A176E1914FE8}" type="presOf" srcId="{5939A635-D835-48CF-9DD9-BF1E38FDDB0F}" destId="{678EA0EE-0ED8-4773-870B-C1EB1EB26FCC}" srcOrd="0" destOrd="0" presId="urn:microsoft.com/office/officeart/2005/8/layout/hierarchy6"/>
    <dgm:cxn modelId="{4FCAB5D5-6DF9-456F-A689-2D9E5693C575}" type="presOf" srcId="{4FEDBC0D-24E4-4F53-808E-F3955E65FF2F}" destId="{C97808D5-B4D4-4C4A-A731-3C385DBAAA07}" srcOrd="0" destOrd="0" presId="urn:microsoft.com/office/officeart/2005/8/layout/hierarchy6"/>
    <dgm:cxn modelId="{1B5CD5D5-2C42-4003-8043-A032AEF5B602}" type="presOf" srcId="{F062D08C-4A07-44DC-848E-019A22471E0D}" destId="{239AD467-6C06-46FA-AACF-CE4F34AE74BA}" srcOrd="0" destOrd="0" presId="urn:microsoft.com/office/officeart/2005/8/layout/hierarchy6"/>
    <dgm:cxn modelId="{C08C45E3-F787-4C6D-B4D3-9803D2F7EADE}" srcId="{BC516FC7-7E1E-41FD-BB15-0F0D13D90602}" destId="{397615E4-BC81-4A68-9A93-438D9AB96737}" srcOrd="0" destOrd="0" parTransId="{B9F85611-515A-45D8-AEA7-BFB996FA8C5A}" sibTransId="{EE05D6BB-A362-401B-B681-381E4DEB494D}"/>
    <dgm:cxn modelId="{8F881CF4-CD67-439A-ABF6-FD5B18C122CE}" type="presOf" srcId="{ACE236D0-0911-44D7-B7AC-DB91B526E096}" destId="{FA8C908F-85CA-4725-9597-ACE38E3709FC}" srcOrd="0" destOrd="0" presId="urn:microsoft.com/office/officeart/2005/8/layout/hierarchy6"/>
    <dgm:cxn modelId="{F4A197F6-9483-4A3D-9D20-AC0C978198C2}" type="presOf" srcId="{CF8CAB86-213C-4AFB-A546-A28099C9592C}" destId="{DA9DF7BF-A973-44B6-8E0E-AFF608653F95}" srcOrd="0" destOrd="0" presId="urn:microsoft.com/office/officeart/2005/8/layout/hierarchy6"/>
    <dgm:cxn modelId="{5EBFC496-5F5C-445C-8E8C-87A0B5B687CF}" type="presParOf" srcId="{77115F8F-6421-4CA8-B5AD-D784EEFD1BA5}" destId="{E8CACE66-0381-4CDD-8C0C-B3D4DA98DFE1}" srcOrd="0" destOrd="0" presId="urn:microsoft.com/office/officeart/2005/8/layout/hierarchy6"/>
    <dgm:cxn modelId="{894EFFD3-A274-49A8-9C97-6D7DA1C6E623}" type="presParOf" srcId="{E8CACE66-0381-4CDD-8C0C-B3D4DA98DFE1}" destId="{4BCC1499-7FBA-4536-89C8-EE25D70405ED}" srcOrd="0" destOrd="0" presId="urn:microsoft.com/office/officeart/2005/8/layout/hierarchy6"/>
    <dgm:cxn modelId="{EED0A88A-251B-4770-939F-21658BA73475}" type="presParOf" srcId="{E8CACE66-0381-4CDD-8C0C-B3D4DA98DFE1}" destId="{E4D42B87-ABB3-4586-874D-FEA01950A8CD}" srcOrd="1" destOrd="0" presId="urn:microsoft.com/office/officeart/2005/8/layout/hierarchy6"/>
    <dgm:cxn modelId="{7AFFFB72-63C3-426A-819A-EABB6AD9A6B5}" type="presParOf" srcId="{E4D42B87-ABB3-4586-874D-FEA01950A8CD}" destId="{7AC87AAC-B7F6-409F-862B-AC5902C5BF32}" srcOrd="0" destOrd="0" presId="urn:microsoft.com/office/officeart/2005/8/layout/hierarchy6"/>
    <dgm:cxn modelId="{2AC911A8-66D8-4D6F-9D52-63E326919673}" type="presParOf" srcId="{7AC87AAC-B7F6-409F-862B-AC5902C5BF32}" destId="{DB081208-5B9E-4CFA-840E-B202AAB8FE7F}" srcOrd="0" destOrd="0" presId="urn:microsoft.com/office/officeart/2005/8/layout/hierarchy6"/>
    <dgm:cxn modelId="{B41800A5-8C1C-4909-85DA-72F825944B4F}" type="presParOf" srcId="{7AC87AAC-B7F6-409F-862B-AC5902C5BF32}" destId="{B990400A-A99C-408A-A8C6-9E0F7A0627E7}" srcOrd="1" destOrd="0" presId="urn:microsoft.com/office/officeart/2005/8/layout/hierarchy6"/>
    <dgm:cxn modelId="{12F34B31-8FB4-4F6D-AD1B-9FBD82D4B5A1}" type="presParOf" srcId="{B990400A-A99C-408A-A8C6-9E0F7A0627E7}" destId="{678EA0EE-0ED8-4773-870B-C1EB1EB26FCC}" srcOrd="0" destOrd="0" presId="urn:microsoft.com/office/officeart/2005/8/layout/hierarchy6"/>
    <dgm:cxn modelId="{27CBE8F2-C227-4CAC-BF90-FC720DB2AA78}" type="presParOf" srcId="{B990400A-A99C-408A-A8C6-9E0F7A0627E7}" destId="{A64DEC18-743F-4EAE-AE50-F0D01890E152}" srcOrd="1" destOrd="0" presId="urn:microsoft.com/office/officeart/2005/8/layout/hierarchy6"/>
    <dgm:cxn modelId="{09712BD4-E508-4D16-8124-A1A7B55427EA}" type="presParOf" srcId="{A64DEC18-743F-4EAE-AE50-F0D01890E152}" destId="{4086C600-28C2-4836-A9F5-EF1199AD694A}" srcOrd="0" destOrd="0" presId="urn:microsoft.com/office/officeart/2005/8/layout/hierarchy6"/>
    <dgm:cxn modelId="{8D627723-CB00-4381-9AE3-3FCA4C861475}" type="presParOf" srcId="{A64DEC18-743F-4EAE-AE50-F0D01890E152}" destId="{0EFD8E47-7CA3-4262-B600-42CD3CC8BED8}" srcOrd="1" destOrd="0" presId="urn:microsoft.com/office/officeart/2005/8/layout/hierarchy6"/>
    <dgm:cxn modelId="{B3247F5D-84C4-4C54-B84C-1A6683A07B97}" type="presParOf" srcId="{0EFD8E47-7CA3-4262-B600-42CD3CC8BED8}" destId="{C81767BF-E5CF-407F-BB05-231D13D763DF}" srcOrd="0" destOrd="0" presId="urn:microsoft.com/office/officeart/2005/8/layout/hierarchy6"/>
    <dgm:cxn modelId="{087B9CBC-88B6-4F7F-B5E7-8736C83F80BC}" type="presParOf" srcId="{0EFD8E47-7CA3-4262-B600-42CD3CC8BED8}" destId="{C2F81DBC-B86B-4D0B-BA52-ED8A4527F48E}" srcOrd="1" destOrd="0" presId="urn:microsoft.com/office/officeart/2005/8/layout/hierarchy6"/>
    <dgm:cxn modelId="{B011BFD2-9631-487F-B7AE-ACFC9B22053C}" type="presParOf" srcId="{C2F81DBC-B86B-4D0B-BA52-ED8A4527F48E}" destId="{22A010C9-B0FC-48BB-8485-6301D990DA4F}" srcOrd="0" destOrd="0" presId="urn:microsoft.com/office/officeart/2005/8/layout/hierarchy6"/>
    <dgm:cxn modelId="{D652435B-B177-4446-87D6-FFB9CE57091E}" type="presParOf" srcId="{C2F81DBC-B86B-4D0B-BA52-ED8A4527F48E}" destId="{1B95DE14-30A5-441A-8CE1-215160E125AA}" srcOrd="1" destOrd="0" presId="urn:microsoft.com/office/officeart/2005/8/layout/hierarchy6"/>
    <dgm:cxn modelId="{F2969A81-C3EB-48F2-AA9D-C7AB1084E97D}" type="presParOf" srcId="{1B95DE14-30A5-441A-8CE1-215160E125AA}" destId="{798A6022-42E2-4880-8DAA-76C9D6CBCB13}" srcOrd="0" destOrd="0" presId="urn:microsoft.com/office/officeart/2005/8/layout/hierarchy6"/>
    <dgm:cxn modelId="{68A394AE-C48A-497F-A0ED-4ED0B944E27A}" type="presParOf" srcId="{1B95DE14-30A5-441A-8CE1-215160E125AA}" destId="{B8E6824A-DDB8-4C04-884C-135079EC9984}" srcOrd="1" destOrd="0" presId="urn:microsoft.com/office/officeart/2005/8/layout/hierarchy6"/>
    <dgm:cxn modelId="{A47B479D-3D13-4259-8152-983449A0EB5D}" type="presParOf" srcId="{B8E6824A-DDB8-4C04-884C-135079EC9984}" destId="{045493BE-E7F4-4361-812D-F925AA8501D4}" srcOrd="0" destOrd="0" presId="urn:microsoft.com/office/officeart/2005/8/layout/hierarchy6"/>
    <dgm:cxn modelId="{11984A69-DEBA-4900-B767-DFFB37787F4E}" type="presParOf" srcId="{B8E6824A-DDB8-4C04-884C-135079EC9984}" destId="{A8CA66CD-7FE1-4C42-99A7-A56FA406055D}" srcOrd="1" destOrd="0" presId="urn:microsoft.com/office/officeart/2005/8/layout/hierarchy6"/>
    <dgm:cxn modelId="{A55982B4-A648-43C0-9982-0219D98110AF}" type="presParOf" srcId="{1B95DE14-30A5-441A-8CE1-215160E125AA}" destId="{A315C73F-C509-4FDA-9AD0-E440F409C030}" srcOrd="2" destOrd="0" presId="urn:microsoft.com/office/officeart/2005/8/layout/hierarchy6"/>
    <dgm:cxn modelId="{D60516AF-70E2-42A1-8794-C3E8629786B3}" type="presParOf" srcId="{1B95DE14-30A5-441A-8CE1-215160E125AA}" destId="{F7622180-A3EB-4B9C-ADC3-9824B71625C8}" srcOrd="3" destOrd="0" presId="urn:microsoft.com/office/officeart/2005/8/layout/hierarchy6"/>
    <dgm:cxn modelId="{DCA32FA1-38FD-4F03-B6BD-FE74C0A18880}" type="presParOf" srcId="{F7622180-A3EB-4B9C-ADC3-9824B71625C8}" destId="{F60443D9-FEF8-4D29-902E-D4ABF2476940}" srcOrd="0" destOrd="0" presId="urn:microsoft.com/office/officeart/2005/8/layout/hierarchy6"/>
    <dgm:cxn modelId="{6B86D12E-E201-4D3E-831F-0166DDCB27CE}" type="presParOf" srcId="{F7622180-A3EB-4B9C-ADC3-9824B71625C8}" destId="{F584AE26-88B5-448E-AC93-EDE2D504C207}" srcOrd="1" destOrd="0" presId="urn:microsoft.com/office/officeart/2005/8/layout/hierarchy6"/>
    <dgm:cxn modelId="{8EBAF413-FB87-401A-992A-58EC12C873FF}" type="presParOf" srcId="{0EFD8E47-7CA3-4262-B600-42CD3CC8BED8}" destId="{5EFFA483-9B1B-4F4E-9A85-56A826CB3454}" srcOrd="2" destOrd="0" presId="urn:microsoft.com/office/officeart/2005/8/layout/hierarchy6"/>
    <dgm:cxn modelId="{E395D55C-56FC-442F-869D-439FDACC5843}" type="presParOf" srcId="{0EFD8E47-7CA3-4262-B600-42CD3CC8BED8}" destId="{C465A975-2CEA-4232-9F4E-1AE4F2AFC2B0}" srcOrd="3" destOrd="0" presId="urn:microsoft.com/office/officeart/2005/8/layout/hierarchy6"/>
    <dgm:cxn modelId="{CBE3A6AA-9EF2-48E5-B246-AE0FCBBDAC87}" type="presParOf" srcId="{C465A975-2CEA-4232-9F4E-1AE4F2AFC2B0}" destId="{DA9DF7BF-A973-44B6-8E0E-AFF608653F95}" srcOrd="0" destOrd="0" presId="urn:microsoft.com/office/officeart/2005/8/layout/hierarchy6"/>
    <dgm:cxn modelId="{D4D21CBC-81EB-4C5C-9427-8FC32713E310}" type="presParOf" srcId="{C465A975-2CEA-4232-9F4E-1AE4F2AFC2B0}" destId="{AC33EC48-7071-46A3-BBEF-196835DF27AE}" srcOrd="1" destOrd="0" presId="urn:microsoft.com/office/officeart/2005/8/layout/hierarchy6"/>
    <dgm:cxn modelId="{60ABFD26-6045-4CC4-B2EA-843F1DDF4084}" type="presParOf" srcId="{AC33EC48-7071-46A3-BBEF-196835DF27AE}" destId="{E670A98E-D595-4063-AEEC-A10ED81D3281}" srcOrd="0" destOrd="0" presId="urn:microsoft.com/office/officeart/2005/8/layout/hierarchy6"/>
    <dgm:cxn modelId="{11884F31-58DB-4A37-8CD9-70162C7FFF82}" type="presParOf" srcId="{AC33EC48-7071-46A3-BBEF-196835DF27AE}" destId="{592D0C10-DF96-4462-B03C-C70099CCA05F}" srcOrd="1" destOrd="0" presId="urn:microsoft.com/office/officeart/2005/8/layout/hierarchy6"/>
    <dgm:cxn modelId="{AD9ECBC3-F9F6-44CA-9E19-CE90D42D90B2}" type="presParOf" srcId="{592D0C10-DF96-4462-B03C-C70099CCA05F}" destId="{1A034FF3-9C5E-46D3-AAF0-D4ACD46A0D8E}" srcOrd="0" destOrd="0" presId="urn:microsoft.com/office/officeart/2005/8/layout/hierarchy6"/>
    <dgm:cxn modelId="{50C36F08-3213-452D-A0EE-09BA0171B4FC}" type="presParOf" srcId="{592D0C10-DF96-4462-B03C-C70099CCA05F}" destId="{3AA4CAAF-2692-429E-9663-78E0A416CA58}" srcOrd="1" destOrd="0" presId="urn:microsoft.com/office/officeart/2005/8/layout/hierarchy6"/>
    <dgm:cxn modelId="{7D46E396-487B-485F-9E9F-AA866017C702}" type="presParOf" srcId="{B990400A-A99C-408A-A8C6-9E0F7A0627E7}" destId="{5128DC3B-D792-4F67-A5C8-F908885E5D29}" srcOrd="2" destOrd="0" presId="urn:microsoft.com/office/officeart/2005/8/layout/hierarchy6"/>
    <dgm:cxn modelId="{6F6F6D52-7362-400B-B4FC-5627D98A5155}" type="presParOf" srcId="{B990400A-A99C-408A-A8C6-9E0F7A0627E7}" destId="{B24B1A47-4C50-4926-8459-7D7687E20307}" srcOrd="3" destOrd="0" presId="urn:microsoft.com/office/officeart/2005/8/layout/hierarchy6"/>
    <dgm:cxn modelId="{D5066B32-EEA9-4705-9B49-8576FDD4D7F0}" type="presParOf" srcId="{B24B1A47-4C50-4926-8459-7D7687E20307}" destId="{06518A78-A340-47D7-B76D-F38D077B90E5}" srcOrd="0" destOrd="0" presId="urn:microsoft.com/office/officeart/2005/8/layout/hierarchy6"/>
    <dgm:cxn modelId="{250F6160-118B-4681-9281-E9E826A66540}" type="presParOf" srcId="{B24B1A47-4C50-4926-8459-7D7687E20307}" destId="{90618D1E-9B2D-4D9A-AB37-761ECD3487C7}" srcOrd="1" destOrd="0" presId="urn:microsoft.com/office/officeart/2005/8/layout/hierarchy6"/>
    <dgm:cxn modelId="{98DEE581-A84F-408E-80A2-A21349E82995}" type="presParOf" srcId="{90618D1E-9B2D-4D9A-AB37-761ECD3487C7}" destId="{FA8C908F-85CA-4725-9597-ACE38E3709FC}" srcOrd="0" destOrd="0" presId="urn:microsoft.com/office/officeart/2005/8/layout/hierarchy6"/>
    <dgm:cxn modelId="{8DF07110-DFB3-498F-A9FE-E7E0D5C7D2B7}" type="presParOf" srcId="{90618D1E-9B2D-4D9A-AB37-761ECD3487C7}" destId="{F6E87476-F0D7-4223-932A-342DD253B21D}" srcOrd="1" destOrd="0" presId="urn:microsoft.com/office/officeart/2005/8/layout/hierarchy6"/>
    <dgm:cxn modelId="{DECE53B9-173A-41FD-8C32-A20FC406D43E}" type="presParOf" srcId="{F6E87476-F0D7-4223-932A-342DD253B21D}" destId="{CCF80EB6-2B82-4957-81E7-27C9A8A88324}" srcOrd="0" destOrd="0" presId="urn:microsoft.com/office/officeart/2005/8/layout/hierarchy6"/>
    <dgm:cxn modelId="{59D6F4F0-8CE1-4532-B9B3-D5D97B3906B4}" type="presParOf" srcId="{F6E87476-F0D7-4223-932A-342DD253B21D}" destId="{C44A597A-612F-4EE1-A3DD-EBB918095729}" srcOrd="1" destOrd="0" presId="urn:microsoft.com/office/officeart/2005/8/layout/hierarchy6"/>
    <dgm:cxn modelId="{04B7A4D0-DD35-4302-968C-5E3E22EF9C2E}" type="presParOf" srcId="{C44A597A-612F-4EE1-A3DD-EBB918095729}" destId="{B24BF836-8122-461D-9129-B090D715E3F5}" srcOrd="0" destOrd="0" presId="urn:microsoft.com/office/officeart/2005/8/layout/hierarchy6"/>
    <dgm:cxn modelId="{C5189BBF-8406-4FD6-810A-4FAB88349007}" type="presParOf" srcId="{C44A597A-612F-4EE1-A3DD-EBB918095729}" destId="{723F58F1-6968-4A4A-8768-19FC827CD209}" srcOrd="1" destOrd="0" presId="urn:microsoft.com/office/officeart/2005/8/layout/hierarchy6"/>
    <dgm:cxn modelId="{C17ACBCD-54F8-470A-A2FD-DB9DDE426853}" type="presParOf" srcId="{723F58F1-6968-4A4A-8768-19FC827CD209}" destId="{560156D8-3FC9-4E4E-9FF8-5E2DDCE448F2}" srcOrd="0" destOrd="0" presId="urn:microsoft.com/office/officeart/2005/8/layout/hierarchy6"/>
    <dgm:cxn modelId="{B441FFD0-FF74-464C-BEDD-8AB453E66717}" type="presParOf" srcId="{723F58F1-6968-4A4A-8768-19FC827CD209}" destId="{67A3C3AB-F9ED-4230-8F52-BA50933D7FF7}" srcOrd="1" destOrd="0" presId="urn:microsoft.com/office/officeart/2005/8/layout/hierarchy6"/>
    <dgm:cxn modelId="{757BD5D6-4BAF-48B2-B3FD-6674A69B7BF5}" type="presParOf" srcId="{C44A597A-612F-4EE1-A3DD-EBB918095729}" destId="{D0B1989C-BF99-4222-98E1-0428F255DE4A}" srcOrd="2" destOrd="0" presId="urn:microsoft.com/office/officeart/2005/8/layout/hierarchy6"/>
    <dgm:cxn modelId="{C568CB37-7235-451D-88F7-9D422315340D}" type="presParOf" srcId="{C44A597A-612F-4EE1-A3DD-EBB918095729}" destId="{06954F23-9B89-4214-8D6C-E49D82B1ED2E}" srcOrd="3" destOrd="0" presId="urn:microsoft.com/office/officeart/2005/8/layout/hierarchy6"/>
    <dgm:cxn modelId="{C1961261-A2E7-4A40-928B-156104786BD0}" type="presParOf" srcId="{06954F23-9B89-4214-8D6C-E49D82B1ED2E}" destId="{3DA6A6BE-298C-4C5C-9D11-887E0AC4A501}" srcOrd="0" destOrd="0" presId="urn:microsoft.com/office/officeart/2005/8/layout/hierarchy6"/>
    <dgm:cxn modelId="{C3EEE381-8BA7-468F-8242-8EDEAC020139}" type="presParOf" srcId="{06954F23-9B89-4214-8D6C-E49D82B1ED2E}" destId="{1AF52909-ACC3-47E6-97F9-BDA676D62A0C}" srcOrd="1" destOrd="0" presId="urn:microsoft.com/office/officeart/2005/8/layout/hierarchy6"/>
    <dgm:cxn modelId="{64DFB87C-04D9-4AD5-BD98-69D6F22ACA3F}" type="presParOf" srcId="{B990400A-A99C-408A-A8C6-9E0F7A0627E7}" destId="{CCE3D770-FC84-4AC3-8422-58E39A0F72DA}" srcOrd="4" destOrd="0" presId="urn:microsoft.com/office/officeart/2005/8/layout/hierarchy6"/>
    <dgm:cxn modelId="{1D1C9DDD-C36D-40EB-9435-BAF49C52563E}" type="presParOf" srcId="{B990400A-A99C-408A-A8C6-9E0F7A0627E7}" destId="{FC2A5478-595D-405D-87CF-C295DC3B8FDF}" srcOrd="5" destOrd="0" presId="urn:microsoft.com/office/officeart/2005/8/layout/hierarchy6"/>
    <dgm:cxn modelId="{7581CF4E-3963-46EA-8B9E-1260E93198E3}" type="presParOf" srcId="{FC2A5478-595D-405D-87CF-C295DC3B8FDF}" destId="{A8ED0E37-F79E-47F9-ADC9-6DF501644F72}" srcOrd="0" destOrd="0" presId="urn:microsoft.com/office/officeart/2005/8/layout/hierarchy6"/>
    <dgm:cxn modelId="{90A6DDE8-2658-4882-B8D3-EE1C1209E931}" type="presParOf" srcId="{FC2A5478-595D-405D-87CF-C295DC3B8FDF}" destId="{8870847F-7626-4593-A816-71AF64ED7BC1}" srcOrd="1" destOrd="0" presId="urn:microsoft.com/office/officeart/2005/8/layout/hierarchy6"/>
    <dgm:cxn modelId="{3C62A480-4575-44A5-817E-8F268E7DBA82}" type="presParOf" srcId="{8870847F-7626-4593-A816-71AF64ED7BC1}" destId="{22EC9D25-1B6C-4967-A1B3-801552AB9FB6}" srcOrd="0" destOrd="0" presId="urn:microsoft.com/office/officeart/2005/8/layout/hierarchy6"/>
    <dgm:cxn modelId="{59A480F8-6211-4433-AAE6-B8D3704D6DEC}" type="presParOf" srcId="{8870847F-7626-4593-A816-71AF64ED7BC1}" destId="{E357D73D-688A-4A52-B86F-2B8EC5A05CA0}" srcOrd="1" destOrd="0" presId="urn:microsoft.com/office/officeart/2005/8/layout/hierarchy6"/>
    <dgm:cxn modelId="{B31D3CD0-90E4-4D64-8B59-1FFFB1D29232}" type="presParOf" srcId="{E357D73D-688A-4A52-B86F-2B8EC5A05CA0}" destId="{104A6703-78F4-4B71-BA79-434F05ADA6B8}" srcOrd="0" destOrd="0" presId="urn:microsoft.com/office/officeart/2005/8/layout/hierarchy6"/>
    <dgm:cxn modelId="{B7E618CA-B714-4865-8AF3-EBA08017EA22}" type="presParOf" srcId="{E357D73D-688A-4A52-B86F-2B8EC5A05CA0}" destId="{731C84B1-E401-46C3-B51E-BB552FBE02EB}" srcOrd="1" destOrd="0" presId="urn:microsoft.com/office/officeart/2005/8/layout/hierarchy6"/>
    <dgm:cxn modelId="{526828DD-2CDF-46ED-A9C8-7164836C9F02}" type="presParOf" srcId="{731C84B1-E401-46C3-B51E-BB552FBE02EB}" destId="{57D72145-C653-4F74-AB28-A08D22CE1C34}" srcOrd="0" destOrd="0" presId="urn:microsoft.com/office/officeart/2005/8/layout/hierarchy6"/>
    <dgm:cxn modelId="{66284361-AD0A-4D39-8D83-710EA6012189}" type="presParOf" srcId="{731C84B1-E401-46C3-B51E-BB552FBE02EB}" destId="{BC78AC32-4A74-4E83-AE31-05BB41150D4A}" srcOrd="1" destOrd="0" presId="urn:microsoft.com/office/officeart/2005/8/layout/hierarchy6"/>
    <dgm:cxn modelId="{D0EFF73B-EEF4-44F0-B708-32EC494FDDE1}" type="presParOf" srcId="{BC78AC32-4A74-4E83-AE31-05BB41150D4A}" destId="{47B61796-832C-4679-A928-10E776BDB162}" srcOrd="0" destOrd="0" presId="urn:microsoft.com/office/officeart/2005/8/layout/hierarchy6"/>
    <dgm:cxn modelId="{E05892D2-7BE6-43FA-B4E7-FC128C72AD96}" type="presParOf" srcId="{BC78AC32-4A74-4E83-AE31-05BB41150D4A}" destId="{3C1444EF-4719-4BFF-87FE-7D8848C6789F}" srcOrd="1" destOrd="0" presId="urn:microsoft.com/office/officeart/2005/8/layout/hierarchy6"/>
    <dgm:cxn modelId="{4FCB9E45-5435-4E06-B338-8FE3E9206B4C}" type="presParOf" srcId="{731C84B1-E401-46C3-B51E-BB552FBE02EB}" destId="{3312DD9B-CBCE-4C6F-9889-615E963BEB61}" srcOrd="2" destOrd="0" presId="urn:microsoft.com/office/officeart/2005/8/layout/hierarchy6"/>
    <dgm:cxn modelId="{06060448-D243-41FD-AF88-D148672751D8}" type="presParOf" srcId="{731C84B1-E401-46C3-B51E-BB552FBE02EB}" destId="{41C60369-B293-4276-B66D-B2DD465F5312}" srcOrd="3" destOrd="0" presId="urn:microsoft.com/office/officeart/2005/8/layout/hierarchy6"/>
    <dgm:cxn modelId="{B0276C7B-C004-4E57-A2B6-D21C9B57E662}" type="presParOf" srcId="{41C60369-B293-4276-B66D-B2DD465F5312}" destId="{13A022B9-3605-47A8-9B1C-AB5233FA6E5F}" srcOrd="0" destOrd="0" presId="urn:microsoft.com/office/officeart/2005/8/layout/hierarchy6"/>
    <dgm:cxn modelId="{438EDEAC-3630-4F80-BAF4-C3D517726DAC}" type="presParOf" srcId="{41C60369-B293-4276-B66D-B2DD465F5312}" destId="{1472B61F-70C4-4676-A38E-43664E56609E}" srcOrd="1" destOrd="0" presId="urn:microsoft.com/office/officeart/2005/8/layout/hierarchy6"/>
    <dgm:cxn modelId="{ED48D692-DDE0-4335-9B08-405F2791DE02}" type="presParOf" srcId="{8870847F-7626-4593-A816-71AF64ED7BC1}" destId="{117CDA72-877D-4CA6-A629-217E01191194}" srcOrd="2" destOrd="0" presId="urn:microsoft.com/office/officeart/2005/8/layout/hierarchy6"/>
    <dgm:cxn modelId="{0AA878E3-ACD6-4D80-9897-40FD1D16862B}" type="presParOf" srcId="{8870847F-7626-4593-A816-71AF64ED7BC1}" destId="{CF9381B2-4647-4BCB-B246-D01CDB6284EE}" srcOrd="3" destOrd="0" presId="urn:microsoft.com/office/officeart/2005/8/layout/hierarchy6"/>
    <dgm:cxn modelId="{D7EABAF5-1B42-4FE3-82D5-85AB25B892AF}" type="presParOf" srcId="{CF9381B2-4647-4BCB-B246-D01CDB6284EE}" destId="{239AD467-6C06-46FA-AACF-CE4F34AE74BA}" srcOrd="0" destOrd="0" presId="urn:microsoft.com/office/officeart/2005/8/layout/hierarchy6"/>
    <dgm:cxn modelId="{E969C854-7F84-44E9-A7E5-488388470429}" type="presParOf" srcId="{CF9381B2-4647-4BCB-B246-D01CDB6284EE}" destId="{D727A699-571B-4E36-A6DA-7C6B4BDF991B}" srcOrd="1" destOrd="0" presId="urn:microsoft.com/office/officeart/2005/8/layout/hierarchy6"/>
    <dgm:cxn modelId="{3107C22A-287C-41D8-8481-4085FDBABB21}" type="presParOf" srcId="{D727A699-571B-4E36-A6DA-7C6B4BDF991B}" destId="{2784C57B-1877-4420-A45B-BBBE56F054EE}" srcOrd="0" destOrd="0" presId="urn:microsoft.com/office/officeart/2005/8/layout/hierarchy6"/>
    <dgm:cxn modelId="{D537262E-E06D-4E20-A68B-F3454474CFA5}" type="presParOf" srcId="{D727A699-571B-4E36-A6DA-7C6B4BDF991B}" destId="{2BA1C3DD-F19D-4935-BD9A-58583389D34C}" srcOrd="1" destOrd="0" presId="urn:microsoft.com/office/officeart/2005/8/layout/hierarchy6"/>
    <dgm:cxn modelId="{6FEDE7A0-FDCD-4E11-9D2F-1CA0F3568834}" type="presParOf" srcId="{2BA1C3DD-F19D-4935-BD9A-58583389D34C}" destId="{C97808D5-B4D4-4C4A-A731-3C385DBAAA07}" srcOrd="0" destOrd="0" presId="urn:microsoft.com/office/officeart/2005/8/layout/hierarchy6"/>
    <dgm:cxn modelId="{F02AA7FE-0BA6-4267-AFD5-649A21703131}" type="presParOf" srcId="{2BA1C3DD-F19D-4935-BD9A-58583389D34C}" destId="{7E1F5F61-79F3-4569-95AF-8BA110006CE4}" srcOrd="1" destOrd="0" presId="urn:microsoft.com/office/officeart/2005/8/layout/hierarchy6"/>
    <dgm:cxn modelId="{5EE7EBD7-D422-4B20-8EB6-781E3B32C751}" type="presParOf" srcId="{77115F8F-6421-4CA8-B5AD-D784EEFD1BA5}" destId="{FF570496-4AA3-4971-8208-8CCD5FA5D780}" srcOrd="1" destOrd="0" presId="urn:microsoft.com/office/officeart/2005/8/layout/hierarchy6"/>
    <dgm:cxn modelId="{A25EA92E-1D40-423E-AB96-D0383D0B04FF}" type="presParOf" srcId="{FF570496-4AA3-4971-8208-8CCD5FA5D780}" destId="{8FE746B7-3E5C-4342-8FD5-DA4594EFE0DA}" srcOrd="0" destOrd="0" presId="urn:microsoft.com/office/officeart/2005/8/layout/hierarchy6"/>
    <dgm:cxn modelId="{15B2968C-733C-4C0E-8159-D88CDBB51494}" type="presParOf" srcId="{8FE746B7-3E5C-4342-8FD5-DA4594EFE0DA}" destId="{C744895B-C6E0-4570-8946-36FAEE5D2E1E}" srcOrd="0" destOrd="0" presId="urn:microsoft.com/office/officeart/2005/8/layout/hierarchy6"/>
    <dgm:cxn modelId="{8794B7FE-B736-4145-AEAF-F09468F3A01E}" type="presParOf" srcId="{8FE746B7-3E5C-4342-8FD5-DA4594EFE0DA}" destId="{5C4831B3-50E1-4D60-B638-4966B247BCF8}" srcOrd="1" destOrd="0" presId="urn:microsoft.com/office/officeart/2005/8/layout/hierarchy6"/>
    <dgm:cxn modelId="{7B07563A-270B-4B42-BB2F-7B9D0A1FCF20}" type="presParOf" srcId="{FF570496-4AA3-4971-8208-8CCD5FA5D780}" destId="{B2F64E40-6C7A-49A9-B50C-9FE12E23399D}" srcOrd="1" destOrd="0" presId="urn:microsoft.com/office/officeart/2005/8/layout/hierarchy6"/>
    <dgm:cxn modelId="{FCFD8B7D-708C-4A25-9A7C-18C6052CEB36}" type="presParOf" srcId="{B2F64E40-6C7A-49A9-B50C-9FE12E23399D}" destId="{66EEB75B-9C17-42ED-A8CA-1C9E02162C82}" srcOrd="0" destOrd="0" presId="urn:microsoft.com/office/officeart/2005/8/layout/hierarchy6"/>
    <dgm:cxn modelId="{B59127AF-05FF-4663-A064-30F571C8C01E}" type="presParOf" srcId="{FF570496-4AA3-4971-8208-8CCD5FA5D780}" destId="{3B44ACC1-442C-4B6E-B89C-D2B8C9FBAEBB}" srcOrd="2" destOrd="0" presId="urn:microsoft.com/office/officeart/2005/8/layout/hierarchy6"/>
    <dgm:cxn modelId="{62DF173F-9D87-429D-BD2E-6D45E32F74F5}" type="presParOf" srcId="{3B44ACC1-442C-4B6E-B89C-D2B8C9FBAEBB}" destId="{00E3CF04-BF9E-47BA-8055-0B00AEF8DD96}" srcOrd="0" destOrd="0" presId="urn:microsoft.com/office/officeart/2005/8/layout/hierarchy6"/>
    <dgm:cxn modelId="{56F43C3E-7A92-435E-A5ED-B65FC24778EE}" type="presParOf" srcId="{3B44ACC1-442C-4B6E-B89C-D2B8C9FBAEBB}" destId="{79DCDAB9-BAE7-416B-87CE-7A72FEE23D32}" srcOrd="1" destOrd="0" presId="urn:microsoft.com/office/officeart/2005/8/layout/hierarchy6"/>
    <dgm:cxn modelId="{C9FC73E1-706B-4A43-9F85-65EE8E39055C}" type="presParOf" srcId="{FF570496-4AA3-4971-8208-8CCD5FA5D780}" destId="{B53E8767-D0FF-494F-868E-2E77DA98AABA}" srcOrd="3" destOrd="0" presId="urn:microsoft.com/office/officeart/2005/8/layout/hierarchy6"/>
    <dgm:cxn modelId="{CAFF95CA-7F33-462D-9BD0-70A6ACCB209F}" type="presParOf" srcId="{B53E8767-D0FF-494F-868E-2E77DA98AABA}" destId="{B48949D1-6C3E-419B-903D-7337AAAEFE66}" srcOrd="0" destOrd="0" presId="urn:microsoft.com/office/officeart/2005/8/layout/hierarchy6"/>
    <dgm:cxn modelId="{AF398C44-DB3A-4F31-83E5-22404FC25F54}" type="presParOf" srcId="{FF570496-4AA3-4971-8208-8CCD5FA5D780}" destId="{485F2A76-2194-465F-A58B-ACD579FE1CD9}" srcOrd="4" destOrd="0" presId="urn:microsoft.com/office/officeart/2005/8/layout/hierarchy6"/>
    <dgm:cxn modelId="{CDD20DD5-84DE-484C-98E4-08D96BCDE402}" type="presParOf" srcId="{485F2A76-2194-465F-A58B-ACD579FE1CD9}" destId="{B678323E-2844-4BC1-816A-F5E6C3EB682A}" srcOrd="0" destOrd="0" presId="urn:microsoft.com/office/officeart/2005/8/layout/hierarchy6"/>
    <dgm:cxn modelId="{77F4B359-1F9B-4D72-9DB6-8ED185A4F2C8}" type="presParOf" srcId="{485F2A76-2194-465F-A58B-ACD579FE1CD9}" destId="{DA581A75-871C-454F-94BC-F9D76DF58D82}" srcOrd="1" destOrd="0" presId="urn:microsoft.com/office/officeart/2005/8/layout/hierarchy6"/>
    <dgm:cxn modelId="{53B1A7AE-C821-4622-86A0-4AE39E9202B8}" type="presParOf" srcId="{FF570496-4AA3-4971-8208-8CCD5FA5D780}" destId="{05ED7F30-6405-4210-A528-06C28458D413}" srcOrd="5" destOrd="0" presId="urn:microsoft.com/office/officeart/2005/8/layout/hierarchy6"/>
    <dgm:cxn modelId="{786750C5-CC6D-48FE-B487-F382116FCF2C}" type="presParOf" srcId="{05ED7F30-6405-4210-A528-06C28458D413}" destId="{2AF50D1C-A034-458E-A3C8-CC81BEF5DF24}" srcOrd="0" destOrd="0" presId="urn:microsoft.com/office/officeart/2005/8/layout/hierarchy6"/>
    <dgm:cxn modelId="{5CFFA424-BC15-47F5-9F0E-DA9622900C02}" type="presParOf" srcId="{FF570496-4AA3-4971-8208-8CCD5FA5D780}" destId="{58FEABFC-60EE-4A14-85BB-211941AFC29C}" srcOrd="6" destOrd="0" presId="urn:microsoft.com/office/officeart/2005/8/layout/hierarchy6"/>
    <dgm:cxn modelId="{9243FC08-CFC3-4570-97C6-012B88F40EC8}" type="presParOf" srcId="{58FEABFC-60EE-4A14-85BB-211941AFC29C}" destId="{9E6CD322-186D-4744-8EF8-C71070742410}" srcOrd="0" destOrd="0" presId="urn:microsoft.com/office/officeart/2005/8/layout/hierarchy6"/>
    <dgm:cxn modelId="{B4F4D1E7-D33B-41D1-A669-944E4BBA997D}" type="presParOf" srcId="{58FEABFC-60EE-4A14-85BB-211941AFC29C}" destId="{97EB8C49-D87D-4538-AB9D-0DEC5697002B}" srcOrd="1" destOrd="0" presId="urn:microsoft.com/office/officeart/2005/8/layout/hierarchy6"/>
    <dgm:cxn modelId="{91B21CC0-BAD4-4078-84B0-5150AB3030AA}" type="presParOf" srcId="{FF570496-4AA3-4971-8208-8CCD5FA5D780}" destId="{0570F6F4-250A-4BF4-8A64-55E58F7E483B}" srcOrd="7" destOrd="0" presId="urn:microsoft.com/office/officeart/2005/8/layout/hierarchy6"/>
    <dgm:cxn modelId="{6C7E0A5E-EFA2-4CD4-BD32-C762010DE3EE}" type="presParOf" srcId="{0570F6F4-250A-4BF4-8A64-55E58F7E483B}" destId="{B9F1A27B-1CE9-4F80-88C8-EE3283B84F58}" srcOrd="0" destOrd="0" presId="urn:microsoft.com/office/officeart/2005/8/layout/hierarchy6"/>
    <dgm:cxn modelId="{4097739C-B6CB-47EA-8913-52A1C60AE8EF}" type="presParOf" srcId="{FF570496-4AA3-4971-8208-8CCD5FA5D780}" destId="{4E9A3ED7-F45B-401F-8737-40FE1EA0259E}" srcOrd="8" destOrd="0" presId="urn:microsoft.com/office/officeart/2005/8/layout/hierarchy6"/>
    <dgm:cxn modelId="{A10B47B2-A63B-4D38-881C-803CEB5B14C1}" type="presParOf" srcId="{4E9A3ED7-F45B-401F-8737-40FE1EA0259E}" destId="{7784D4B6-3846-42AC-AF1F-818ECBB1EE2B}" srcOrd="0" destOrd="0" presId="urn:microsoft.com/office/officeart/2005/8/layout/hierarchy6"/>
    <dgm:cxn modelId="{00E787A3-DA25-4966-A5E1-65EA72BE5346}" type="presParOf" srcId="{4E9A3ED7-F45B-401F-8737-40FE1EA0259E}" destId="{ECA97841-CCF1-4BF6-A3EB-9FA57FEF138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745E6-F1BC-42D5-A97C-F7237FD18336}">
      <dsp:nvSpPr>
        <dsp:cNvPr id="0" name=""/>
        <dsp:cNvSpPr/>
      </dsp:nvSpPr>
      <dsp:spPr>
        <a:xfrm>
          <a:off x="0" y="3568760"/>
          <a:ext cx="11353800" cy="610932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b="1" kern="1200" dirty="0"/>
            <a:t>Agents</a:t>
          </a:r>
          <a:endParaRPr lang="en-CH" sz="1200" b="1" kern="1200" dirty="0"/>
        </a:p>
      </dsp:txBody>
      <dsp:txXfrm>
        <a:off x="0" y="3568760"/>
        <a:ext cx="3406140" cy="610932"/>
      </dsp:txXfrm>
    </dsp:sp>
    <dsp:sp modelId="{9E6CD322-186D-4744-8EF8-C71070742410}">
      <dsp:nvSpPr>
        <dsp:cNvPr id="0" name=""/>
        <dsp:cNvSpPr/>
      </dsp:nvSpPr>
      <dsp:spPr>
        <a:xfrm>
          <a:off x="0" y="2856006"/>
          <a:ext cx="11353800" cy="610932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b="1" kern="1200" dirty="0"/>
            <a:t>Teams</a:t>
          </a:r>
          <a:endParaRPr lang="en-CH" sz="1200" b="1" kern="1200" dirty="0"/>
        </a:p>
      </dsp:txBody>
      <dsp:txXfrm>
        <a:off x="0" y="2856006"/>
        <a:ext cx="3406140" cy="610932"/>
      </dsp:txXfrm>
    </dsp:sp>
    <dsp:sp modelId="{B678323E-2844-4BC1-816A-F5E6C3EB682A}">
      <dsp:nvSpPr>
        <dsp:cNvPr id="0" name=""/>
        <dsp:cNvSpPr/>
      </dsp:nvSpPr>
      <dsp:spPr>
        <a:xfrm>
          <a:off x="0" y="2143252"/>
          <a:ext cx="11353800" cy="610932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b="1" kern="1200" dirty="0"/>
            <a:t>Sites </a:t>
          </a:r>
          <a:br>
            <a:rPr lang="fr-CH" sz="1200" b="1" kern="1200" dirty="0"/>
          </a:br>
          <a:r>
            <a:rPr lang="fr-CH" sz="1200" b="1" kern="1200" dirty="0"/>
            <a:t>(Service Provider / </a:t>
          </a:r>
          <a:r>
            <a:rPr lang="fr-CH" sz="1200" b="1" kern="1200" dirty="0" err="1"/>
            <a:t>Subsidiaries</a:t>
          </a:r>
          <a:r>
            <a:rPr lang="fr-CH" sz="1200" b="1" kern="1200" dirty="0"/>
            <a:t> / Production Sites)</a:t>
          </a:r>
          <a:endParaRPr lang="en-CH" sz="1200" b="1" kern="1200" dirty="0"/>
        </a:p>
      </dsp:txBody>
      <dsp:txXfrm>
        <a:off x="0" y="2143252"/>
        <a:ext cx="3406140" cy="610932"/>
      </dsp:txXfrm>
    </dsp:sp>
    <dsp:sp modelId="{00E3CF04-BF9E-47BA-8055-0B00AEF8DD96}">
      <dsp:nvSpPr>
        <dsp:cNvPr id="0" name=""/>
        <dsp:cNvSpPr/>
      </dsp:nvSpPr>
      <dsp:spPr>
        <a:xfrm>
          <a:off x="0" y="1430498"/>
          <a:ext cx="11353800" cy="610932"/>
        </a:xfrm>
        <a:prstGeom prst="roundRect">
          <a:avLst>
            <a:gd name="adj" fmla="val 10000"/>
          </a:avLst>
        </a:prstGeom>
        <a:solidFill>
          <a:schemeClr val="bg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b="1" kern="1200" dirty="0"/>
            <a:t>Brands</a:t>
          </a:r>
          <a:endParaRPr lang="en-CH" sz="1200" b="1" kern="1200" dirty="0"/>
        </a:p>
      </dsp:txBody>
      <dsp:txXfrm>
        <a:off x="0" y="1430498"/>
        <a:ext cx="3406140" cy="610932"/>
      </dsp:txXfrm>
    </dsp:sp>
    <dsp:sp modelId="{C744895B-C6E0-4570-8946-36FAEE5D2E1E}">
      <dsp:nvSpPr>
        <dsp:cNvPr id="0" name=""/>
        <dsp:cNvSpPr/>
      </dsp:nvSpPr>
      <dsp:spPr>
        <a:xfrm>
          <a:off x="0" y="717744"/>
          <a:ext cx="11353800" cy="610932"/>
        </a:xfrm>
        <a:prstGeom prst="roundRect">
          <a:avLst>
            <a:gd name="adj" fmla="val 10000"/>
          </a:avLst>
        </a:prstGeom>
        <a:solidFill>
          <a:schemeClr val="bg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b="1" kern="1200" dirty="0" err="1"/>
            <a:t>Organization</a:t>
          </a:r>
          <a:r>
            <a:rPr lang="fr-CH" sz="1200" b="1" kern="1200" dirty="0"/>
            <a:t> (Service Provider)</a:t>
          </a:r>
          <a:endParaRPr lang="en-CH" sz="1200" b="1" kern="1200" dirty="0"/>
        </a:p>
      </dsp:txBody>
      <dsp:txXfrm>
        <a:off x="0" y="717744"/>
        <a:ext cx="3406140" cy="610932"/>
      </dsp:txXfrm>
    </dsp:sp>
    <dsp:sp modelId="{DB081208-5B9E-4CFA-840E-B202AAB8FE7F}">
      <dsp:nvSpPr>
        <dsp:cNvPr id="0" name=""/>
        <dsp:cNvSpPr/>
      </dsp:nvSpPr>
      <dsp:spPr>
        <a:xfrm>
          <a:off x="7132790" y="768655"/>
          <a:ext cx="763665" cy="509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100" kern="1200" dirty="0" err="1"/>
            <a:t>CallCenter</a:t>
          </a:r>
          <a:r>
            <a:rPr lang="fr-CH" sz="1100" kern="1200" dirty="0"/>
            <a:t> ABC</a:t>
          </a:r>
          <a:endParaRPr lang="en-CH" sz="1100" kern="1200" dirty="0"/>
        </a:p>
      </dsp:txBody>
      <dsp:txXfrm>
        <a:off x="7147701" y="783566"/>
        <a:ext cx="733843" cy="479288"/>
      </dsp:txXfrm>
    </dsp:sp>
    <dsp:sp modelId="{678EA0EE-0ED8-4773-870B-C1EB1EB26FCC}">
      <dsp:nvSpPr>
        <dsp:cNvPr id="0" name=""/>
        <dsp:cNvSpPr/>
      </dsp:nvSpPr>
      <dsp:spPr>
        <a:xfrm>
          <a:off x="5032711" y="1277765"/>
          <a:ext cx="2481911" cy="203644"/>
        </a:xfrm>
        <a:custGeom>
          <a:avLst/>
          <a:gdLst/>
          <a:ahLst/>
          <a:cxnLst/>
          <a:rect l="0" t="0" r="0" b="0"/>
          <a:pathLst>
            <a:path>
              <a:moveTo>
                <a:pt x="2481911" y="0"/>
              </a:moveTo>
              <a:lnTo>
                <a:pt x="2481911" y="101822"/>
              </a:lnTo>
              <a:lnTo>
                <a:pt x="0" y="101822"/>
              </a:lnTo>
              <a:lnTo>
                <a:pt x="0" y="2036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86C600-28C2-4836-A9F5-EF1199AD694A}">
      <dsp:nvSpPr>
        <dsp:cNvPr id="0" name=""/>
        <dsp:cNvSpPr/>
      </dsp:nvSpPr>
      <dsp:spPr>
        <a:xfrm>
          <a:off x="4650879" y="1481409"/>
          <a:ext cx="763665" cy="50911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100" kern="1200" dirty="0"/>
            <a:t>Telecom / Brand #1</a:t>
          </a:r>
          <a:endParaRPr lang="en-CH" sz="1100" kern="1200" dirty="0"/>
        </a:p>
      </dsp:txBody>
      <dsp:txXfrm>
        <a:off x="4665790" y="1496320"/>
        <a:ext cx="733843" cy="479288"/>
      </dsp:txXfrm>
    </dsp:sp>
    <dsp:sp modelId="{C81767BF-E5CF-407F-BB05-231D13D763DF}">
      <dsp:nvSpPr>
        <dsp:cNvPr id="0" name=""/>
        <dsp:cNvSpPr/>
      </dsp:nvSpPr>
      <dsp:spPr>
        <a:xfrm>
          <a:off x="4288138" y="1990519"/>
          <a:ext cx="744573" cy="203644"/>
        </a:xfrm>
        <a:custGeom>
          <a:avLst/>
          <a:gdLst/>
          <a:ahLst/>
          <a:cxnLst/>
          <a:rect l="0" t="0" r="0" b="0"/>
          <a:pathLst>
            <a:path>
              <a:moveTo>
                <a:pt x="744573" y="0"/>
              </a:moveTo>
              <a:lnTo>
                <a:pt x="744573" y="101822"/>
              </a:lnTo>
              <a:lnTo>
                <a:pt x="0" y="101822"/>
              </a:lnTo>
              <a:lnTo>
                <a:pt x="0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A010C9-B0FC-48BB-8485-6301D990DA4F}">
      <dsp:nvSpPr>
        <dsp:cNvPr id="0" name=""/>
        <dsp:cNvSpPr/>
      </dsp:nvSpPr>
      <dsp:spPr>
        <a:xfrm>
          <a:off x="3906305" y="2194163"/>
          <a:ext cx="763665" cy="50911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100" kern="1200" dirty="0"/>
            <a:t>Site A</a:t>
          </a:r>
          <a:endParaRPr lang="en-CH" sz="1100" kern="1200" dirty="0"/>
        </a:p>
      </dsp:txBody>
      <dsp:txXfrm>
        <a:off x="3921216" y="2209074"/>
        <a:ext cx="733843" cy="479288"/>
      </dsp:txXfrm>
    </dsp:sp>
    <dsp:sp modelId="{798A6022-42E2-4880-8DAA-76C9D6CBCB13}">
      <dsp:nvSpPr>
        <dsp:cNvPr id="0" name=""/>
        <dsp:cNvSpPr/>
      </dsp:nvSpPr>
      <dsp:spPr>
        <a:xfrm>
          <a:off x="3791756" y="2703273"/>
          <a:ext cx="496382" cy="203644"/>
        </a:xfrm>
        <a:custGeom>
          <a:avLst/>
          <a:gdLst/>
          <a:ahLst/>
          <a:cxnLst/>
          <a:rect l="0" t="0" r="0" b="0"/>
          <a:pathLst>
            <a:path>
              <a:moveTo>
                <a:pt x="496382" y="0"/>
              </a:moveTo>
              <a:lnTo>
                <a:pt x="496382" y="101822"/>
              </a:lnTo>
              <a:lnTo>
                <a:pt x="0" y="101822"/>
              </a:lnTo>
              <a:lnTo>
                <a:pt x="0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493BE-E7F4-4361-812D-F925AA8501D4}">
      <dsp:nvSpPr>
        <dsp:cNvPr id="0" name=""/>
        <dsp:cNvSpPr/>
      </dsp:nvSpPr>
      <dsp:spPr>
        <a:xfrm>
          <a:off x="3409923" y="2906917"/>
          <a:ext cx="763665" cy="50911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100" kern="1200" dirty="0"/>
            <a:t>Team (a)</a:t>
          </a:r>
          <a:endParaRPr lang="en-CH" sz="1100" kern="1200" dirty="0"/>
        </a:p>
      </dsp:txBody>
      <dsp:txXfrm>
        <a:off x="3424834" y="2921828"/>
        <a:ext cx="733843" cy="479288"/>
      </dsp:txXfrm>
    </dsp:sp>
    <dsp:sp modelId="{A315C73F-C509-4FDA-9AD0-E440F409C030}">
      <dsp:nvSpPr>
        <dsp:cNvPr id="0" name=""/>
        <dsp:cNvSpPr/>
      </dsp:nvSpPr>
      <dsp:spPr>
        <a:xfrm>
          <a:off x="4288138" y="2703273"/>
          <a:ext cx="496382" cy="203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822"/>
              </a:lnTo>
              <a:lnTo>
                <a:pt x="496382" y="101822"/>
              </a:lnTo>
              <a:lnTo>
                <a:pt x="496382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443D9-FEF8-4D29-902E-D4ABF2476940}">
      <dsp:nvSpPr>
        <dsp:cNvPr id="0" name=""/>
        <dsp:cNvSpPr/>
      </dsp:nvSpPr>
      <dsp:spPr>
        <a:xfrm>
          <a:off x="4402688" y="2906917"/>
          <a:ext cx="763665" cy="50911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100" kern="1200" dirty="0"/>
            <a:t>Team (b)</a:t>
          </a:r>
          <a:endParaRPr lang="en-CH" sz="1100" kern="1200" dirty="0"/>
        </a:p>
      </dsp:txBody>
      <dsp:txXfrm>
        <a:off x="4417599" y="2921828"/>
        <a:ext cx="733843" cy="479288"/>
      </dsp:txXfrm>
    </dsp:sp>
    <dsp:sp modelId="{5EFFA483-9B1B-4F4E-9A85-56A826CB3454}">
      <dsp:nvSpPr>
        <dsp:cNvPr id="0" name=""/>
        <dsp:cNvSpPr/>
      </dsp:nvSpPr>
      <dsp:spPr>
        <a:xfrm>
          <a:off x="5032711" y="1990519"/>
          <a:ext cx="744573" cy="203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822"/>
              </a:lnTo>
              <a:lnTo>
                <a:pt x="744573" y="101822"/>
              </a:lnTo>
              <a:lnTo>
                <a:pt x="744573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9DF7BF-A973-44B6-8E0E-AFF608653F95}">
      <dsp:nvSpPr>
        <dsp:cNvPr id="0" name=""/>
        <dsp:cNvSpPr/>
      </dsp:nvSpPr>
      <dsp:spPr>
        <a:xfrm>
          <a:off x="5395452" y="2194163"/>
          <a:ext cx="763665" cy="50911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100" kern="1200" dirty="0"/>
            <a:t>Site B</a:t>
          </a:r>
          <a:endParaRPr lang="en-CH" sz="1100" kern="1200" dirty="0"/>
        </a:p>
      </dsp:txBody>
      <dsp:txXfrm>
        <a:off x="5410363" y="2209074"/>
        <a:ext cx="733843" cy="479288"/>
      </dsp:txXfrm>
    </dsp:sp>
    <dsp:sp modelId="{E670A98E-D595-4063-AEEC-A10ED81D3281}">
      <dsp:nvSpPr>
        <dsp:cNvPr id="0" name=""/>
        <dsp:cNvSpPr/>
      </dsp:nvSpPr>
      <dsp:spPr>
        <a:xfrm>
          <a:off x="5731565" y="2703273"/>
          <a:ext cx="91440" cy="2036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034FF3-9C5E-46D3-AAF0-D4ACD46A0D8E}">
      <dsp:nvSpPr>
        <dsp:cNvPr id="0" name=""/>
        <dsp:cNvSpPr/>
      </dsp:nvSpPr>
      <dsp:spPr>
        <a:xfrm>
          <a:off x="5395452" y="2906917"/>
          <a:ext cx="763665" cy="50911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100" kern="1200" dirty="0"/>
            <a:t>Team (c)</a:t>
          </a:r>
          <a:endParaRPr lang="en-CH" sz="1100" kern="1200" dirty="0"/>
        </a:p>
      </dsp:txBody>
      <dsp:txXfrm>
        <a:off x="5410363" y="2921828"/>
        <a:ext cx="733843" cy="479288"/>
      </dsp:txXfrm>
    </dsp:sp>
    <dsp:sp modelId="{5128DC3B-D792-4F67-A5C8-F908885E5D29}">
      <dsp:nvSpPr>
        <dsp:cNvPr id="0" name=""/>
        <dsp:cNvSpPr/>
      </dsp:nvSpPr>
      <dsp:spPr>
        <a:xfrm>
          <a:off x="7266432" y="1277765"/>
          <a:ext cx="248191" cy="203644"/>
        </a:xfrm>
        <a:custGeom>
          <a:avLst/>
          <a:gdLst/>
          <a:ahLst/>
          <a:cxnLst/>
          <a:rect l="0" t="0" r="0" b="0"/>
          <a:pathLst>
            <a:path>
              <a:moveTo>
                <a:pt x="248191" y="0"/>
              </a:moveTo>
              <a:lnTo>
                <a:pt x="248191" y="101822"/>
              </a:lnTo>
              <a:lnTo>
                <a:pt x="0" y="101822"/>
              </a:lnTo>
              <a:lnTo>
                <a:pt x="0" y="2036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518A78-A340-47D7-B76D-F38D077B90E5}">
      <dsp:nvSpPr>
        <dsp:cNvPr id="0" name=""/>
        <dsp:cNvSpPr/>
      </dsp:nvSpPr>
      <dsp:spPr>
        <a:xfrm>
          <a:off x="6884599" y="1481409"/>
          <a:ext cx="763665" cy="509110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100" kern="1200" dirty="0"/>
            <a:t>Telecom/ Brand #2</a:t>
          </a:r>
          <a:endParaRPr lang="en-CH" sz="1100" kern="1200" dirty="0"/>
        </a:p>
      </dsp:txBody>
      <dsp:txXfrm>
        <a:off x="6899510" y="1496320"/>
        <a:ext cx="733843" cy="479288"/>
      </dsp:txXfrm>
    </dsp:sp>
    <dsp:sp modelId="{FA8C908F-85CA-4725-9597-ACE38E3709FC}">
      <dsp:nvSpPr>
        <dsp:cNvPr id="0" name=""/>
        <dsp:cNvSpPr/>
      </dsp:nvSpPr>
      <dsp:spPr>
        <a:xfrm>
          <a:off x="7220712" y="1990519"/>
          <a:ext cx="91440" cy="2036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F80EB6-2B82-4957-81E7-27C9A8A88324}">
      <dsp:nvSpPr>
        <dsp:cNvPr id="0" name=""/>
        <dsp:cNvSpPr/>
      </dsp:nvSpPr>
      <dsp:spPr>
        <a:xfrm>
          <a:off x="6884599" y="2194163"/>
          <a:ext cx="763665" cy="509110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100" kern="1200" dirty="0"/>
            <a:t>Site C</a:t>
          </a:r>
          <a:endParaRPr lang="en-CH" sz="1100" kern="1200" dirty="0"/>
        </a:p>
      </dsp:txBody>
      <dsp:txXfrm>
        <a:off x="6899510" y="2209074"/>
        <a:ext cx="733843" cy="479288"/>
      </dsp:txXfrm>
    </dsp:sp>
    <dsp:sp modelId="{B24BF836-8122-461D-9129-B090D715E3F5}">
      <dsp:nvSpPr>
        <dsp:cNvPr id="0" name=""/>
        <dsp:cNvSpPr/>
      </dsp:nvSpPr>
      <dsp:spPr>
        <a:xfrm>
          <a:off x="6770049" y="2703273"/>
          <a:ext cx="496382" cy="203644"/>
        </a:xfrm>
        <a:custGeom>
          <a:avLst/>
          <a:gdLst/>
          <a:ahLst/>
          <a:cxnLst/>
          <a:rect l="0" t="0" r="0" b="0"/>
          <a:pathLst>
            <a:path>
              <a:moveTo>
                <a:pt x="496382" y="0"/>
              </a:moveTo>
              <a:lnTo>
                <a:pt x="496382" y="101822"/>
              </a:lnTo>
              <a:lnTo>
                <a:pt x="0" y="101822"/>
              </a:lnTo>
              <a:lnTo>
                <a:pt x="0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156D8-3FC9-4E4E-9FF8-5E2DDCE448F2}">
      <dsp:nvSpPr>
        <dsp:cNvPr id="0" name=""/>
        <dsp:cNvSpPr/>
      </dsp:nvSpPr>
      <dsp:spPr>
        <a:xfrm>
          <a:off x="6388217" y="2906917"/>
          <a:ext cx="763665" cy="509110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100" kern="1200" dirty="0"/>
            <a:t>Team (d)</a:t>
          </a:r>
          <a:endParaRPr lang="en-CH" sz="1100" kern="1200" dirty="0"/>
        </a:p>
      </dsp:txBody>
      <dsp:txXfrm>
        <a:off x="6403128" y="2921828"/>
        <a:ext cx="733843" cy="479288"/>
      </dsp:txXfrm>
    </dsp:sp>
    <dsp:sp modelId="{D0B1989C-BF99-4222-98E1-0428F255DE4A}">
      <dsp:nvSpPr>
        <dsp:cNvPr id="0" name=""/>
        <dsp:cNvSpPr/>
      </dsp:nvSpPr>
      <dsp:spPr>
        <a:xfrm>
          <a:off x="7266432" y="2703273"/>
          <a:ext cx="496382" cy="203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822"/>
              </a:lnTo>
              <a:lnTo>
                <a:pt x="496382" y="101822"/>
              </a:lnTo>
              <a:lnTo>
                <a:pt x="496382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A6A6BE-298C-4C5C-9D11-887E0AC4A501}">
      <dsp:nvSpPr>
        <dsp:cNvPr id="0" name=""/>
        <dsp:cNvSpPr/>
      </dsp:nvSpPr>
      <dsp:spPr>
        <a:xfrm>
          <a:off x="7380981" y="2906917"/>
          <a:ext cx="763665" cy="509110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100" kern="1200" dirty="0"/>
            <a:t>Team (e)</a:t>
          </a:r>
          <a:endParaRPr lang="en-CH" sz="1100" kern="1200" dirty="0"/>
        </a:p>
      </dsp:txBody>
      <dsp:txXfrm>
        <a:off x="7395892" y="2921828"/>
        <a:ext cx="733843" cy="479288"/>
      </dsp:txXfrm>
    </dsp:sp>
    <dsp:sp modelId="{CCE3D770-FC84-4AC3-8422-58E39A0F72DA}">
      <dsp:nvSpPr>
        <dsp:cNvPr id="0" name=""/>
        <dsp:cNvSpPr/>
      </dsp:nvSpPr>
      <dsp:spPr>
        <a:xfrm>
          <a:off x="7514623" y="1277765"/>
          <a:ext cx="2481911" cy="203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822"/>
              </a:lnTo>
              <a:lnTo>
                <a:pt x="2481911" y="101822"/>
              </a:lnTo>
              <a:lnTo>
                <a:pt x="2481911" y="2036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ED0E37-F79E-47F9-ADC9-6DF501644F72}">
      <dsp:nvSpPr>
        <dsp:cNvPr id="0" name=""/>
        <dsp:cNvSpPr/>
      </dsp:nvSpPr>
      <dsp:spPr>
        <a:xfrm>
          <a:off x="9614701" y="1481409"/>
          <a:ext cx="763665" cy="509110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100" kern="1200" dirty="0" err="1"/>
            <a:t>Insurance</a:t>
          </a:r>
          <a:r>
            <a:rPr lang="fr-CH" sz="1100" kern="1200" dirty="0"/>
            <a:t> / Brand #3</a:t>
          </a:r>
          <a:endParaRPr lang="en-CH" sz="1100" kern="1200" dirty="0"/>
        </a:p>
      </dsp:txBody>
      <dsp:txXfrm>
        <a:off x="9629612" y="1496320"/>
        <a:ext cx="733843" cy="479288"/>
      </dsp:txXfrm>
    </dsp:sp>
    <dsp:sp modelId="{22EC9D25-1B6C-4967-A1B3-801552AB9FB6}">
      <dsp:nvSpPr>
        <dsp:cNvPr id="0" name=""/>
        <dsp:cNvSpPr/>
      </dsp:nvSpPr>
      <dsp:spPr>
        <a:xfrm>
          <a:off x="9251961" y="1990519"/>
          <a:ext cx="744573" cy="203644"/>
        </a:xfrm>
        <a:custGeom>
          <a:avLst/>
          <a:gdLst/>
          <a:ahLst/>
          <a:cxnLst/>
          <a:rect l="0" t="0" r="0" b="0"/>
          <a:pathLst>
            <a:path>
              <a:moveTo>
                <a:pt x="744573" y="0"/>
              </a:moveTo>
              <a:lnTo>
                <a:pt x="744573" y="101822"/>
              </a:lnTo>
              <a:lnTo>
                <a:pt x="0" y="101822"/>
              </a:lnTo>
              <a:lnTo>
                <a:pt x="0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4A6703-78F4-4B71-BA79-434F05ADA6B8}">
      <dsp:nvSpPr>
        <dsp:cNvPr id="0" name=""/>
        <dsp:cNvSpPr/>
      </dsp:nvSpPr>
      <dsp:spPr>
        <a:xfrm>
          <a:off x="8870128" y="2194163"/>
          <a:ext cx="763665" cy="509110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100" kern="1200" dirty="0"/>
            <a:t>Site A’</a:t>
          </a:r>
          <a:endParaRPr lang="en-CH" sz="1100" kern="1200" dirty="0"/>
        </a:p>
      </dsp:txBody>
      <dsp:txXfrm>
        <a:off x="8885039" y="2209074"/>
        <a:ext cx="733843" cy="479288"/>
      </dsp:txXfrm>
    </dsp:sp>
    <dsp:sp modelId="{57D72145-C653-4F74-AB28-A08D22CE1C34}">
      <dsp:nvSpPr>
        <dsp:cNvPr id="0" name=""/>
        <dsp:cNvSpPr/>
      </dsp:nvSpPr>
      <dsp:spPr>
        <a:xfrm>
          <a:off x="8755578" y="2703273"/>
          <a:ext cx="496382" cy="203644"/>
        </a:xfrm>
        <a:custGeom>
          <a:avLst/>
          <a:gdLst/>
          <a:ahLst/>
          <a:cxnLst/>
          <a:rect l="0" t="0" r="0" b="0"/>
          <a:pathLst>
            <a:path>
              <a:moveTo>
                <a:pt x="496382" y="0"/>
              </a:moveTo>
              <a:lnTo>
                <a:pt x="496382" y="101822"/>
              </a:lnTo>
              <a:lnTo>
                <a:pt x="0" y="101822"/>
              </a:lnTo>
              <a:lnTo>
                <a:pt x="0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61796-832C-4679-A928-10E776BDB162}">
      <dsp:nvSpPr>
        <dsp:cNvPr id="0" name=""/>
        <dsp:cNvSpPr/>
      </dsp:nvSpPr>
      <dsp:spPr>
        <a:xfrm>
          <a:off x="8373746" y="2906917"/>
          <a:ext cx="763665" cy="509110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100" kern="1200" dirty="0"/>
            <a:t>Team (f)</a:t>
          </a:r>
          <a:endParaRPr lang="en-CH" sz="1100" kern="1200" dirty="0"/>
        </a:p>
      </dsp:txBody>
      <dsp:txXfrm>
        <a:off x="8388657" y="2921828"/>
        <a:ext cx="733843" cy="479288"/>
      </dsp:txXfrm>
    </dsp:sp>
    <dsp:sp modelId="{3312DD9B-CBCE-4C6F-9889-615E963BEB61}">
      <dsp:nvSpPr>
        <dsp:cNvPr id="0" name=""/>
        <dsp:cNvSpPr/>
      </dsp:nvSpPr>
      <dsp:spPr>
        <a:xfrm>
          <a:off x="9251961" y="2703273"/>
          <a:ext cx="496382" cy="203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822"/>
              </a:lnTo>
              <a:lnTo>
                <a:pt x="496382" y="101822"/>
              </a:lnTo>
              <a:lnTo>
                <a:pt x="496382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A022B9-3605-47A8-9B1C-AB5233FA6E5F}">
      <dsp:nvSpPr>
        <dsp:cNvPr id="0" name=""/>
        <dsp:cNvSpPr/>
      </dsp:nvSpPr>
      <dsp:spPr>
        <a:xfrm>
          <a:off x="9366510" y="2906917"/>
          <a:ext cx="763665" cy="509110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100" kern="1200" dirty="0"/>
            <a:t>Team (g)</a:t>
          </a:r>
          <a:endParaRPr lang="en-CH" sz="1100" kern="1200" dirty="0"/>
        </a:p>
      </dsp:txBody>
      <dsp:txXfrm>
        <a:off x="9381421" y="2921828"/>
        <a:ext cx="733843" cy="479288"/>
      </dsp:txXfrm>
    </dsp:sp>
    <dsp:sp modelId="{117CDA72-877D-4CA6-A629-217E01191194}">
      <dsp:nvSpPr>
        <dsp:cNvPr id="0" name=""/>
        <dsp:cNvSpPr/>
      </dsp:nvSpPr>
      <dsp:spPr>
        <a:xfrm>
          <a:off x="9996534" y="1990519"/>
          <a:ext cx="744573" cy="203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822"/>
              </a:lnTo>
              <a:lnTo>
                <a:pt x="744573" y="101822"/>
              </a:lnTo>
              <a:lnTo>
                <a:pt x="744573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9AD467-6C06-46FA-AACF-CE4F34AE74BA}">
      <dsp:nvSpPr>
        <dsp:cNvPr id="0" name=""/>
        <dsp:cNvSpPr/>
      </dsp:nvSpPr>
      <dsp:spPr>
        <a:xfrm>
          <a:off x="10359275" y="2194163"/>
          <a:ext cx="763665" cy="509110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100" kern="1200" dirty="0"/>
            <a:t>Site D</a:t>
          </a:r>
          <a:endParaRPr lang="en-CH" sz="1100" kern="1200" dirty="0"/>
        </a:p>
      </dsp:txBody>
      <dsp:txXfrm>
        <a:off x="10374186" y="2209074"/>
        <a:ext cx="733843" cy="479288"/>
      </dsp:txXfrm>
    </dsp:sp>
    <dsp:sp modelId="{2784C57B-1877-4420-A45B-BBBE56F054EE}">
      <dsp:nvSpPr>
        <dsp:cNvPr id="0" name=""/>
        <dsp:cNvSpPr/>
      </dsp:nvSpPr>
      <dsp:spPr>
        <a:xfrm>
          <a:off x="10695387" y="2703273"/>
          <a:ext cx="91440" cy="2036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808D5-B4D4-4C4A-A731-3C385DBAAA07}">
      <dsp:nvSpPr>
        <dsp:cNvPr id="0" name=""/>
        <dsp:cNvSpPr/>
      </dsp:nvSpPr>
      <dsp:spPr>
        <a:xfrm>
          <a:off x="10359275" y="2906917"/>
          <a:ext cx="763665" cy="509110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100" kern="1200" dirty="0"/>
            <a:t>Team (h)</a:t>
          </a:r>
          <a:endParaRPr lang="en-CH" sz="1100" kern="1200" dirty="0"/>
        </a:p>
      </dsp:txBody>
      <dsp:txXfrm>
        <a:off x="10374186" y="2921828"/>
        <a:ext cx="733843" cy="4792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4D4B6-3846-42AC-AF1F-818ECBB1EE2B}">
      <dsp:nvSpPr>
        <dsp:cNvPr id="0" name=""/>
        <dsp:cNvSpPr/>
      </dsp:nvSpPr>
      <dsp:spPr>
        <a:xfrm>
          <a:off x="0" y="3568760"/>
          <a:ext cx="11353800" cy="610932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b="1" kern="1200" dirty="0"/>
            <a:t>Agents</a:t>
          </a:r>
          <a:endParaRPr lang="en-CH" sz="1200" b="1" kern="1200" dirty="0"/>
        </a:p>
      </dsp:txBody>
      <dsp:txXfrm>
        <a:off x="0" y="3568760"/>
        <a:ext cx="3406140" cy="610932"/>
      </dsp:txXfrm>
    </dsp:sp>
    <dsp:sp modelId="{9E6CD322-186D-4744-8EF8-C71070742410}">
      <dsp:nvSpPr>
        <dsp:cNvPr id="0" name=""/>
        <dsp:cNvSpPr/>
      </dsp:nvSpPr>
      <dsp:spPr>
        <a:xfrm>
          <a:off x="0" y="2856006"/>
          <a:ext cx="11353800" cy="610932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b="1" kern="1200" dirty="0"/>
            <a:t>Teams</a:t>
          </a:r>
          <a:endParaRPr lang="en-CH" sz="1200" b="1" kern="1200" dirty="0"/>
        </a:p>
      </dsp:txBody>
      <dsp:txXfrm>
        <a:off x="0" y="2856006"/>
        <a:ext cx="3406140" cy="610932"/>
      </dsp:txXfrm>
    </dsp:sp>
    <dsp:sp modelId="{B678323E-2844-4BC1-816A-F5E6C3EB682A}">
      <dsp:nvSpPr>
        <dsp:cNvPr id="0" name=""/>
        <dsp:cNvSpPr/>
      </dsp:nvSpPr>
      <dsp:spPr>
        <a:xfrm>
          <a:off x="0" y="2143252"/>
          <a:ext cx="11353800" cy="610932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b="1" kern="1200" dirty="0"/>
            <a:t>Sites </a:t>
          </a:r>
          <a:br>
            <a:rPr lang="fr-CH" sz="1200" b="1" kern="1200" dirty="0"/>
          </a:br>
          <a:r>
            <a:rPr lang="fr-CH" sz="1200" b="1" kern="1200" dirty="0"/>
            <a:t>(Service Provider / </a:t>
          </a:r>
          <a:r>
            <a:rPr lang="fr-CH" sz="1200" b="1" kern="1200" dirty="0" err="1"/>
            <a:t>Subsidiaries</a:t>
          </a:r>
          <a:r>
            <a:rPr lang="fr-CH" sz="1200" b="1" kern="1200" dirty="0"/>
            <a:t> / Production Sites)</a:t>
          </a:r>
          <a:endParaRPr lang="en-CH" sz="1200" b="1" kern="1200" dirty="0"/>
        </a:p>
      </dsp:txBody>
      <dsp:txXfrm>
        <a:off x="0" y="2143252"/>
        <a:ext cx="3406140" cy="610932"/>
      </dsp:txXfrm>
    </dsp:sp>
    <dsp:sp modelId="{00E3CF04-BF9E-47BA-8055-0B00AEF8DD96}">
      <dsp:nvSpPr>
        <dsp:cNvPr id="0" name=""/>
        <dsp:cNvSpPr/>
      </dsp:nvSpPr>
      <dsp:spPr>
        <a:xfrm>
          <a:off x="0" y="1430498"/>
          <a:ext cx="11353800" cy="610932"/>
        </a:xfrm>
        <a:prstGeom prst="roundRect">
          <a:avLst>
            <a:gd name="adj" fmla="val 10000"/>
          </a:avLst>
        </a:prstGeom>
        <a:solidFill>
          <a:schemeClr val="bg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b="1" kern="1200" dirty="0"/>
            <a:t>Brands</a:t>
          </a:r>
          <a:endParaRPr lang="en-CH" sz="1200" b="1" kern="1200" dirty="0"/>
        </a:p>
      </dsp:txBody>
      <dsp:txXfrm>
        <a:off x="0" y="1430498"/>
        <a:ext cx="3406140" cy="610932"/>
      </dsp:txXfrm>
    </dsp:sp>
    <dsp:sp modelId="{C744895B-C6E0-4570-8946-36FAEE5D2E1E}">
      <dsp:nvSpPr>
        <dsp:cNvPr id="0" name=""/>
        <dsp:cNvSpPr/>
      </dsp:nvSpPr>
      <dsp:spPr>
        <a:xfrm>
          <a:off x="0" y="717744"/>
          <a:ext cx="11353800" cy="610932"/>
        </a:xfrm>
        <a:prstGeom prst="roundRect">
          <a:avLst>
            <a:gd name="adj" fmla="val 10000"/>
          </a:avLst>
        </a:prstGeom>
        <a:solidFill>
          <a:schemeClr val="bg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b="1" kern="1200" dirty="0" err="1"/>
            <a:t>Organization</a:t>
          </a:r>
          <a:r>
            <a:rPr lang="fr-CH" sz="1200" b="1" kern="1200" dirty="0"/>
            <a:t> (Service Provider)</a:t>
          </a:r>
          <a:endParaRPr lang="en-CH" sz="1200" b="1" kern="1200" dirty="0"/>
        </a:p>
      </dsp:txBody>
      <dsp:txXfrm>
        <a:off x="0" y="717744"/>
        <a:ext cx="3406140" cy="610932"/>
      </dsp:txXfrm>
    </dsp:sp>
    <dsp:sp modelId="{DB081208-5B9E-4CFA-840E-B202AAB8FE7F}">
      <dsp:nvSpPr>
        <dsp:cNvPr id="0" name=""/>
        <dsp:cNvSpPr/>
      </dsp:nvSpPr>
      <dsp:spPr>
        <a:xfrm>
          <a:off x="7132790" y="768655"/>
          <a:ext cx="763665" cy="509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 err="1"/>
            <a:t>WebHelp</a:t>
          </a:r>
          <a:endParaRPr lang="en-CH" sz="900" kern="1200" dirty="0"/>
        </a:p>
      </dsp:txBody>
      <dsp:txXfrm>
        <a:off x="7147701" y="783566"/>
        <a:ext cx="733843" cy="479288"/>
      </dsp:txXfrm>
    </dsp:sp>
    <dsp:sp modelId="{678EA0EE-0ED8-4773-870B-C1EB1EB26FCC}">
      <dsp:nvSpPr>
        <dsp:cNvPr id="0" name=""/>
        <dsp:cNvSpPr/>
      </dsp:nvSpPr>
      <dsp:spPr>
        <a:xfrm>
          <a:off x="5032711" y="1277765"/>
          <a:ext cx="2481911" cy="203644"/>
        </a:xfrm>
        <a:custGeom>
          <a:avLst/>
          <a:gdLst/>
          <a:ahLst/>
          <a:cxnLst/>
          <a:rect l="0" t="0" r="0" b="0"/>
          <a:pathLst>
            <a:path>
              <a:moveTo>
                <a:pt x="2481911" y="0"/>
              </a:moveTo>
              <a:lnTo>
                <a:pt x="2481911" y="101822"/>
              </a:lnTo>
              <a:lnTo>
                <a:pt x="0" y="101822"/>
              </a:lnTo>
              <a:lnTo>
                <a:pt x="0" y="2036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86C600-28C2-4836-A9F5-EF1199AD694A}">
      <dsp:nvSpPr>
        <dsp:cNvPr id="0" name=""/>
        <dsp:cNvSpPr/>
      </dsp:nvSpPr>
      <dsp:spPr>
        <a:xfrm>
          <a:off x="4650879" y="1481409"/>
          <a:ext cx="763665" cy="50911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 err="1"/>
            <a:t>Yallo</a:t>
          </a:r>
          <a:r>
            <a:rPr lang="fr-CH" sz="900" kern="1200" dirty="0"/>
            <a:t> / </a:t>
          </a:r>
          <a:r>
            <a:rPr lang="fr-CH" sz="900" kern="1200" dirty="0" err="1"/>
            <a:t>Lebara</a:t>
          </a:r>
          <a:r>
            <a:rPr lang="fr-CH" sz="900" kern="1200" dirty="0"/>
            <a:t> / swype</a:t>
          </a:r>
          <a:endParaRPr lang="en-CH" sz="900" kern="1200" dirty="0"/>
        </a:p>
      </dsp:txBody>
      <dsp:txXfrm>
        <a:off x="4665790" y="1496320"/>
        <a:ext cx="733843" cy="479288"/>
      </dsp:txXfrm>
    </dsp:sp>
    <dsp:sp modelId="{C81767BF-E5CF-407F-BB05-231D13D763DF}">
      <dsp:nvSpPr>
        <dsp:cNvPr id="0" name=""/>
        <dsp:cNvSpPr/>
      </dsp:nvSpPr>
      <dsp:spPr>
        <a:xfrm>
          <a:off x="4288138" y="1990519"/>
          <a:ext cx="744573" cy="203644"/>
        </a:xfrm>
        <a:custGeom>
          <a:avLst/>
          <a:gdLst/>
          <a:ahLst/>
          <a:cxnLst/>
          <a:rect l="0" t="0" r="0" b="0"/>
          <a:pathLst>
            <a:path>
              <a:moveTo>
                <a:pt x="744573" y="0"/>
              </a:moveTo>
              <a:lnTo>
                <a:pt x="744573" y="101822"/>
              </a:lnTo>
              <a:lnTo>
                <a:pt x="0" y="101822"/>
              </a:lnTo>
              <a:lnTo>
                <a:pt x="0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A010C9-B0FC-48BB-8485-6301D990DA4F}">
      <dsp:nvSpPr>
        <dsp:cNvPr id="0" name=""/>
        <dsp:cNvSpPr/>
      </dsp:nvSpPr>
      <dsp:spPr>
        <a:xfrm>
          <a:off x="3906305" y="2194163"/>
          <a:ext cx="763665" cy="50911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 err="1"/>
            <a:t>WebHelp</a:t>
          </a:r>
          <a:r>
            <a:rPr lang="fr-CH" sz="900" kern="1200" dirty="0"/>
            <a:t> </a:t>
          </a:r>
          <a:r>
            <a:rPr lang="fr-CH" sz="900" kern="1200" dirty="0" err="1"/>
            <a:t>Turkey</a:t>
          </a:r>
          <a:endParaRPr lang="en-CH" sz="900" kern="1200" dirty="0"/>
        </a:p>
      </dsp:txBody>
      <dsp:txXfrm>
        <a:off x="3921216" y="2209074"/>
        <a:ext cx="733843" cy="479288"/>
      </dsp:txXfrm>
    </dsp:sp>
    <dsp:sp modelId="{798A6022-42E2-4880-8DAA-76C9D6CBCB13}">
      <dsp:nvSpPr>
        <dsp:cNvPr id="0" name=""/>
        <dsp:cNvSpPr/>
      </dsp:nvSpPr>
      <dsp:spPr>
        <a:xfrm>
          <a:off x="3791756" y="2703273"/>
          <a:ext cx="496382" cy="203644"/>
        </a:xfrm>
        <a:custGeom>
          <a:avLst/>
          <a:gdLst/>
          <a:ahLst/>
          <a:cxnLst/>
          <a:rect l="0" t="0" r="0" b="0"/>
          <a:pathLst>
            <a:path>
              <a:moveTo>
                <a:pt x="496382" y="0"/>
              </a:moveTo>
              <a:lnTo>
                <a:pt x="496382" y="101822"/>
              </a:lnTo>
              <a:lnTo>
                <a:pt x="0" y="101822"/>
              </a:lnTo>
              <a:lnTo>
                <a:pt x="0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493BE-E7F4-4361-812D-F925AA8501D4}">
      <dsp:nvSpPr>
        <dsp:cNvPr id="0" name=""/>
        <dsp:cNvSpPr/>
      </dsp:nvSpPr>
      <dsp:spPr>
        <a:xfrm>
          <a:off x="3409923" y="2906917"/>
          <a:ext cx="763665" cy="50911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Acquisition DE</a:t>
          </a:r>
          <a:endParaRPr lang="en-CH" sz="900" kern="1200" dirty="0"/>
        </a:p>
      </dsp:txBody>
      <dsp:txXfrm>
        <a:off x="3424834" y="2921828"/>
        <a:ext cx="733843" cy="479288"/>
      </dsp:txXfrm>
    </dsp:sp>
    <dsp:sp modelId="{A315C73F-C509-4FDA-9AD0-E440F409C030}">
      <dsp:nvSpPr>
        <dsp:cNvPr id="0" name=""/>
        <dsp:cNvSpPr/>
      </dsp:nvSpPr>
      <dsp:spPr>
        <a:xfrm>
          <a:off x="4288138" y="2703273"/>
          <a:ext cx="496382" cy="203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822"/>
              </a:lnTo>
              <a:lnTo>
                <a:pt x="496382" y="101822"/>
              </a:lnTo>
              <a:lnTo>
                <a:pt x="496382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443D9-FEF8-4D29-902E-D4ABF2476940}">
      <dsp:nvSpPr>
        <dsp:cNvPr id="0" name=""/>
        <dsp:cNvSpPr/>
      </dsp:nvSpPr>
      <dsp:spPr>
        <a:xfrm>
          <a:off x="4402688" y="2906917"/>
          <a:ext cx="763665" cy="50911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 err="1"/>
            <a:t>Retention</a:t>
          </a:r>
          <a:r>
            <a:rPr lang="fr-CH" sz="900" kern="1200" dirty="0"/>
            <a:t> DE</a:t>
          </a:r>
          <a:endParaRPr lang="en-CH" sz="900" kern="1200" dirty="0"/>
        </a:p>
      </dsp:txBody>
      <dsp:txXfrm>
        <a:off x="4417599" y="2921828"/>
        <a:ext cx="733843" cy="479288"/>
      </dsp:txXfrm>
    </dsp:sp>
    <dsp:sp modelId="{5EFFA483-9B1B-4F4E-9A85-56A826CB3454}">
      <dsp:nvSpPr>
        <dsp:cNvPr id="0" name=""/>
        <dsp:cNvSpPr/>
      </dsp:nvSpPr>
      <dsp:spPr>
        <a:xfrm>
          <a:off x="5032711" y="1990519"/>
          <a:ext cx="744573" cy="203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822"/>
              </a:lnTo>
              <a:lnTo>
                <a:pt x="744573" y="101822"/>
              </a:lnTo>
              <a:lnTo>
                <a:pt x="744573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9DF7BF-A973-44B6-8E0E-AFF608653F95}">
      <dsp:nvSpPr>
        <dsp:cNvPr id="0" name=""/>
        <dsp:cNvSpPr/>
      </dsp:nvSpPr>
      <dsp:spPr>
        <a:xfrm>
          <a:off x="5395452" y="2194163"/>
          <a:ext cx="763665" cy="50911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 err="1"/>
            <a:t>WebHelp</a:t>
          </a:r>
          <a:r>
            <a:rPr lang="fr-CH" sz="900" kern="1200" dirty="0"/>
            <a:t> </a:t>
          </a:r>
          <a:r>
            <a:rPr lang="fr-CH" sz="900" kern="1200" dirty="0" err="1"/>
            <a:t>Tunisia</a:t>
          </a:r>
          <a:endParaRPr lang="en-CH" sz="900" kern="1200" dirty="0"/>
        </a:p>
      </dsp:txBody>
      <dsp:txXfrm>
        <a:off x="5410363" y="2209074"/>
        <a:ext cx="733843" cy="479288"/>
      </dsp:txXfrm>
    </dsp:sp>
    <dsp:sp modelId="{E670A98E-D595-4063-AEEC-A10ED81D3281}">
      <dsp:nvSpPr>
        <dsp:cNvPr id="0" name=""/>
        <dsp:cNvSpPr/>
      </dsp:nvSpPr>
      <dsp:spPr>
        <a:xfrm>
          <a:off x="5731565" y="2703273"/>
          <a:ext cx="91440" cy="2036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034FF3-9C5E-46D3-AAF0-D4ACD46A0D8E}">
      <dsp:nvSpPr>
        <dsp:cNvPr id="0" name=""/>
        <dsp:cNvSpPr/>
      </dsp:nvSpPr>
      <dsp:spPr>
        <a:xfrm>
          <a:off x="5395452" y="2906917"/>
          <a:ext cx="763665" cy="50911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Mixed FR</a:t>
          </a:r>
          <a:endParaRPr lang="en-CH" sz="900" kern="1200" dirty="0"/>
        </a:p>
      </dsp:txBody>
      <dsp:txXfrm>
        <a:off x="5410363" y="2921828"/>
        <a:ext cx="733843" cy="479288"/>
      </dsp:txXfrm>
    </dsp:sp>
    <dsp:sp modelId="{5128DC3B-D792-4F67-A5C8-F908885E5D29}">
      <dsp:nvSpPr>
        <dsp:cNvPr id="0" name=""/>
        <dsp:cNvSpPr/>
      </dsp:nvSpPr>
      <dsp:spPr>
        <a:xfrm>
          <a:off x="7266432" y="1277765"/>
          <a:ext cx="248191" cy="203644"/>
        </a:xfrm>
        <a:custGeom>
          <a:avLst/>
          <a:gdLst/>
          <a:ahLst/>
          <a:cxnLst/>
          <a:rect l="0" t="0" r="0" b="0"/>
          <a:pathLst>
            <a:path>
              <a:moveTo>
                <a:pt x="248191" y="0"/>
              </a:moveTo>
              <a:lnTo>
                <a:pt x="248191" y="101822"/>
              </a:lnTo>
              <a:lnTo>
                <a:pt x="0" y="101822"/>
              </a:lnTo>
              <a:lnTo>
                <a:pt x="0" y="2036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518A78-A340-47D7-B76D-F38D077B90E5}">
      <dsp:nvSpPr>
        <dsp:cNvPr id="0" name=""/>
        <dsp:cNvSpPr/>
      </dsp:nvSpPr>
      <dsp:spPr>
        <a:xfrm>
          <a:off x="6884599" y="1481409"/>
          <a:ext cx="763665" cy="509110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PYUR</a:t>
          </a:r>
          <a:endParaRPr lang="en-CH" sz="900" kern="1200" dirty="0"/>
        </a:p>
      </dsp:txBody>
      <dsp:txXfrm>
        <a:off x="6899510" y="1496320"/>
        <a:ext cx="733843" cy="479288"/>
      </dsp:txXfrm>
    </dsp:sp>
    <dsp:sp modelId="{FA8C908F-85CA-4725-9597-ACE38E3709FC}">
      <dsp:nvSpPr>
        <dsp:cNvPr id="0" name=""/>
        <dsp:cNvSpPr/>
      </dsp:nvSpPr>
      <dsp:spPr>
        <a:xfrm>
          <a:off x="7220712" y="1990519"/>
          <a:ext cx="91440" cy="2036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F80EB6-2B82-4957-81E7-27C9A8A88324}">
      <dsp:nvSpPr>
        <dsp:cNvPr id="0" name=""/>
        <dsp:cNvSpPr/>
      </dsp:nvSpPr>
      <dsp:spPr>
        <a:xfrm>
          <a:off x="6884599" y="2194163"/>
          <a:ext cx="763665" cy="509110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 err="1"/>
            <a:t>WebHelp</a:t>
          </a:r>
          <a:r>
            <a:rPr lang="fr-CH" sz="900" kern="1200" dirty="0"/>
            <a:t> Portugal</a:t>
          </a:r>
          <a:endParaRPr lang="en-CH" sz="900" kern="1200" dirty="0"/>
        </a:p>
      </dsp:txBody>
      <dsp:txXfrm>
        <a:off x="6899510" y="2209074"/>
        <a:ext cx="733843" cy="479288"/>
      </dsp:txXfrm>
    </dsp:sp>
    <dsp:sp modelId="{B24BF836-8122-461D-9129-B090D715E3F5}">
      <dsp:nvSpPr>
        <dsp:cNvPr id="0" name=""/>
        <dsp:cNvSpPr/>
      </dsp:nvSpPr>
      <dsp:spPr>
        <a:xfrm>
          <a:off x="6770049" y="2703273"/>
          <a:ext cx="496382" cy="203644"/>
        </a:xfrm>
        <a:custGeom>
          <a:avLst/>
          <a:gdLst/>
          <a:ahLst/>
          <a:cxnLst/>
          <a:rect l="0" t="0" r="0" b="0"/>
          <a:pathLst>
            <a:path>
              <a:moveTo>
                <a:pt x="496382" y="0"/>
              </a:moveTo>
              <a:lnTo>
                <a:pt x="496382" y="101822"/>
              </a:lnTo>
              <a:lnTo>
                <a:pt x="0" y="101822"/>
              </a:lnTo>
              <a:lnTo>
                <a:pt x="0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156D8-3FC9-4E4E-9FF8-5E2DDCE448F2}">
      <dsp:nvSpPr>
        <dsp:cNvPr id="0" name=""/>
        <dsp:cNvSpPr/>
      </dsp:nvSpPr>
      <dsp:spPr>
        <a:xfrm>
          <a:off x="6388217" y="2906917"/>
          <a:ext cx="763665" cy="509110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Acquisition FR</a:t>
          </a:r>
          <a:endParaRPr lang="en-CH" sz="900" kern="1200" dirty="0"/>
        </a:p>
      </dsp:txBody>
      <dsp:txXfrm>
        <a:off x="6403128" y="2921828"/>
        <a:ext cx="733843" cy="479288"/>
      </dsp:txXfrm>
    </dsp:sp>
    <dsp:sp modelId="{D0B1989C-BF99-4222-98E1-0428F255DE4A}">
      <dsp:nvSpPr>
        <dsp:cNvPr id="0" name=""/>
        <dsp:cNvSpPr/>
      </dsp:nvSpPr>
      <dsp:spPr>
        <a:xfrm>
          <a:off x="7266432" y="2703273"/>
          <a:ext cx="496382" cy="203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822"/>
              </a:lnTo>
              <a:lnTo>
                <a:pt x="496382" y="101822"/>
              </a:lnTo>
              <a:lnTo>
                <a:pt x="496382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A6A6BE-298C-4C5C-9D11-887E0AC4A501}">
      <dsp:nvSpPr>
        <dsp:cNvPr id="0" name=""/>
        <dsp:cNvSpPr/>
      </dsp:nvSpPr>
      <dsp:spPr>
        <a:xfrm>
          <a:off x="7380981" y="2906917"/>
          <a:ext cx="763665" cy="509110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 err="1"/>
            <a:t>Retention</a:t>
          </a:r>
          <a:r>
            <a:rPr lang="fr-CH" sz="900" kern="1200" dirty="0"/>
            <a:t> FR</a:t>
          </a:r>
          <a:endParaRPr lang="en-CH" sz="900" kern="1200" dirty="0"/>
        </a:p>
      </dsp:txBody>
      <dsp:txXfrm>
        <a:off x="7395892" y="2921828"/>
        <a:ext cx="733843" cy="479288"/>
      </dsp:txXfrm>
    </dsp:sp>
    <dsp:sp modelId="{CCE3D770-FC84-4AC3-8422-58E39A0F72DA}">
      <dsp:nvSpPr>
        <dsp:cNvPr id="0" name=""/>
        <dsp:cNvSpPr/>
      </dsp:nvSpPr>
      <dsp:spPr>
        <a:xfrm>
          <a:off x="7514623" y="1277765"/>
          <a:ext cx="2481911" cy="203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822"/>
              </a:lnTo>
              <a:lnTo>
                <a:pt x="2481911" y="101822"/>
              </a:lnTo>
              <a:lnTo>
                <a:pt x="2481911" y="2036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ED0E37-F79E-47F9-ADC9-6DF501644F72}">
      <dsp:nvSpPr>
        <dsp:cNvPr id="0" name=""/>
        <dsp:cNvSpPr/>
      </dsp:nvSpPr>
      <dsp:spPr>
        <a:xfrm>
          <a:off x="9614701" y="1481409"/>
          <a:ext cx="763665" cy="509110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Generali</a:t>
          </a:r>
          <a:endParaRPr lang="en-CH" sz="900" kern="1200" dirty="0"/>
        </a:p>
      </dsp:txBody>
      <dsp:txXfrm>
        <a:off x="9629612" y="1496320"/>
        <a:ext cx="733843" cy="479288"/>
      </dsp:txXfrm>
    </dsp:sp>
    <dsp:sp modelId="{22EC9D25-1B6C-4967-A1B3-801552AB9FB6}">
      <dsp:nvSpPr>
        <dsp:cNvPr id="0" name=""/>
        <dsp:cNvSpPr/>
      </dsp:nvSpPr>
      <dsp:spPr>
        <a:xfrm>
          <a:off x="9251961" y="1990519"/>
          <a:ext cx="744573" cy="203644"/>
        </a:xfrm>
        <a:custGeom>
          <a:avLst/>
          <a:gdLst/>
          <a:ahLst/>
          <a:cxnLst/>
          <a:rect l="0" t="0" r="0" b="0"/>
          <a:pathLst>
            <a:path>
              <a:moveTo>
                <a:pt x="744573" y="0"/>
              </a:moveTo>
              <a:lnTo>
                <a:pt x="744573" y="101822"/>
              </a:lnTo>
              <a:lnTo>
                <a:pt x="0" y="101822"/>
              </a:lnTo>
              <a:lnTo>
                <a:pt x="0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4A6703-78F4-4B71-BA79-434F05ADA6B8}">
      <dsp:nvSpPr>
        <dsp:cNvPr id="0" name=""/>
        <dsp:cNvSpPr/>
      </dsp:nvSpPr>
      <dsp:spPr>
        <a:xfrm>
          <a:off x="8870128" y="2194163"/>
          <a:ext cx="763665" cy="509110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 err="1"/>
            <a:t>WebHelp</a:t>
          </a:r>
          <a:r>
            <a:rPr lang="fr-CH" sz="900" kern="1200" dirty="0"/>
            <a:t> </a:t>
          </a:r>
          <a:r>
            <a:rPr lang="fr-CH" sz="900" kern="1200" dirty="0" err="1"/>
            <a:t>Turkey</a:t>
          </a:r>
          <a:endParaRPr lang="en-CH" sz="900" kern="1200" dirty="0"/>
        </a:p>
      </dsp:txBody>
      <dsp:txXfrm>
        <a:off x="8885039" y="2209074"/>
        <a:ext cx="733843" cy="479288"/>
      </dsp:txXfrm>
    </dsp:sp>
    <dsp:sp modelId="{57D72145-C653-4F74-AB28-A08D22CE1C34}">
      <dsp:nvSpPr>
        <dsp:cNvPr id="0" name=""/>
        <dsp:cNvSpPr/>
      </dsp:nvSpPr>
      <dsp:spPr>
        <a:xfrm>
          <a:off x="8755578" y="2703273"/>
          <a:ext cx="496382" cy="203644"/>
        </a:xfrm>
        <a:custGeom>
          <a:avLst/>
          <a:gdLst/>
          <a:ahLst/>
          <a:cxnLst/>
          <a:rect l="0" t="0" r="0" b="0"/>
          <a:pathLst>
            <a:path>
              <a:moveTo>
                <a:pt x="496382" y="0"/>
              </a:moveTo>
              <a:lnTo>
                <a:pt x="496382" y="101822"/>
              </a:lnTo>
              <a:lnTo>
                <a:pt x="0" y="101822"/>
              </a:lnTo>
              <a:lnTo>
                <a:pt x="0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61796-832C-4679-A928-10E776BDB162}">
      <dsp:nvSpPr>
        <dsp:cNvPr id="0" name=""/>
        <dsp:cNvSpPr/>
      </dsp:nvSpPr>
      <dsp:spPr>
        <a:xfrm>
          <a:off x="8373746" y="2906917"/>
          <a:ext cx="763665" cy="509110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Mixed DE</a:t>
          </a:r>
          <a:endParaRPr lang="en-CH" sz="900" kern="1200" dirty="0"/>
        </a:p>
      </dsp:txBody>
      <dsp:txXfrm>
        <a:off x="8388657" y="2921828"/>
        <a:ext cx="733843" cy="479288"/>
      </dsp:txXfrm>
    </dsp:sp>
    <dsp:sp modelId="{3312DD9B-CBCE-4C6F-9889-615E963BEB61}">
      <dsp:nvSpPr>
        <dsp:cNvPr id="0" name=""/>
        <dsp:cNvSpPr/>
      </dsp:nvSpPr>
      <dsp:spPr>
        <a:xfrm>
          <a:off x="9251961" y="2703273"/>
          <a:ext cx="496382" cy="203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822"/>
              </a:lnTo>
              <a:lnTo>
                <a:pt x="496382" y="101822"/>
              </a:lnTo>
              <a:lnTo>
                <a:pt x="496382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A022B9-3605-47A8-9B1C-AB5233FA6E5F}">
      <dsp:nvSpPr>
        <dsp:cNvPr id="0" name=""/>
        <dsp:cNvSpPr/>
      </dsp:nvSpPr>
      <dsp:spPr>
        <a:xfrm>
          <a:off x="9366510" y="2906917"/>
          <a:ext cx="763665" cy="509110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Mixed IT</a:t>
          </a:r>
          <a:endParaRPr lang="en-CH" sz="900" kern="1200" dirty="0"/>
        </a:p>
      </dsp:txBody>
      <dsp:txXfrm>
        <a:off x="9381421" y="2921828"/>
        <a:ext cx="733843" cy="479288"/>
      </dsp:txXfrm>
    </dsp:sp>
    <dsp:sp modelId="{117CDA72-877D-4CA6-A629-217E01191194}">
      <dsp:nvSpPr>
        <dsp:cNvPr id="0" name=""/>
        <dsp:cNvSpPr/>
      </dsp:nvSpPr>
      <dsp:spPr>
        <a:xfrm>
          <a:off x="9996534" y="1990519"/>
          <a:ext cx="744573" cy="203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822"/>
              </a:lnTo>
              <a:lnTo>
                <a:pt x="744573" y="101822"/>
              </a:lnTo>
              <a:lnTo>
                <a:pt x="744573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9AD467-6C06-46FA-AACF-CE4F34AE74BA}">
      <dsp:nvSpPr>
        <dsp:cNvPr id="0" name=""/>
        <dsp:cNvSpPr/>
      </dsp:nvSpPr>
      <dsp:spPr>
        <a:xfrm>
          <a:off x="10359275" y="2194163"/>
          <a:ext cx="763665" cy="509110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 err="1"/>
            <a:t>WebHelp</a:t>
          </a:r>
          <a:r>
            <a:rPr lang="fr-CH" sz="900" kern="1200" dirty="0"/>
            <a:t> Morocco</a:t>
          </a:r>
          <a:endParaRPr lang="en-CH" sz="900" kern="1200" dirty="0"/>
        </a:p>
      </dsp:txBody>
      <dsp:txXfrm>
        <a:off x="10374186" y="2209074"/>
        <a:ext cx="733843" cy="479288"/>
      </dsp:txXfrm>
    </dsp:sp>
    <dsp:sp modelId="{2784C57B-1877-4420-A45B-BBBE56F054EE}">
      <dsp:nvSpPr>
        <dsp:cNvPr id="0" name=""/>
        <dsp:cNvSpPr/>
      </dsp:nvSpPr>
      <dsp:spPr>
        <a:xfrm>
          <a:off x="10695387" y="2703273"/>
          <a:ext cx="91440" cy="2036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808D5-B4D4-4C4A-A731-3C385DBAAA07}">
      <dsp:nvSpPr>
        <dsp:cNvPr id="0" name=""/>
        <dsp:cNvSpPr/>
      </dsp:nvSpPr>
      <dsp:spPr>
        <a:xfrm>
          <a:off x="10359275" y="2906917"/>
          <a:ext cx="763665" cy="509110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 err="1"/>
            <a:t>Retention</a:t>
          </a:r>
          <a:r>
            <a:rPr lang="fr-CH" sz="900" kern="1200" dirty="0"/>
            <a:t> FR</a:t>
          </a:r>
          <a:endParaRPr lang="en-CH" sz="900" kern="1200" dirty="0"/>
        </a:p>
      </dsp:txBody>
      <dsp:txXfrm>
        <a:off x="10374186" y="2921828"/>
        <a:ext cx="733843" cy="4792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4D4B6-3846-42AC-AF1F-818ECBB1EE2B}">
      <dsp:nvSpPr>
        <dsp:cNvPr id="0" name=""/>
        <dsp:cNvSpPr/>
      </dsp:nvSpPr>
      <dsp:spPr>
        <a:xfrm>
          <a:off x="0" y="3568760"/>
          <a:ext cx="11353800" cy="610932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b="1" kern="1200" dirty="0"/>
            <a:t>Agents</a:t>
          </a:r>
          <a:endParaRPr lang="en-CH" sz="1200" b="1" kern="1200" dirty="0"/>
        </a:p>
      </dsp:txBody>
      <dsp:txXfrm>
        <a:off x="0" y="3568760"/>
        <a:ext cx="3406140" cy="610932"/>
      </dsp:txXfrm>
    </dsp:sp>
    <dsp:sp modelId="{9E6CD322-186D-4744-8EF8-C71070742410}">
      <dsp:nvSpPr>
        <dsp:cNvPr id="0" name=""/>
        <dsp:cNvSpPr/>
      </dsp:nvSpPr>
      <dsp:spPr>
        <a:xfrm>
          <a:off x="0" y="2856006"/>
          <a:ext cx="11353800" cy="610932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b="1" kern="1200" dirty="0"/>
            <a:t>Teams</a:t>
          </a:r>
          <a:endParaRPr lang="en-CH" sz="1200" b="1" kern="1200" dirty="0"/>
        </a:p>
      </dsp:txBody>
      <dsp:txXfrm>
        <a:off x="0" y="2856006"/>
        <a:ext cx="3406140" cy="610932"/>
      </dsp:txXfrm>
    </dsp:sp>
    <dsp:sp modelId="{B678323E-2844-4BC1-816A-F5E6C3EB682A}">
      <dsp:nvSpPr>
        <dsp:cNvPr id="0" name=""/>
        <dsp:cNvSpPr/>
      </dsp:nvSpPr>
      <dsp:spPr>
        <a:xfrm>
          <a:off x="0" y="2143252"/>
          <a:ext cx="11353800" cy="610932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b="1" kern="1200" dirty="0"/>
            <a:t>Sites </a:t>
          </a:r>
          <a:br>
            <a:rPr lang="fr-CH" sz="1200" b="1" kern="1200" dirty="0"/>
          </a:br>
          <a:r>
            <a:rPr lang="fr-CH" sz="1200" b="1" kern="1200" dirty="0"/>
            <a:t>(Service Provider / </a:t>
          </a:r>
          <a:r>
            <a:rPr lang="fr-CH" sz="1200" b="1" kern="1200" dirty="0" err="1"/>
            <a:t>Subsidiaries</a:t>
          </a:r>
          <a:r>
            <a:rPr lang="fr-CH" sz="1200" b="1" kern="1200" dirty="0"/>
            <a:t> / Production Sites)</a:t>
          </a:r>
          <a:endParaRPr lang="en-CH" sz="1200" b="1" kern="1200" dirty="0"/>
        </a:p>
      </dsp:txBody>
      <dsp:txXfrm>
        <a:off x="0" y="2143252"/>
        <a:ext cx="3406140" cy="610932"/>
      </dsp:txXfrm>
    </dsp:sp>
    <dsp:sp modelId="{00E3CF04-BF9E-47BA-8055-0B00AEF8DD96}">
      <dsp:nvSpPr>
        <dsp:cNvPr id="0" name=""/>
        <dsp:cNvSpPr/>
      </dsp:nvSpPr>
      <dsp:spPr>
        <a:xfrm>
          <a:off x="0" y="1430498"/>
          <a:ext cx="11353800" cy="610932"/>
        </a:xfrm>
        <a:prstGeom prst="roundRect">
          <a:avLst>
            <a:gd name="adj" fmla="val 10000"/>
          </a:avLst>
        </a:prstGeom>
        <a:solidFill>
          <a:schemeClr val="bg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b="1" kern="1200" dirty="0"/>
            <a:t>Brands</a:t>
          </a:r>
          <a:endParaRPr lang="en-CH" sz="1200" b="1" kern="1200" dirty="0"/>
        </a:p>
      </dsp:txBody>
      <dsp:txXfrm>
        <a:off x="0" y="1430498"/>
        <a:ext cx="3406140" cy="610932"/>
      </dsp:txXfrm>
    </dsp:sp>
    <dsp:sp modelId="{C744895B-C6E0-4570-8946-36FAEE5D2E1E}">
      <dsp:nvSpPr>
        <dsp:cNvPr id="0" name=""/>
        <dsp:cNvSpPr/>
      </dsp:nvSpPr>
      <dsp:spPr>
        <a:xfrm>
          <a:off x="0" y="717744"/>
          <a:ext cx="11353800" cy="610932"/>
        </a:xfrm>
        <a:prstGeom prst="roundRect">
          <a:avLst>
            <a:gd name="adj" fmla="val 10000"/>
          </a:avLst>
        </a:prstGeom>
        <a:solidFill>
          <a:schemeClr val="bg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b="1" kern="1200" dirty="0" err="1"/>
            <a:t>Organization</a:t>
          </a:r>
          <a:r>
            <a:rPr lang="fr-CH" sz="1200" b="1" kern="1200" dirty="0"/>
            <a:t> (Service Provider)</a:t>
          </a:r>
          <a:endParaRPr lang="en-CH" sz="1200" b="1" kern="1200" dirty="0"/>
        </a:p>
      </dsp:txBody>
      <dsp:txXfrm>
        <a:off x="0" y="717744"/>
        <a:ext cx="3406140" cy="610932"/>
      </dsp:txXfrm>
    </dsp:sp>
    <dsp:sp modelId="{DB081208-5B9E-4CFA-840E-B202AAB8FE7F}">
      <dsp:nvSpPr>
        <dsp:cNvPr id="0" name=""/>
        <dsp:cNvSpPr/>
      </dsp:nvSpPr>
      <dsp:spPr>
        <a:xfrm>
          <a:off x="7132790" y="768655"/>
          <a:ext cx="763665" cy="509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 err="1"/>
            <a:t>ganira</a:t>
          </a:r>
          <a:endParaRPr lang="en-CH" sz="900" kern="1200" dirty="0"/>
        </a:p>
      </dsp:txBody>
      <dsp:txXfrm>
        <a:off x="7147701" y="783566"/>
        <a:ext cx="733843" cy="479288"/>
      </dsp:txXfrm>
    </dsp:sp>
    <dsp:sp modelId="{678EA0EE-0ED8-4773-870B-C1EB1EB26FCC}">
      <dsp:nvSpPr>
        <dsp:cNvPr id="0" name=""/>
        <dsp:cNvSpPr/>
      </dsp:nvSpPr>
      <dsp:spPr>
        <a:xfrm>
          <a:off x="5032711" y="1277765"/>
          <a:ext cx="2481911" cy="203644"/>
        </a:xfrm>
        <a:custGeom>
          <a:avLst/>
          <a:gdLst/>
          <a:ahLst/>
          <a:cxnLst/>
          <a:rect l="0" t="0" r="0" b="0"/>
          <a:pathLst>
            <a:path>
              <a:moveTo>
                <a:pt x="2481911" y="0"/>
              </a:moveTo>
              <a:lnTo>
                <a:pt x="2481911" y="101822"/>
              </a:lnTo>
              <a:lnTo>
                <a:pt x="0" y="101822"/>
              </a:lnTo>
              <a:lnTo>
                <a:pt x="0" y="2036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86C600-28C2-4836-A9F5-EF1199AD694A}">
      <dsp:nvSpPr>
        <dsp:cNvPr id="0" name=""/>
        <dsp:cNvSpPr/>
      </dsp:nvSpPr>
      <dsp:spPr>
        <a:xfrm>
          <a:off x="4650879" y="1481409"/>
          <a:ext cx="763665" cy="50911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 err="1"/>
            <a:t>Yallo</a:t>
          </a:r>
          <a:r>
            <a:rPr lang="fr-CH" sz="900" kern="1200" dirty="0"/>
            <a:t> / </a:t>
          </a:r>
          <a:r>
            <a:rPr lang="fr-CH" sz="900" kern="1200" dirty="0" err="1"/>
            <a:t>Lebara</a:t>
          </a:r>
          <a:r>
            <a:rPr lang="fr-CH" sz="900" kern="1200" dirty="0"/>
            <a:t> / swype</a:t>
          </a:r>
          <a:endParaRPr lang="en-CH" sz="900" kern="1200" dirty="0"/>
        </a:p>
      </dsp:txBody>
      <dsp:txXfrm>
        <a:off x="4665790" y="1496320"/>
        <a:ext cx="733843" cy="479288"/>
      </dsp:txXfrm>
    </dsp:sp>
    <dsp:sp modelId="{C81767BF-E5CF-407F-BB05-231D13D763DF}">
      <dsp:nvSpPr>
        <dsp:cNvPr id="0" name=""/>
        <dsp:cNvSpPr/>
      </dsp:nvSpPr>
      <dsp:spPr>
        <a:xfrm>
          <a:off x="4288138" y="1990519"/>
          <a:ext cx="744573" cy="203644"/>
        </a:xfrm>
        <a:custGeom>
          <a:avLst/>
          <a:gdLst/>
          <a:ahLst/>
          <a:cxnLst/>
          <a:rect l="0" t="0" r="0" b="0"/>
          <a:pathLst>
            <a:path>
              <a:moveTo>
                <a:pt x="744573" y="0"/>
              </a:moveTo>
              <a:lnTo>
                <a:pt x="744573" y="101822"/>
              </a:lnTo>
              <a:lnTo>
                <a:pt x="0" y="101822"/>
              </a:lnTo>
              <a:lnTo>
                <a:pt x="0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A010C9-B0FC-48BB-8485-6301D990DA4F}">
      <dsp:nvSpPr>
        <dsp:cNvPr id="0" name=""/>
        <dsp:cNvSpPr/>
      </dsp:nvSpPr>
      <dsp:spPr>
        <a:xfrm>
          <a:off x="3906305" y="2194163"/>
          <a:ext cx="763665" cy="50911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DCS</a:t>
          </a:r>
          <a:endParaRPr lang="en-CH" sz="900" kern="1200" dirty="0"/>
        </a:p>
      </dsp:txBody>
      <dsp:txXfrm>
        <a:off x="3921216" y="2209074"/>
        <a:ext cx="733843" cy="479288"/>
      </dsp:txXfrm>
    </dsp:sp>
    <dsp:sp modelId="{798A6022-42E2-4880-8DAA-76C9D6CBCB13}">
      <dsp:nvSpPr>
        <dsp:cNvPr id="0" name=""/>
        <dsp:cNvSpPr/>
      </dsp:nvSpPr>
      <dsp:spPr>
        <a:xfrm>
          <a:off x="3791756" y="2703273"/>
          <a:ext cx="496382" cy="203644"/>
        </a:xfrm>
        <a:custGeom>
          <a:avLst/>
          <a:gdLst/>
          <a:ahLst/>
          <a:cxnLst/>
          <a:rect l="0" t="0" r="0" b="0"/>
          <a:pathLst>
            <a:path>
              <a:moveTo>
                <a:pt x="496382" y="0"/>
              </a:moveTo>
              <a:lnTo>
                <a:pt x="496382" y="101822"/>
              </a:lnTo>
              <a:lnTo>
                <a:pt x="0" y="101822"/>
              </a:lnTo>
              <a:lnTo>
                <a:pt x="0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493BE-E7F4-4361-812D-F925AA8501D4}">
      <dsp:nvSpPr>
        <dsp:cNvPr id="0" name=""/>
        <dsp:cNvSpPr/>
      </dsp:nvSpPr>
      <dsp:spPr>
        <a:xfrm>
          <a:off x="3409923" y="2906917"/>
          <a:ext cx="763665" cy="50911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German</a:t>
          </a:r>
          <a:endParaRPr lang="en-CH" sz="900" kern="1200" dirty="0"/>
        </a:p>
      </dsp:txBody>
      <dsp:txXfrm>
        <a:off x="3424834" y="2921828"/>
        <a:ext cx="733843" cy="479288"/>
      </dsp:txXfrm>
    </dsp:sp>
    <dsp:sp modelId="{A315C73F-C509-4FDA-9AD0-E440F409C030}">
      <dsp:nvSpPr>
        <dsp:cNvPr id="0" name=""/>
        <dsp:cNvSpPr/>
      </dsp:nvSpPr>
      <dsp:spPr>
        <a:xfrm>
          <a:off x="4288138" y="2703273"/>
          <a:ext cx="496382" cy="203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822"/>
              </a:lnTo>
              <a:lnTo>
                <a:pt x="496382" y="101822"/>
              </a:lnTo>
              <a:lnTo>
                <a:pt x="496382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443D9-FEF8-4D29-902E-D4ABF2476940}">
      <dsp:nvSpPr>
        <dsp:cNvPr id="0" name=""/>
        <dsp:cNvSpPr/>
      </dsp:nvSpPr>
      <dsp:spPr>
        <a:xfrm>
          <a:off x="4402688" y="2906917"/>
          <a:ext cx="763665" cy="50911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French</a:t>
          </a:r>
          <a:endParaRPr lang="en-CH" sz="900" kern="1200" dirty="0"/>
        </a:p>
      </dsp:txBody>
      <dsp:txXfrm>
        <a:off x="4417599" y="2921828"/>
        <a:ext cx="733843" cy="479288"/>
      </dsp:txXfrm>
    </dsp:sp>
    <dsp:sp modelId="{5EFFA483-9B1B-4F4E-9A85-56A826CB3454}">
      <dsp:nvSpPr>
        <dsp:cNvPr id="0" name=""/>
        <dsp:cNvSpPr/>
      </dsp:nvSpPr>
      <dsp:spPr>
        <a:xfrm>
          <a:off x="5032711" y="1990519"/>
          <a:ext cx="744573" cy="203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822"/>
              </a:lnTo>
              <a:lnTo>
                <a:pt x="744573" y="101822"/>
              </a:lnTo>
              <a:lnTo>
                <a:pt x="744573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9DF7BF-A973-44B6-8E0E-AFF608653F95}">
      <dsp:nvSpPr>
        <dsp:cNvPr id="0" name=""/>
        <dsp:cNvSpPr/>
      </dsp:nvSpPr>
      <dsp:spPr>
        <a:xfrm>
          <a:off x="5395452" y="2194163"/>
          <a:ext cx="763665" cy="50911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Nexus</a:t>
          </a:r>
          <a:endParaRPr lang="en-CH" sz="900" kern="1200" dirty="0"/>
        </a:p>
      </dsp:txBody>
      <dsp:txXfrm>
        <a:off x="5410363" y="2209074"/>
        <a:ext cx="733843" cy="479288"/>
      </dsp:txXfrm>
    </dsp:sp>
    <dsp:sp modelId="{E670A98E-D595-4063-AEEC-A10ED81D3281}">
      <dsp:nvSpPr>
        <dsp:cNvPr id="0" name=""/>
        <dsp:cNvSpPr/>
      </dsp:nvSpPr>
      <dsp:spPr>
        <a:xfrm>
          <a:off x="5731565" y="2703273"/>
          <a:ext cx="91440" cy="2036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034FF3-9C5E-46D3-AAF0-D4ACD46A0D8E}">
      <dsp:nvSpPr>
        <dsp:cNvPr id="0" name=""/>
        <dsp:cNvSpPr/>
      </dsp:nvSpPr>
      <dsp:spPr>
        <a:xfrm>
          <a:off x="5395452" y="2906917"/>
          <a:ext cx="763665" cy="50911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Team (c)</a:t>
          </a:r>
          <a:endParaRPr lang="en-CH" sz="900" kern="1200" dirty="0"/>
        </a:p>
      </dsp:txBody>
      <dsp:txXfrm>
        <a:off x="5410363" y="2921828"/>
        <a:ext cx="733843" cy="479288"/>
      </dsp:txXfrm>
    </dsp:sp>
    <dsp:sp modelId="{5128DC3B-D792-4F67-A5C8-F908885E5D29}">
      <dsp:nvSpPr>
        <dsp:cNvPr id="0" name=""/>
        <dsp:cNvSpPr/>
      </dsp:nvSpPr>
      <dsp:spPr>
        <a:xfrm>
          <a:off x="7266432" y="1277765"/>
          <a:ext cx="248191" cy="203644"/>
        </a:xfrm>
        <a:custGeom>
          <a:avLst/>
          <a:gdLst/>
          <a:ahLst/>
          <a:cxnLst/>
          <a:rect l="0" t="0" r="0" b="0"/>
          <a:pathLst>
            <a:path>
              <a:moveTo>
                <a:pt x="248191" y="0"/>
              </a:moveTo>
              <a:lnTo>
                <a:pt x="248191" y="101822"/>
              </a:lnTo>
              <a:lnTo>
                <a:pt x="0" y="101822"/>
              </a:lnTo>
              <a:lnTo>
                <a:pt x="0" y="2036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518A78-A340-47D7-B76D-F38D077B90E5}">
      <dsp:nvSpPr>
        <dsp:cNvPr id="0" name=""/>
        <dsp:cNvSpPr/>
      </dsp:nvSpPr>
      <dsp:spPr>
        <a:xfrm>
          <a:off x="6884599" y="1481409"/>
          <a:ext cx="763665" cy="509110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PYUR</a:t>
          </a:r>
          <a:endParaRPr lang="en-CH" sz="900" kern="1200" dirty="0"/>
        </a:p>
      </dsp:txBody>
      <dsp:txXfrm>
        <a:off x="6899510" y="1496320"/>
        <a:ext cx="733843" cy="479288"/>
      </dsp:txXfrm>
    </dsp:sp>
    <dsp:sp modelId="{FA8C908F-85CA-4725-9597-ACE38E3709FC}">
      <dsp:nvSpPr>
        <dsp:cNvPr id="0" name=""/>
        <dsp:cNvSpPr/>
      </dsp:nvSpPr>
      <dsp:spPr>
        <a:xfrm>
          <a:off x="7220712" y="1990519"/>
          <a:ext cx="91440" cy="2036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F80EB6-2B82-4957-81E7-27C9A8A88324}">
      <dsp:nvSpPr>
        <dsp:cNvPr id="0" name=""/>
        <dsp:cNvSpPr/>
      </dsp:nvSpPr>
      <dsp:spPr>
        <a:xfrm>
          <a:off x="6884599" y="2194163"/>
          <a:ext cx="763665" cy="509110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 err="1"/>
            <a:t>iGrow</a:t>
          </a:r>
          <a:endParaRPr lang="en-CH" sz="900" kern="1200" dirty="0"/>
        </a:p>
      </dsp:txBody>
      <dsp:txXfrm>
        <a:off x="6899510" y="2209074"/>
        <a:ext cx="733843" cy="479288"/>
      </dsp:txXfrm>
    </dsp:sp>
    <dsp:sp modelId="{B24BF836-8122-461D-9129-B090D715E3F5}">
      <dsp:nvSpPr>
        <dsp:cNvPr id="0" name=""/>
        <dsp:cNvSpPr/>
      </dsp:nvSpPr>
      <dsp:spPr>
        <a:xfrm>
          <a:off x="6770049" y="2703273"/>
          <a:ext cx="496382" cy="203644"/>
        </a:xfrm>
        <a:custGeom>
          <a:avLst/>
          <a:gdLst/>
          <a:ahLst/>
          <a:cxnLst/>
          <a:rect l="0" t="0" r="0" b="0"/>
          <a:pathLst>
            <a:path>
              <a:moveTo>
                <a:pt x="496382" y="0"/>
              </a:moveTo>
              <a:lnTo>
                <a:pt x="496382" y="101822"/>
              </a:lnTo>
              <a:lnTo>
                <a:pt x="0" y="101822"/>
              </a:lnTo>
              <a:lnTo>
                <a:pt x="0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156D8-3FC9-4E4E-9FF8-5E2DDCE448F2}">
      <dsp:nvSpPr>
        <dsp:cNvPr id="0" name=""/>
        <dsp:cNvSpPr/>
      </dsp:nvSpPr>
      <dsp:spPr>
        <a:xfrm>
          <a:off x="6388217" y="2906917"/>
          <a:ext cx="763665" cy="509110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Acquisition</a:t>
          </a:r>
          <a:endParaRPr lang="en-CH" sz="900" kern="1200" dirty="0"/>
        </a:p>
      </dsp:txBody>
      <dsp:txXfrm>
        <a:off x="6403128" y="2921828"/>
        <a:ext cx="733843" cy="479288"/>
      </dsp:txXfrm>
    </dsp:sp>
    <dsp:sp modelId="{D0B1989C-BF99-4222-98E1-0428F255DE4A}">
      <dsp:nvSpPr>
        <dsp:cNvPr id="0" name=""/>
        <dsp:cNvSpPr/>
      </dsp:nvSpPr>
      <dsp:spPr>
        <a:xfrm>
          <a:off x="7266432" y="2703273"/>
          <a:ext cx="496382" cy="203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822"/>
              </a:lnTo>
              <a:lnTo>
                <a:pt x="496382" y="101822"/>
              </a:lnTo>
              <a:lnTo>
                <a:pt x="496382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A6A6BE-298C-4C5C-9D11-887E0AC4A501}">
      <dsp:nvSpPr>
        <dsp:cNvPr id="0" name=""/>
        <dsp:cNvSpPr/>
      </dsp:nvSpPr>
      <dsp:spPr>
        <a:xfrm>
          <a:off x="7380981" y="2906917"/>
          <a:ext cx="763665" cy="509110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 err="1"/>
            <a:t>Retention</a:t>
          </a:r>
          <a:endParaRPr lang="en-CH" sz="900" kern="1200" dirty="0"/>
        </a:p>
      </dsp:txBody>
      <dsp:txXfrm>
        <a:off x="7395892" y="2921828"/>
        <a:ext cx="733843" cy="479288"/>
      </dsp:txXfrm>
    </dsp:sp>
    <dsp:sp modelId="{CCE3D770-FC84-4AC3-8422-58E39A0F72DA}">
      <dsp:nvSpPr>
        <dsp:cNvPr id="0" name=""/>
        <dsp:cNvSpPr/>
      </dsp:nvSpPr>
      <dsp:spPr>
        <a:xfrm>
          <a:off x="7514623" y="1277765"/>
          <a:ext cx="2481911" cy="203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822"/>
              </a:lnTo>
              <a:lnTo>
                <a:pt x="2481911" y="101822"/>
              </a:lnTo>
              <a:lnTo>
                <a:pt x="2481911" y="2036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ED0E37-F79E-47F9-ADC9-6DF501644F72}">
      <dsp:nvSpPr>
        <dsp:cNvPr id="0" name=""/>
        <dsp:cNvSpPr/>
      </dsp:nvSpPr>
      <dsp:spPr>
        <a:xfrm>
          <a:off x="9614701" y="1481409"/>
          <a:ext cx="763665" cy="509110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Generali</a:t>
          </a:r>
          <a:endParaRPr lang="en-CH" sz="900" kern="1200" dirty="0"/>
        </a:p>
      </dsp:txBody>
      <dsp:txXfrm>
        <a:off x="9629612" y="1496320"/>
        <a:ext cx="733843" cy="479288"/>
      </dsp:txXfrm>
    </dsp:sp>
    <dsp:sp modelId="{22EC9D25-1B6C-4967-A1B3-801552AB9FB6}">
      <dsp:nvSpPr>
        <dsp:cNvPr id="0" name=""/>
        <dsp:cNvSpPr/>
      </dsp:nvSpPr>
      <dsp:spPr>
        <a:xfrm>
          <a:off x="9251961" y="1990519"/>
          <a:ext cx="744573" cy="203644"/>
        </a:xfrm>
        <a:custGeom>
          <a:avLst/>
          <a:gdLst/>
          <a:ahLst/>
          <a:cxnLst/>
          <a:rect l="0" t="0" r="0" b="0"/>
          <a:pathLst>
            <a:path>
              <a:moveTo>
                <a:pt x="744573" y="0"/>
              </a:moveTo>
              <a:lnTo>
                <a:pt x="744573" y="101822"/>
              </a:lnTo>
              <a:lnTo>
                <a:pt x="0" y="101822"/>
              </a:lnTo>
              <a:lnTo>
                <a:pt x="0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4A6703-78F4-4B71-BA79-434F05ADA6B8}">
      <dsp:nvSpPr>
        <dsp:cNvPr id="0" name=""/>
        <dsp:cNvSpPr/>
      </dsp:nvSpPr>
      <dsp:spPr>
        <a:xfrm>
          <a:off x="8870128" y="2194163"/>
          <a:ext cx="763665" cy="509110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DCS</a:t>
          </a:r>
          <a:endParaRPr lang="en-CH" sz="900" kern="1200" dirty="0"/>
        </a:p>
      </dsp:txBody>
      <dsp:txXfrm>
        <a:off x="8885039" y="2209074"/>
        <a:ext cx="733843" cy="479288"/>
      </dsp:txXfrm>
    </dsp:sp>
    <dsp:sp modelId="{57D72145-C653-4F74-AB28-A08D22CE1C34}">
      <dsp:nvSpPr>
        <dsp:cNvPr id="0" name=""/>
        <dsp:cNvSpPr/>
      </dsp:nvSpPr>
      <dsp:spPr>
        <a:xfrm>
          <a:off x="8755578" y="2703273"/>
          <a:ext cx="496382" cy="203644"/>
        </a:xfrm>
        <a:custGeom>
          <a:avLst/>
          <a:gdLst/>
          <a:ahLst/>
          <a:cxnLst/>
          <a:rect l="0" t="0" r="0" b="0"/>
          <a:pathLst>
            <a:path>
              <a:moveTo>
                <a:pt x="496382" y="0"/>
              </a:moveTo>
              <a:lnTo>
                <a:pt x="496382" y="101822"/>
              </a:lnTo>
              <a:lnTo>
                <a:pt x="0" y="101822"/>
              </a:lnTo>
              <a:lnTo>
                <a:pt x="0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61796-832C-4679-A928-10E776BDB162}">
      <dsp:nvSpPr>
        <dsp:cNvPr id="0" name=""/>
        <dsp:cNvSpPr/>
      </dsp:nvSpPr>
      <dsp:spPr>
        <a:xfrm>
          <a:off x="8373746" y="2906917"/>
          <a:ext cx="763665" cy="509110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Team (f)</a:t>
          </a:r>
          <a:endParaRPr lang="en-CH" sz="900" kern="1200" dirty="0"/>
        </a:p>
      </dsp:txBody>
      <dsp:txXfrm>
        <a:off x="8388657" y="2921828"/>
        <a:ext cx="733843" cy="479288"/>
      </dsp:txXfrm>
    </dsp:sp>
    <dsp:sp modelId="{3312DD9B-CBCE-4C6F-9889-615E963BEB61}">
      <dsp:nvSpPr>
        <dsp:cNvPr id="0" name=""/>
        <dsp:cNvSpPr/>
      </dsp:nvSpPr>
      <dsp:spPr>
        <a:xfrm>
          <a:off x="9251961" y="2703273"/>
          <a:ext cx="496382" cy="203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822"/>
              </a:lnTo>
              <a:lnTo>
                <a:pt x="496382" y="101822"/>
              </a:lnTo>
              <a:lnTo>
                <a:pt x="496382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A022B9-3605-47A8-9B1C-AB5233FA6E5F}">
      <dsp:nvSpPr>
        <dsp:cNvPr id="0" name=""/>
        <dsp:cNvSpPr/>
      </dsp:nvSpPr>
      <dsp:spPr>
        <a:xfrm>
          <a:off x="9366510" y="2906917"/>
          <a:ext cx="763665" cy="509110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Team (g)</a:t>
          </a:r>
          <a:endParaRPr lang="en-CH" sz="900" kern="1200" dirty="0"/>
        </a:p>
      </dsp:txBody>
      <dsp:txXfrm>
        <a:off x="9381421" y="2921828"/>
        <a:ext cx="733843" cy="479288"/>
      </dsp:txXfrm>
    </dsp:sp>
    <dsp:sp modelId="{117CDA72-877D-4CA6-A629-217E01191194}">
      <dsp:nvSpPr>
        <dsp:cNvPr id="0" name=""/>
        <dsp:cNvSpPr/>
      </dsp:nvSpPr>
      <dsp:spPr>
        <a:xfrm>
          <a:off x="9996534" y="1990519"/>
          <a:ext cx="744573" cy="203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822"/>
              </a:lnTo>
              <a:lnTo>
                <a:pt x="744573" y="101822"/>
              </a:lnTo>
              <a:lnTo>
                <a:pt x="744573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9AD467-6C06-46FA-AACF-CE4F34AE74BA}">
      <dsp:nvSpPr>
        <dsp:cNvPr id="0" name=""/>
        <dsp:cNvSpPr/>
      </dsp:nvSpPr>
      <dsp:spPr>
        <a:xfrm>
          <a:off x="10359275" y="2194163"/>
          <a:ext cx="763665" cy="509110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 err="1"/>
            <a:t>Ganira</a:t>
          </a:r>
          <a:r>
            <a:rPr lang="fr-CH" sz="900" kern="1200" dirty="0"/>
            <a:t> PT</a:t>
          </a:r>
          <a:endParaRPr lang="en-CH" sz="900" kern="1200" dirty="0"/>
        </a:p>
      </dsp:txBody>
      <dsp:txXfrm>
        <a:off x="10374186" y="2209074"/>
        <a:ext cx="733843" cy="479288"/>
      </dsp:txXfrm>
    </dsp:sp>
    <dsp:sp modelId="{2784C57B-1877-4420-A45B-BBBE56F054EE}">
      <dsp:nvSpPr>
        <dsp:cNvPr id="0" name=""/>
        <dsp:cNvSpPr/>
      </dsp:nvSpPr>
      <dsp:spPr>
        <a:xfrm>
          <a:off x="10695387" y="2703273"/>
          <a:ext cx="91440" cy="2036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808D5-B4D4-4C4A-A731-3C385DBAAA07}">
      <dsp:nvSpPr>
        <dsp:cNvPr id="0" name=""/>
        <dsp:cNvSpPr/>
      </dsp:nvSpPr>
      <dsp:spPr>
        <a:xfrm>
          <a:off x="10359275" y="2906917"/>
          <a:ext cx="763665" cy="509110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Team (h)</a:t>
          </a:r>
          <a:endParaRPr lang="en-CH" sz="900" kern="1200" dirty="0"/>
        </a:p>
      </dsp:txBody>
      <dsp:txXfrm>
        <a:off x="10374186" y="2921828"/>
        <a:ext cx="733843" cy="4792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3B54C-251E-4D4C-890F-322D864461F5}">
      <dsp:nvSpPr>
        <dsp:cNvPr id="0" name=""/>
        <dsp:cNvSpPr/>
      </dsp:nvSpPr>
      <dsp:spPr>
        <a:xfrm>
          <a:off x="0" y="3568760"/>
          <a:ext cx="11353800" cy="610932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b="1" kern="1200" dirty="0"/>
            <a:t>Agents</a:t>
          </a:r>
          <a:endParaRPr lang="en-CH" sz="1200" b="1" kern="1200" dirty="0"/>
        </a:p>
      </dsp:txBody>
      <dsp:txXfrm>
        <a:off x="0" y="3568760"/>
        <a:ext cx="3406140" cy="610932"/>
      </dsp:txXfrm>
    </dsp:sp>
    <dsp:sp modelId="{5925F342-41F9-4FAD-84DB-BD36FE14D754}">
      <dsp:nvSpPr>
        <dsp:cNvPr id="0" name=""/>
        <dsp:cNvSpPr/>
      </dsp:nvSpPr>
      <dsp:spPr>
        <a:xfrm>
          <a:off x="0" y="2856006"/>
          <a:ext cx="11353800" cy="610932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b="1" kern="1200" dirty="0"/>
            <a:t>Teams</a:t>
          </a:r>
          <a:endParaRPr lang="en-CH" sz="1200" b="1" kern="1200" dirty="0"/>
        </a:p>
      </dsp:txBody>
      <dsp:txXfrm>
        <a:off x="0" y="2856006"/>
        <a:ext cx="3406140" cy="610932"/>
      </dsp:txXfrm>
    </dsp:sp>
    <dsp:sp modelId="{256D1469-F981-474F-AAA2-0E3050E41C10}">
      <dsp:nvSpPr>
        <dsp:cNvPr id="0" name=""/>
        <dsp:cNvSpPr/>
      </dsp:nvSpPr>
      <dsp:spPr>
        <a:xfrm>
          <a:off x="0" y="2143252"/>
          <a:ext cx="11353800" cy="610932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b="1" kern="1200" dirty="0"/>
            <a:t>Sites </a:t>
          </a:r>
          <a:br>
            <a:rPr lang="fr-CH" sz="1200" b="1" kern="1200" dirty="0"/>
          </a:br>
          <a:r>
            <a:rPr lang="fr-CH" sz="1200" b="1" kern="1200" dirty="0"/>
            <a:t>(Service Provider / </a:t>
          </a:r>
          <a:r>
            <a:rPr lang="fr-CH" sz="1200" b="1" kern="1200" dirty="0" err="1"/>
            <a:t>Subsidiaries</a:t>
          </a:r>
          <a:r>
            <a:rPr lang="fr-CH" sz="1200" b="1" kern="1200" dirty="0"/>
            <a:t> / Production Sites)</a:t>
          </a:r>
          <a:endParaRPr lang="en-CH" sz="1200" b="1" kern="1200" dirty="0"/>
        </a:p>
      </dsp:txBody>
      <dsp:txXfrm>
        <a:off x="0" y="2143252"/>
        <a:ext cx="3406140" cy="610932"/>
      </dsp:txXfrm>
    </dsp:sp>
    <dsp:sp modelId="{ADF3254A-0ED0-4804-9EF2-18A9599BCED1}">
      <dsp:nvSpPr>
        <dsp:cNvPr id="0" name=""/>
        <dsp:cNvSpPr/>
      </dsp:nvSpPr>
      <dsp:spPr>
        <a:xfrm>
          <a:off x="0" y="1430498"/>
          <a:ext cx="11353800" cy="610932"/>
        </a:xfrm>
        <a:prstGeom prst="roundRect">
          <a:avLst>
            <a:gd name="adj" fmla="val 10000"/>
          </a:avLst>
        </a:prstGeom>
        <a:solidFill>
          <a:schemeClr val="bg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b="1" kern="1200" dirty="0"/>
            <a:t>Brands</a:t>
          </a:r>
          <a:endParaRPr lang="en-CH" sz="1200" b="1" kern="1200" dirty="0"/>
        </a:p>
      </dsp:txBody>
      <dsp:txXfrm>
        <a:off x="0" y="1430498"/>
        <a:ext cx="3406140" cy="610932"/>
      </dsp:txXfrm>
    </dsp:sp>
    <dsp:sp modelId="{6CC5D128-EE71-418B-A529-A15E7EB3F172}">
      <dsp:nvSpPr>
        <dsp:cNvPr id="0" name=""/>
        <dsp:cNvSpPr/>
      </dsp:nvSpPr>
      <dsp:spPr>
        <a:xfrm>
          <a:off x="0" y="717744"/>
          <a:ext cx="11353800" cy="610932"/>
        </a:xfrm>
        <a:prstGeom prst="roundRect">
          <a:avLst>
            <a:gd name="adj" fmla="val 10000"/>
          </a:avLst>
        </a:prstGeom>
        <a:solidFill>
          <a:schemeClr val="bg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b="1" kern="1200" dirty="0" err="1"/>
            <a:t>Organization</a:t>
          </a:r>
          <a:r>
            <a:rPr lang="fr-CH" sz="1200" b="1" kern="1200" dirty="0"/>
            <a:t> (Brand)</a:t>
          </a:r>
          <a:endParaRPr lang="en-CH" sz="1200" b="1" kern="1200" dirty="0"/>
        </a:p>
      </dsp:txBody>
      <dsp:txXfrm>
        <a:off x="0" y="717744"/>
        <a:ext cx="3406140" cy="610932"/>
      </dsp:txXfrm>
    </dsp:sp>
    <dsp:sp modelId="{7658C0B5-AAEA-48B7-BC71-25AF0202DF6E}">
      <dsp:nvSpPr>
        <dsp:cNvPr id="0" name=""/>
        <dsp:cNvSpPr/>
      </dsp:nvSpPr>
      <dsp:spPr>
        <a:xfrm>
          <a:off x="7629172" y="768655"/>
          <a:ext cx="763665" cy="509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Telecom Brand ABC</a:t>
          </a:r>
          <a:endParaRPr lang="en-CH" sz="1000" kern="1200" dirty="0"/>
        </a:p>
      </dsp:txBody>
      <dsp:txXfrm>
        <a:off x="7644083" y="783566"/>
        <a:ext cx="733843" cy="479288"/>
      </dsp:txXfrm>
    </dsp:sp>
    <dsp:sp modelId="{7EFEA45A-2BE6-4D29-8033-0EA83B8C6448}">
      <dsp:nvSpPr>
        <dsp:cNvPr id="0" name=""/>
        <dsp:cNvSpPr/>
      </dsp:nvSpPr>
      <dsp:spPr>
        <a:xfrm>
          <a:off x="7514623" y="1277765"/>
          <a:ext cx="496382" cy="203644"/>
        </a:xfrm>
        <a:custGeom>
          <a:avLst/>
          <a:gdLst/>
          <a:ahLst/>
          <a:cxnLst/>
          <a:rect l="0" t="0" r="0" b="0"/>
          <a:pathLst>
            <a:path>
              <a:moveTo>
                <a:pt x="496382" y="0"/>
              </a:moveTo>
              <a:lnTo>
                <a:pt x="496382" y="101822"/>
              </a:lnTo>
              <a:lnTo>
                <a:pt x="0" y="101822"/>
              </a:lnTo>
              <a:lnTo>
                <a:pt x="0" y="2036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F7F5C-D5DD-419A-BF8E-F7C55E0AC6B7}">
      <dsp:nvSpPr>
        <dsp:cNvPr id="0" name=""/>
        <dsp:cNvSpPr/>
      </dsp:nvSpPr>
      <dsp:spPr>
        <a:xfrm>
          <a:off x="7132790" y="1481409"/>
          <a:ext cx="763665" cy="509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Brand ABC</a:t>
          </a:r>
          <a:endParaRPr lang="en-CH" sz="1000" kern="1200" dirty="0"/>
        </a:p>
      </dsp:txBody>
      <dsp:txXfrm>
        <a:off x="7147701" y="1496320"/>
        <a:ext cx="733843" cy="479288"/>
      </dsp:txXfrm>
    </dsp:sp>
    <dsp:sp modelId="{43A2997B-9E11-43EE-BC9B-51FCCBA98A2A}">
      <dsp:nvSpPr>
        <dsp:cNvPr id="0" name=""/>
        <dsp:cNvSpPr/>
      </dsp:nvSpPr>
      <dsp:spPr>
        <a:xfrm>
          <a:off x="4784520" y="1990519"/>
          <a:ext cx="2730102" cy="203644"/>
        </a:xfrm>
        <a:custGeom>
          <a:avLst/>
          <a:gdLst/>
          <a:ahLst/>
          <a:cxnLst/>
          <a:rect l="0" t="0" r="0" b="0"/>
          <a:pathLst>
            <a:path>
              <a:moveTo>
                <a:pt x="2730102" y="0"/>
              </a:moveTo>
              <a:lnTo>
                <a:pt x="2730102" y="101822"/>
              </a:lnTo>
              <a:lnTo>
                <a:pt x="0" y="101822"/>
              </a:lnTo>
              <a:lnTo>
                <a:pt x="0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8DD83B-BB04-4A53-98AE-2850FCD6D777}">
      <dsp:nvSpPr>
        <dsp:cNvPr id="0" name=""/>
        <dsp:cNvSpPr/>
      </dsp:nvSpPr>
      <dsp:spPr>
        <a:xfrm>
          <a:off x="4402688" y="2194163"/>
          <a:ext cx="763665" cy="50911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Call Center / Partner #1</a:t>
          </a:r>
          <a:endParaRPr lang="en-CH" sz="1000" kern="1200" dirty="0"/>
        </a:p>
      </dsp:txBody>
      <dsp:txXfrm>
        <a:off x="4417599" y="2209074"/>
        <a:ext cx="733843" cy="479288"/>
      </dsp:txXfrm>
    </dsp:sp>
    <dsp:sp modelId="{21383D0E-1F95-43CA-A29A-269FB31F8E30}">
      <dsp:nvSpPr>
        <dsp:cNvPr id="0" name=""/>
        <dsp:cNvSpPr/>
      </dsp:nvSpPr>
      <dsp:spPr>
        <a:xfrm>
          <a:off x="3791756" y="2703273"/>
          <a:ext cx="992764" cy="203644"/>
        </a:xfrm>
        <a:custGeom>
          <a:avLst/>
          <a:gdLst/>
          <a:ahLst/>
          <a:cxnLst/>
          <a:rect l="0" t="0" r="0" b="0"/>
          <a:pathLst>
            <a:path>
              <a:moveTo>
                <a:pt x="992764" y="0"/>
              </a:moveTo>
              <a:lnTo>
                <a:pt x="992764" y="101822"/>
              </a:lnTo>
              <a:lnTo>
                <a:pt x="0" y="101822"/>
              </a:lnTo>
              <a:lnTo>
                <a:pt x="0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5DBC6D-E477-4E02-A4CE-F503ACB513FB}">
      <dsp:nvSpPr>
        <dsp:cNvPr id="0" name=""/>
        <dsp:cNvSpPr/>
      </dsp:nvSpPr>
      <dsp:spPr>
        <a:xfrm>
          <a:off x="3409923" y="2906917"/>
          <a:ext cx="763665" cy="50911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Team (a)</a:t>
          </a:r>
          <a:endParaRPr lang="en-CH" sz="1000" kern="1200" dirty="0"/>
        </a:p>
      </dsp:txBody>
      <dsp:txXfrm>
        <a:off x="3424834" y="2921828"/>
        <a:ext cx="733843" cy="479288"/>
      </dsp:txXfrm>
    </dsp:sp>
    <dsp:sp modelId="{8308769B-D7CE-49C6-B108-E80363DD8172}">
      <dsp:nvSpPr>
        <dsp:cNvPr id="0" name=""/>
        <dsp:cNvSpPr/>
      </dsp:nvSpPr>
      <dsp:spPr>
        <a:xfrm>
          <a:off x="4738800" y="2703273"/>
          <a:ext cx="91440" cy="2036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F01702-879D-4B99-BE9E-C5DE341330B7}">
      <dsp:nvSpPr>
        <dsp:cNvPr id="0" name=""/>
        <dsp:cNvSpPr/>
      </dsp:nvSpPr>
      <dsp:spPr>
        <a:xfrm>
          <a:off x="4402688" y="2906917"/>
          <a:ext cx="763665" cy="50911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Team (b)</a:t>
          </a:r>
          <a:endParaRPr lang="en-CH" sz="1000" kern="1200" dirty="0"/>
        </a:p>
      </dsp:txBody>
      <dsp:txXfrm>
        <a:off x="4417599" y="2921828"/>
        <a:ext cx="733843" cy="479288"/>
      </dsp:txXfrm>
    </dsp:sp>
    <dsp:sp modelId="{C1A45E2C-9597-442F-8FD5-1EED77B7422F}">
      <dsp:nvSpPr>
        <dsp:cNvPr id="0" name=""/>
        <dsp:cNvSpPr/>
      </dsp:nvSpPr>
      <dsp:spPr>
        <a:xfrm>
          <a:off x="4784520" y="2703273"/>
          <a:ext cx="992764" cy="203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822"/>
              </a:lnTo>
              <a:lnTo>
                <a:pt x="992764" y="101822"/>
              </a:lnTo>
              <a:lnTo>
                <a:pt x="992764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0C262-4369-4BB6-86B4-E4FBBB395DE6}">
      <dsp:nvSpPr>
        <dsp:cNvPr id="0" name=""/>
        <dsp:cNvSpPr/>
      </dsp:nvSpPr>
      <dsp:spPr>
        <a:xfrm>
          <a:off x="5395452" y="2906917"/>
          <a:ext cx="763665" cy="50911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Team (c)</a:t>
          </a:r>
          <a:endParaRPr lang="en-CH" sz="1000" kern="1200" dirty="0"/>
        </a:p>
      </dsp:txBody>
      <dsp:txXfrm>
        <a:off x="5410363" y="2921828"/>
        <a:ext cx="733843" cy="479288"/>
      </dsp:txXfrm>
    </dsp:sp>
    <dsp:sp modelId="{5C3A4D83-54B3-4632-9E19-D97907A1B6DA}">
      <dsp:nvSpPr>
        <dsp:cNvPr id="0" name=""/>
        <dsp:cNvSpPr/>
      </dsp:nvSpPr>
      <dsp:spPr>
        <a:xfrm>
          <a:off x="7514623" y="1990519"/>
          <a:ext cx="248191" cy="203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822"/>
              </a:lnTo>
              <a:lnTo>
                <a:pt x="248191" y="101822"/>
              </a:lnTo>
              <a:lnTo>
                <a:pt x="248191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2A6059-C0C5-429C-B1EC-92CC2F63A47B}">
      <dsp:nvSpPr>
        <dsp:cNvPr id="0" name=""/>
        <dsp:cNvSpPr/>
      </dsp:nvSpPr>
      <dsp:spPr>
        <a:xfrm>
          <a:off x="7380981" y="2194163"/>
          <a:ext cx="763665" cy="509110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Call Center / Partner #2</a:t>
          </a:r>
          <a:endParaRPr lang="en-CH" sz="1000" kern="1200" dirty="0"/>
        </a:p>
      </dsp:txBody>
      <dsp:txXfrm>
        <a:off x="7395892" y="2209074"/>
        <a:ext cx="733843" cy="479288"/>
      </dsp:txXfrm>
    </dsp:sp>
    <dsp:sp modelId="{C9E1C7EF-A785-4B77-870F-7CE1537D3CD8}">
      <dsp:nvSpPr>
        <dsp:cNvPr id="0" name=""/>
        <dsp:cNvSpPr/>
      </dsp:nvSpPr>
      <dsp:spPr>
        <a:xfrm>
          <a:off x="6770049" y="2703273"/>
          <a:ext cx="992764" cy="203644"/>
        </a:xfrm>
        <a:custGeom>
          <a:avLst/>
          <a:gdLst/>
          <a:ahLst/>
          <a:cxnLst/>
          <a:rect l="0" t="0" r="0" b="0"/>
          <a:pathLst>
            <a:path>
              <a:moveTo>
                <a:pt x="992764" y="0"/>
              </a:moveTo>
              <a:lnTo>
                <a:pt x="992764" y="101822"/>
              </a:lnTo>
              <a:lnTo>
                <a:pt x="0" y="101822"/>
              </a:lnTo>
              <a:lnTo>
                <a:pt x="0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7431B9-5EDF-4C6A-A7D0-0B63D558D004}">
      <dsp:nvSpPr>
        <dsp:cNvPr id="0" name=""/>
        <dsp:cNvSpPr/>
      </dsp:nvSpPr>
      <dsp:spPr>
        <a:xfrm>
          <a:off x="6388217" y="2906917"/>
          <a:ext cx="763665" cy="509110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Team (d)</a:t>
          </a:r>
          <a:endParaRPr lang="en-CH" sz="1000" kern="1200" dirty="0"/>
        </a:p>
      </dsp:txBody>
      <dsp:txXfrm>
        <a:off x="6403128" y="2921828"/>
        <a:ext cx="733843" cy="479288"/>
      </dsp:txXfrm>
    </dsp:sp>
    <dsp:sp modelId="{4B5BEEC5-E714-4661-A593-A4D5B4FC82F5}">
      <dsp:nvSpPr>
        <dsp:cNvPr id="0" name=""/>
        <dsp:cNvSpPr/>
      </dsp:nvSpPr>
      <dsp:spPr>
        <a:xfrm>
          <a:off x="7717094" y="2703273"/>
          <a:ext cx="91440" cy="2036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764D42-8496-450E-B1ED-408C16B99058}">
      <dsp:nvSpPr>
        <dsp:cNvPr id="0" name=""/>
        <dsp:cNvSpPr/>
      </dsp:nvSpPr>
      <dsp:spPr>
        <a:xfrm>
          <a:off x="7380981" y="2906917"/>
          <a:ext cx="763665" cy="509110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Team (e)</a:t>
          </a:r>
          <a:endParaRPr lang="en-CH" sz="1000" kern="1200" dirty="0"/>
        </a:p>
      </dsp:txBody>
      <dsp:txXfrm>
        <a:off x="7395892" y="2921828"/>
        <a:ext cx="733843" cy="479288"/>
      </dsp:txXfrm>
    </dsp:sp>
    <dsp:sp modelId="{04004A5F-E099-47E7-BD49-B16AF9880960}">
      <dsp:nvSpPr>
        <dsp:cNvPr id="0" name=""/>
        <dsp:cNvSpPr/>
      </dsp:nvSpPr>
      <dsp:spPr>
        <a:xfrm>
          <a:off x="7762814" y="2703273"/>
          <a:ext cx="992764" cy="203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822"/>
              </a:lnTo>
              <a:lnTo>
                <a:pt x="992764" y="101822"/>
              </a:lnTo>
              <a:lnTo>
                <a:pt x="992764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E3FC82-2A82-408E-967E-EE3D8B008186}">
      <dsp:nvSpPr>
        <dsp:cNvPr id="0" name=""/>
        <dsp:cNvSpPr/>
      </dsp:nvSpPr>
      <dsp:spPr>
        <a:xfrm>
          <a:off x="8373746" y="2906917"/>
          <a:ext cx="763665" cy="509110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Team (f)</a:t>
          </a:r>
          <a:endParaRPr lang="en-CH" sz="1000" kern="1200" dirty="0"/>
        </a:p>
      </dsp:txBody>
      <dsp:txXfrm>
        <a:off x="8388657" y="2921828"/>
        <a:ext cx="733843" cy="479288"/>
      </dsp:txXfrm>
    </dsp:sp>
    <dsp:sp modelId="{1CD0A5EE-B1D2-49EF-A112-D79678763635}">
      <dsp:nvSpPr>
        <dsp:cNvPr id="0" name=""/>
        <dsp:cNvSpPr/>
      </dsp:nvSpPr>
      <dsp:spPr>
        <a:xfrm>
          <a:off x="7514623" y="1990519"/>
          <a:ext cx="2730102" cy="203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822"/>
              </a:lnTo>
              <a:lnTo>
                <a:pt x="2730102" y="101822"/>
              </a:lnTo>
              <a:lnTo>
                <a:pt x="2730102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0ECC92-F34E-4A22-8C29-781040904BEB}">
      <dsp:nvSpPr>
        <dsp:cNvPr id="0" name=""/>
        <dsp:cNvSpPr/>
      </dsp:nvSpPr>
      <dsp:spPr>
        <a:xfrm>
          <a:off x="9862893" y="2194163"/>
          <a:ext cx="763665" cy="509110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Call Center / Partner #3</a:t>
          </a:r>
          <a:endParaRPr lang="en-CH" sz="1000" kern="1200" dirty="0"/>
        </a:p>
      </dsp:txBody>
      <dsp:txXfrm>
        <a:off x="9877804" y="2209074"/>
        <a:ext cx="733843" cy="479288"/>
      </dsp:txXfrm>
    </dsp:sp>
    <dsp:sp modelId="{66B0CC17-1166-4E07-AE82-453B4C709693}">
      <dsp:nvSpPr>
        <dsp:cNvPr id="0" name=""/>
        <dsp:cNvSpPr/>
      </dsp:nvSpPr>
      <dsp:spPr>
        <a:xfrm>
          <a:off x="9748343" y="2703273"/>
          <a:ext cx="496382" cy="203644"/>
        </a:xfrm>
        <a:custGeom>
          <a:avLst/>
          <a:gdLst/>
          <a:ahLst/>
          <a:cxnLst/>
          <a:rect l="0" t="0" r="0" b="0"/>
          <a:pathLst>
            <a:path>
              <a:moveTo>
                <a:pt x="496382" y="0"/>
              </a:moveTo>
              <a:lnTo>
                <a:pt x="496382" y="101822"/>
              </a:lnTo>
              <a:lnTo>
                <a:pt x="0" y="101822"/>
              </a:lnTo>
              <a:lnTo>
                <a:pt x="0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77949-65AF-4417-BF07-A2207EE14C2D}">
      <dsp:nvSpPr>
        <dsp:cNvPr id="0" name=""/>
        <dsp:cNvSpPr/>
      </dsp:nvSpPr>
      <dsp:spPr>
        <a:xfrm>
          <a:off x="9366510" y="2906917"/>
          <a:ext cx="763665" cy="509110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Team (g)</a:t>
          </a:r>
          <a:endParaRPr lang="en-CH" sz="1000" kern="1200" dirty="0"/>
        </a:p>
      </dsp:txBody>
      <dsp:txXfrm>
        <a:off x="9381421" y="2921828"/>
        <a:ext cx="733843" cy="479288"/>
      </dsp:txXfrm>
    </dsp:sp>
    <dsp:sp modelId="{C3653597-8C2F-4E1A-9C97-3C661C156CB5}">
      <dsp:nvSpPr>
        <dsp:cNvPr id="0" name=""/>
        <dsp:cNvSpPr/>
      </dsp:nvSpPr>
      <dsp:spPr>
        <a:xfrm>
          <a:off x="10244725" y="2703273"/>
          <a:ext cx="496382" cy="203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822"/>
              </a:lnTo>
              <a:lnTo>
                <a:pt x="496382" y="101822"/>
              </a:lnTo>
              <a:lnTo>
                <a:pt x="496382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0A0172-517B-4658-8050-4B8D8C9AEC6E}">
      <dsp:nvSpPr>
        <dsp:cNvPr id="0" name=""/>
        <dsp:cNvSpPr/>
      </dsp:nvSpPr>
      <dsp:spPr>
        <a:xfrm>
          <a:off x="10359275" y="2906917"/>
          <a:ext cx="763665" cy="509110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Team (h)</a:t>
          </a:r>
          <a:endParaRPr lang="en-CH" sz="1000" kern="1200" dirty="0"/>
        </a:p>
      </dsp:txBody>
      <dsp:txXfrm>
        <a:off x="10374186" y="2921828"/>
        <a:ext cx="733843" cy="479288"/>
      </dsp:txXfrm>
    </dsp:sp>
    <dsp:sp modelId="{AEE0A408-F5AE-4CA0-8B8B-53DD89261184}">
      <dsp:nvSpPr>
        <dsp:cNvPr id="0" name=""/>
        <dsp:cNvSpPr/>
      </dsp:nvSpPr>
      <dsp:spPr>
        <a:xfrm>
          <a:off x="8011005" y="1277765"/>
          <a:ext cx="496382" cy="203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822"/>
              </a:lnTo>
              <a:lnTo>
                <a:pt x="496382" y="101822"/>
              </a:lnTo>
              <a:lnTo>
                <a:pt x="496382" y="2036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3D2E47-6BF8-4DC9-A690-4A4BCC3087FE}">
      <dsp:nvSpPr>
        <dsp:cNvPr id="0" name=""/>
        <dsp:cNvSpPr/>
      </dsp:nvSpPr>
      <dsp:spPr>
        <a:xfrm>
          <a:off x="8125555" y="1481409"/>
          <a:ext cx="763665" cy="509110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000" kern="1200" dirty="0"/>
            <a:t>Brand XYZ</a:t>
          </a:r>
          <a:endParaRPr lang="en-CH" sz="1000" kern="1200" dirty="0"/>
        </a:p>
      </dsp:txBody>
      <dsp:txXfrm>
        <a:off x="8140466" y="1496320"/>
        <a:ext cx="733843" cy="4792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76F52-F5A1-414A-A98D-01554C446C23}">
      <dsp:nvSpPr>
        <dsp:cNvPr id="0" name=""/>
        <dsp:cNvSpPr/>
      </dsp:nvSpPr>
      <dsp:spPr>
        <a:xfrm>
          <a:off x="0" y="3568760"/>
          <a:ext cx="11353800" cy="610932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b="1" kern="1200" dirty="0"/>
            <a:t>Agents</a:t>
          </a:r>
          <a:endParaRPr lang="en-CH" sz="1200" b="1" kern="1200" dirty="0"/>
        </a:p>
      </dsp:txBody>
      <dsp:txXfrm>
        <a:off x="0" y="3568760"/>
        <a:ext cx="3406140" cy="610932"/>
      </dsp:txXfrm>
    </dsp:sp>
    <dsp:sp modelId="{5925F342-41F9-4FAD-84DB-BD36FE14D754}">
      <dsp:nvSpPr>
        <dsp:cNvPr id="0" name=""/>
        <dsp:cNvSpPr/>
      </dsp:nvSpPr>
      <dsp:spPr>
        <a:xfrm>
          <a:off x="0" y="2856006"/>
          <a:ext cx="11353800" cy="610932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b="1" kern="1200" dirty="0"/>
            <a:t>Teams</a:t>
          </a:r>
          <a:endParaRPr lang="en-CH" sz="1200" b="1" kern="1200" dirty="0"/>
        </a:p>
      </dsp:txBody>
      <dsp:txXfrm>
        <a:off x="0" y="2856006"/>
        <a:ext cx="3406140" cy="610932"/>
      </dsp:txXfrm>
    </dsp:sp>
    <dsp:sp modelId="{256D1469-F981-474F-AAA2-0E3050E41C10}">
      <dsp:nvSpPr>
        <dsp:cNvPr id="0" name=""/>
        <dsp:cNvSpPr/>
      </dsp:nvSpPr>
      <dsp:spPr>
        <a:xfrm>
          <a:off x="0" y="2143252"/>
          <a:ext cx="11353800" cy="610932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b="1" kern="1200" dirty="0"/>
            <a:t>Sites </a:t>
          </a:r>
          <a:br>
            <a:rPr lang="fr-CH" sz="1200" b="1" kern="1200" dirty="0"/>
          </a:br>
          <a:r>
            <a:rPr lang="fr-CH" sz="1200" b="1" kern="1200" dirty="0"/>
            <a:t>(Service Provider / </a:t>
          </a:r>
          <a:r>
            <a:rPr lang="fr-CH" sz="1200" b="1" kern="1200" dirty="0" err="1"/>
            <a:t>Subsidiaries</a:t>
          </a:r>
          <a:r>
            <a:rPr lang="fr-CH" sz="1200" b="1" kern="1200" dirty="0"/>
            <a:t> / Production Sites)</a:t>
          </a:r>
          <a:endParaRPr lang="en-CH" sz="1200" b="1" kern="1200" dirty="0"/>
        </a:p>
      </dsp:txBody>
      <dsp:txXfrm>
        <a:off x="0" y="2143252"/>
        <a:ext cx="3406140" cy="610932"/>
      </dsp:txXfrm>
    </dsp:sp>
    <dsp:sp modelId="{ADF3254A-0ED0-4804-9EF2-18A9599BCED1}">
      <dsp:nvSpPr>
        <dsp:cNvPr id="0" name=""/>
        <dsp:cNvSpPr/>
      </dsp:nvSpPr>
      <dsp:spPr>
        <a:xfrm>
          <a:off x="0" y="1430498"/>
          <a:ext cx="11353800" cy="610932"/>
        </a:xfrm>
        <a:prstGeom prst="roundRect">
          <a:avLst>
            <a:gd name="adj" fmla="val 10000"/>
          </a:avLst>
        </a:prstGeom>
        <a:solidFill>
          <a:schemeClr val="bg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b="1" kern="1200" dirty="0"/>
            <a:t>Brands</a:t>
          </a:r>
          <a:endParaRPr lang="en-CH" sz="1200" b="1" kern="1200" dirty="0"/>
        </a:p>
      </dsp:txBody>
      <dsp:txXfrm>
        <a:off x="0" y="1430498"/>
        <a:ext cx="3406140" cy="610932"/>
      </dsp:txXfrm>
    </dsp:sp>
    <dsp:sp modelId="{6CC5D128-EE71-418B-A529-A15E7EB3F172}">
      <dsp:nvSpPr>
        <dsp:cNvPr id="0" name=""/>
        <dsp:cNvSpPr/>
      </dsp:nvSpPr>
      <dsp:spPr>
        <a:xfrm>
          <a:off x="0" y="717744"/>
          <a:ext cx="11353800" cy="610932"/>
        </a:xfrm>
        <a:prstGeom prst="roundRect">
          <a:avLst>
            <a:gd name="adj" fmla="val 10000"/>
          </a:avLst>
        </a:prstGeom>
        <a:solidFill>
          <a:schemeClr val="bg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b="1" kern="1200" dirty="0" err="1"/>
            <a:t>Organization</a:t>
          </a:r>
          <a:r>
            <a:rPr lang="fr-CH" sz="1200" b="1" kern="1200" dirty="0"/>
            <a:t> (Brand)</a:t>
          </a:r>
          <a:endParaRPr lang="en-CH" sz="1200" b="1" kern="1200" dirty="0"/>
        </a:p>
      </dsp:txBody>
      <dsp:txXfrm>
        <a:off x="0" y="717744"/>
        <a:ext cx="3406140" cy="610932"/>
      </dsp:txXfrm>
    </dsp:sp>
    <dsp:sp modelId="{7658C0B5-AAEA-48B7-BC71-25AF0202DF6E}">
      <dsp:nvSpPr>
        <dsp:cNvPr id="0" name=""/>
        <dsp:cNvSpPr/>
      </dsp:nvSpPr>
      <dsp:spPr>
        <a:xfrm>
          <a:off x="7629172" y="768655"/>
          <a:ext cx="763665" cy="509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 err="1"/>
            <a:t>Sunrise-UPC</a:t>
          </a:r>
          <a:r>
            <a:rPr lang="fr-CH" sz="900" kern="1200" dirty="0"/>
            <a:t> AG</a:t>
          </a:r>
          <a:endParaRPr lang="en-CH" sz="900" kern="1200" dirty="0"/>
        </a:p>
      </dsp:txBody>
      <dsp:txXfrm>
        <a:off x="7644083" y="783566"/>
        <a:ext cx="733843" cy="479288"/>
      </dsp:txXfrm>
    </dsp:sp>
    <dsp:sp modelId="{7EFEA45A-2BE6-4D29-8033-0EA83B8C6448}">
      <dsp:nvSpPr>
        <dsp:cNvPr id="0" name=""/>
        <dsp:cNvSpPr/>
      </dsp:nvSpPr>
      <dsp:spPr>
        <a:xfrm>
          <a:off x="7514623" y="1277765"/>
          <a:ext cx="496382" cy="203644"/>
        </a:xfrm>
        <a:custGeom>
          <a:avLst/>
          <a:gdLst/>
          <a:ahLst/>
          <a:cxnLst/>
          <a:rect l="0" t="0" r="0" b="0"/>
          <a:pathLst>
            <a:path>
              <a:moveTo>
                <a:pt x="496382" y="0"/>
              </a:moveTo>
              <a:lnTo>
                <a:pt x="496382" y="101822"/>
              </a:lnTo>
              <a:lnTo>
                <a:pt x="0" y="101822"/>
              </a:lnTo>
              <a:lnTo>
                <a:pt x="0" y="2036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F7F5C-D5DD-419A-BF8E-F7C55E0AC6B7}">
      <dsp:nvSpPr>
        <dsp:cNvPr id="0" name=""/>
        <dsp:cNvSpPr/>
      </dsp:nvSpPr>
      <dsp:spPr>
        <a:xfrm>
          <a:off x="7132790" y="1481409"/>
          <a:ext cx="763665" cy="509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 err="1"/>
            <a:t>Yallo</a:t>
          </a:r>
          <a:r>
            <a:rPr lang="fr-CH" sz="900" kern="1200" dirty="0"/>
            <a:t> / </a:t>
          </a:r>
          <a:r>
            <a:rPr lang="fr-CH" sz="900" kern="1200" dirty="0" err="1"/>
            <a:t>Lebara</a:t>
          </a:r>
          <a:r>
            <a:rPr lang="fr-CH" sz="900" kern="1200" dirty="0"/>
            <a:t> / Swipe</a:t>
          </a:r>
          <a:endParaRPr lang="en-CH" sz="900" kern="1200" dirty="0"/>
        </a:p>
      </dsp:txBody>
      <dsp:txXfrm>
        <a:off x="7147701" y="1496320"/>
        <a:ext cx="733843" cy="479288"/>
      </dsp:txXfrm>
    </dsp:sp>
    <dsp:sp modelId="{43A2997B-9E11-43EE-BC9B-51FCCBA98A2A}">
      <dsp:nvSpPr>
        <dsp:cNvPr id="0" name=""/>
        <dsp:cNvSpPr/>
      </dsp:nvSpPr>
      <dsp:spPr>
        <a:xfrm>
          <a:off x="4784520" y="1990519"/>
          <a:ext cx="2730102" cy="203644"/>
        </a:xfrm>
        <a:custGeom>
          <a:avLst/>
          <a:gdLst/>
          <a:ahLst/>
          <a:cxnLst/>
          <a:rect l="0" t="0" r="0" b="0"/>
          <a:pathLst>
            <a:path>
              <a:moveTo>
                <a:pt x="2730102" y="0"/>
              </a:moveTo>
              <a:lnTo>
                <a:pt x="2730102" y="101822"/>
              </a:lnTo>
              <a:lnTo>
                <a:pt x="0" y="101822"/>
              </a:lnTo>
              <a:lnTo>
                <a:pt x="0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8DD83B-BB04-4A53-98AE-2850FCD6D777}">
      <dsp:nvSpPr>
        <dsp:cNvPr id="0" name=""/>
        <dsp:cNvSpPr/>
      </dsp:nvSpPr>
      <dsp:spPr>
        <a:xfrm>
          <a:off x="4402688" y="2194163"/>
          <a:ext cx="763665" cy="50911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 err="1"/>
            <a:t>Speeex</a:t>
          </a:r>
          <a:endParaRPr lang="en-CH" sz="900" kern="1200" dirty="0"/>
        </a:p>
      </dsp:txBody>
      <dsp:txXfrm>
        <a:off x="4417599" y="2209074"/>
        <a:ext cx="733843" cy="479288"/>
      </dsp:txXfrm>
    </dsp:sp>
    <dsp:sp modelId="{21383D0E-1F95-43CA-A29A-269FB31F8E30}">
      <dsp:nvSpPr>
        <dsp:cNvPr id="0" name=""/>
        <dsp:cNvSpPr/>
      </dsp:nvSpPr>
      <dsp:spPr>
        <a:xfrm>
          <a:off x="3791756" y="2703273"/>
          <a:ext cx="992764" cy="203644"/>
        </a:xfrm>
        <a:custGeom>
          <a:avLst/>
          <a:gdLst/>
          <a:ahLst/>
          <a:cxnLst/>
          <a:rect l="0" t="0" r="0" b="0"/>
          <a:pathLst>
            <a:path>
              <a:moveTo>
                <a:pt x="992764" y="0"/>
              </a:moveTo>
              <a:lnTo>
                <a:pt x="992764" y="101822"/>
              </a:lnTo>
              <a:lnTo>
                <a:pt x="0" y="101822"/>
              </a:lnTo>
              <a:lnTo>
                <a:pt x="0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5DBC6D-E477-4E02-A4CE-F503ACB513FB}">
      <dsp:nvSpPr>
        <dsp:cNvPr id="0" name=""/>
        <dsp:cNvSpPr/>
      </dsp:nvSpPr>
      <dsp:spPr>
        <a:xfrm>
          <a:off x="3409923" y="2906917"/>
          <a:ext cx="763665" cy="50911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Mobile ACQ</a:t>
          </a:r>
          <a:endParaRPr lang="en-CH" sz="900" kern="1200" dirty="0"/>
        </a:p>
      </dsp:txBody>
      <dsp:txXfrm>
        <a:off x="3424834" y="2921828"/>
        <a:ext cx="733843" cy="479288"/>
      </dsp:txXfrm>
    </dsp:sp>
    <dsp:sp modelId="{8308769B-D7CE-49C6-B108-E80363DD8172}">
      <dsp:nvSpPr>
        <dsp:cNvPr id="0" name=""/>
        <dsp:cNvSpPr/>
      </dsp:nvSpPr>
      <dsp:spPr>
        <a:xfrm>
          <a:off x="4738800" y="2703273"/>
          <a:ext cx="91440" cy="2036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F01702-879D-4B99-BE9E-C5DE341330B7}">
      <dsp:nvSpPr>
        <dsp:cNvPr id="0" name=""/>
        <dsp:cNvSpPr/>
      </dsp:nvSpPr>
      <dsp:spPr>
        <a:xfrm>
          <a:off x="4402688" y="2906917"/>
          <a:ext cx="763665" cy="50911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 err="1"/>
            <a:t>Retention</a:t>
          </a:r>
          <a:endParaRPr lang="en-CH" sz="900" kern="1200" dirty="0"/>
        </a:p>
      </dsp:txBody>
      <dsp:txXfrm>
        <a:off x="4417599" y="2921828"/>
        <a:ext cx="733843" cy="479288"/>
      </dsp:txXfrm>
    </dsp:sp>
    <dsp:sp modelId="{C1A45E2C-9597-442F-8FD5-1EED77B7422F}">
      <dsp:nvSpPr>
        <dsp:cNvPr id="0" name=""/>
        <dsp:cNvSpPr/>
      </dsp:nvSpPr>
      <dsp:spPr>
        <a:xfrm>
          <a:off x="4784520" y="2703273"/>
          <a:ext cx="992764" cy="203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822"/>
              </a:lnTo>
              <a:lnTo>
                <a:pt x="992764" y="101822"/>
              </a:lnTo>
              <a:lnTo>
                <a:pt x="992764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0C262-4369-4BB6-86B4-E4FBBB395DE6}">
      <dsp:nvSpPr>
        <dsp:cNvPr id="0" name=""/>
        <dsp:cNvSpPr/>
      </dsp:nvSpPr>
      <dsp:spPr>
        <a:xfrm>
          <a:off x="5395452" y="2906917"/>
          <a:ext cx="763665" cy="50911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Team (c)</a:t>
          </a:r>
          <a:endParaRPr lang="en-CH" sz="900" kern="1200" dirty="0"/>
        </a:p>
      </dsp:txBody>
      <dsp:txXfrm>
        <a:off x="5410363" y="2921828"/>
        <a:ext cx="733843" cy="479288"/>
      </dsp:txXfrm>
    </dsp:sp>
    <dsp:sp modelId="{5C3A4D83-54B3-4632-9E19-D97907A1B6DA}">
      <dsp:nvSpPr>
        <dsp:cNvPr id="0" name=""/>
        <dsp:cNvSpPr/>
      </dsp:nvSpPr>
      <dsp:spPr>
        <a:xfrm>
          <a:off x="7514623" y="1990519"/>
          <a:ext cx="248191" cy="203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822"/>
              </a:lnTo>
              <a:lnTo>
                <a:pt x="248191" y="101822"/>
              </a:lnTo>
              <a:lnTo>
                <a:pt x="248191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2A6059-C0C5-429C-B1EC-92CC2F63A47B}">
      <dsp:nvSpPr>
        <dsp:cNvPr id="0" name=""/>
        <dsp:cNvSpPr/>
      </dsp:nvSpPr>
      <dsp:spPr>
        <a:xfrm>
          <a:off x="7380981" y="2194163"/>
          <a:ext cx="763665" cy="509110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 err="1"/>
            <a:t>ganira</a:t>
          </a:r>
          <a:endParaRPr lang="en-CH" sz="900" kern="1200" dirty="0"/>
        </a:p>
      </dsp:txBody>
      <dsp:txXfrm>
        <a:off x="7395892" y="2209074"/>
        <a:ext cx="733843" cy="479288"/>
      </dsp:txXfrm>
    </dsp:sp>
    <dsp:sp modelId="{C9E1C7EF-A785-4B77-870F-7CE1537D3CD8}">
      <dsp:nvSpPr>
        <dsp:cNvPr id="0" name=""/>
        <dsp:cNvSpPr/>
      </dsp:nvSpPr>
      <dsp:spPr>
        <a:xfrm>
          <a:off x="6770049" y="2703273"/>
          <a:ext cx="992764" cy="203644"/>
        </a:xfrm>
        <a:custGeom>
          <a:avLst/>
          <a:gdLst/>
          <a:ahLst/>
          <a:cxnLst/>
          <a:rect l="0" t="0" r="0" b="0"/>
          <a:pathLst>
            <a:path>
              <a:moveTo>
                <a:pt x="992764" y="0"/>
              </a:moveTo>
              <a:lnTo>
                <a:pt x="992764" y="101822"/>
              </a:lnTo>
              <a:lnTo>
                <a:pt x="0" y="101822"/>
              </a:lnTo>
              <a:lnTo>
                <a:pt x="0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7431B9-5EDF-4C6A-A7D0-0B63D558D004}">
      <dsp:nvSpPr>
        <dsp:cNvPr id="0" name=""/>
        <dsp:cNvSpPr/>
      </dsp:nvSpPr>
      <dsp:spPr>
        <a:xfrm>
          <a:off x="6388217" y="2906917"/>
          <a:ext cx="763665" cy="509110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DCS-1 (d)</a:t>
          </a:r>
          <a:endParaRPr lang="en-CH" sz="900" kern="1200" dirty="0"/>
        </a:p>
      </dsp:txBody>
      <dsp:txXfrm>
        <a:off x="6403128" y="2921828"/>
        <a:ext cx="733843" cy="479288"/>
      </dsp:txXfrm>
    </dsp:sp>
    <dsp:sp modelId="{4B5BEEC5-E714-4661-A593-A4D5B4FC82F5}">
      <dsp:nvSpPr>
        <dsp:cNvPr id="0" name=""/>
        <dsp:cNvSpPr/>
      </dsp:nvSpPr>
      <dsp:spPr>
        <a:xfrm>
          <a:off x="7717094" y="2703273"/>
          <a:ext cx="91440" cy="2036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764D42-8496-450E-B1ED-408C16B99058}">
      <dsp:nvSpPr>
        <dsp:cNvPr id="0" name=""/>
        <dsp:cNvSpPr/>
      </dsp:nvSpPr>
      <dsp:spPr>
        <a:xfrm>
          <a:off x="7380981" y="2906917"/>
          <a:ext cx="763665" cy="509110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DCS-2 (e)</a:t>
          </a:r>
          <a:endParaRPr lang="en-CH" sz="900" kern="1200" dirty="0"/>
        </a:p>
      </dsp:txBody>
      <dsp:txXfrm>
        <a:off x="7395892" y="2921828"/>
        <a:ext cx="733843" cy="479288"/>
      </dsp:txXfrm>
    </dsp:sp>
    <dsp:sp modelId="{5EC634F9-EF99-43DD-88DC-6DB698127636}">
      <dsp:nvSpPr>
        <dsp:cNvPr id="0" name=""/>
        <dsp:cNvSpPr/>
      </dsp:nvSpPr>
      <dsp:spPr>
        <a:xfrm>
          <a:off x="7762814" y="2703273"/>
          <a:ext cx="992764" cy="203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822"/>
              </a:lnTo>
              <a:lnTo>
                <a:pt x="992764" y="101822"/>
              </a:lnTo>
              <a:lnTo>
                <a:pt x="992764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A7AB2D-52EF-4F94-A99E-584EF02E88C4}">
      <dsp:nvSpPr>
        <dsp:cNvPr id="0" name=""/>
        <dsp:cNvSpPr/>
      </dsp:nvSpPr>
      <dsp:spPr>
        <a:xfrm>
          <a:off x="8373746" y="2906917"/>
          <a:ext cx="763665" cy="509110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Nexus (f)</a:t>
          </a:r>
          <a:endParaRPr lang="en-CH" sz="900" kern="1200" dirty="0"/>
        </a:p>
      </dsp:txBody>
      <dsp:txXfrm>
        <a:off x="8388657" y="2921828"/>
        <a:ext cx="733843" cy="479288"/>
      </dsp:txXfrm>
    </dsp:sp>
    <dsp:sp modelId="{1CD0A5EE-B1D2-49EF-A112-D79678763635}">
      <dsp:nvSpPr>
        <dsp:cNvPr id="0" name=""/>
        <dsp:cNvSpPr/>
      </dsp:nvSpPr>
      <dsp:spPr>
        <a:xfrm>
          <a:off x="7514623" y="1990519"/>
          <a:ext cx="2730102" cy="203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822"/>
              </a:lnTo>
              <a:lnTo>
                <a:pt x="2730102" y="101822"/>
              </a:lnTo>
              <a:lnTo>
                <a:pt x="2730102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0ECC92-F34E-4A22-8C29-781040904BEB}">
      <dsp:nvSpPr>
        <dsp:cNvPr id="0" name=""/>
        <dsp:cNvSpPr/>
      </dsp:nvSpPr>
      <dsp:spPr>
        <a:xfrm>
          <a:off x="9862893" y="2194163"/>
          <a:ext cx="763665" cy="509110"/>
        </a:xfrm>
        <a:prstGeom prst="roundRect">
          <a:avLst>
            <a:gd name="adj" fmla="val 10000"/>
          </a:avLst>
        </a:prstGeom>
        <a:solidFill>
          <a:schemeClr val="accent6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 err="1"/>
            <a:t>WebHelp</a:t>
          </a:r>
          <a:endParaRPr lang="en-CH" sz="900" kern="1200" dirty="0"/>
        </a:p>
      </dsp:txBody>
      <dsp:txXfrm>
        <a:off x="9877804" y="2209074"/>
        <a:ext cx="733843" cy="479288"/>
      </dsp:txXfrm>
    </dsp:sp>
    <dsp:sp modelId="{66B0CC17-1166-4E07-AE82-453B4C709693}">
      <dsp:nvSpPr>
        <dsp:cNvPr id="0" name=""/>
        <dsp:cNvSpPr/>
      </dsp:nvSpPr>
      <dsp:spPr>
        <a:xfrm>
          <a:off x="9748343" y="2703273"/>
          <a:ext cx="496382" cy="203644"/>
        </a:xfrm>
        <a:custGeom>
          <a:avLst/>
          <a:gdLst/>
          <a:ahLst/>
          <a:cxnLst/>
          <a:rect l="0" t="0" r="0" b="0"/>
          <a:pathLst>
            <a:path>
              <a:moveTo>
                <a:pt x="496382" y="0"/>
              </a:moveTo>
              <a:lnTo>
                <a:pt x="496382" y="101822"/>
              </a:lnTo>
              <a:lnTo>
                <a:pt x="0" y="101822"/>
              </a:lnTo>
              <a:lnTo>
                <a:pt x="0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77949-65AF-4417-BF07-A2207EE14C2D}">
      <dsp:nvSpPr>
        <dsp:cNvPr id="0" name=""/>
        <dsp:cNvSpPr/>
      </dsp:nvSpPr>
      <dsp:spPr>
        <a:xfrm>
          <a:off x="9366510" y="2906917"/>
          <a:ext cx="763665" cy="509110"/>
        </a:xfrm>
        <a:prstGeom prst="roundRect">
          <a:avLst>
            <a:gd name="adj" fmla="val 10000"/>
          </a:avLst>
        </a:prstGeom>
        <a:solidFill>
          <a:schemeClr val="accent6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Team (g)</a:t>
          </a:r>
          <a:endParaRPr lang="en-CH" sz="900" kern="1200" dirty="0"/>
        </a:p>
      </dsp:txBody>
      <dsp:txXfrm>
        <a:off x="9381421" y="2921828"/>
        <a:ext cx="733843" cy="479288"/>
      </dsp:txXfrm>
    </dsp:sp>
    <dsp:sp modelId="{C3653597-8C2F-4E1A-9C97-3C661C156CB5}">
      <dsp:nvSpPr>
        <dsp:cNvPr id="0" name=""/>
        <dsp:cNvSpPr/>
      </dsp:nvSpPr>
      <dsp:spPr>
        <a:xfrm>
          <a:off x="10244725" y="2703273"/>
          <a:ext cx="496382" cy="203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822"/>
              </a:lnTo>
              <a:lnTo>
                <a:pt x="496382" y="101822"/>
              </a:lnTo>
              <a:lnTo>
                <a:pt x="496382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0A0172-517B-4658-8050-4B8D8C9AEC6E}">
      <dsp:nvSpPr>
        <dsp:cNvPr id="0" name=""/>
        <dsp:cNvSpPr/>
      </dsp:nvSpPr>
      <dsp:spPr>
        <a:xfrm>
          <a:off x="10359275" y="2906917"/>
          <a:ext cx="763665" cy="509110"/>
        </a:xfrm>
        <a:prstGeom prst="roundRect">
          <a:avLst>
            <a:gd name="adj" fmla="val 10000"/>
          </a:avLst>
        </a:prstGeom>
        <a:solidFill>
          <a:schemeClr val="accent6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Team (h)</a:t>
          </a:r>
          <a:endParaRPr lang="en-CH" sz="900" kern="1200" dirty="0"/>
        </a:p>
      </dsp:txBody>
      <dsp:txXfrm>
        <a:off x="10374186" y="2921828"/>
        <a:ext cx="733843" cy="479288"/>
      </dsp:txXfrm>
    </dsp:sp>
    <dsp:sp modelId="{61702542-69A6-4183-BC1E-F6907D3E99E3}">
      <dsp:nvSpPr>
        <dsp:cNvPr id="0" name=""/>
        <dsp:cNvSpPr/>
      </dsp:nvSpPr>
      <dsp:spPr>
        <a:xfrm>
          <a:off x="8011005" y="1277765"/>
          <a:ext cx="496382" cy="203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822"/>
              </a:lnTo>
              <a:lnTo>
                <a:pt x="496382" y="101822"/>
              </a:lnTo>
              <a:lnTo>
                <a:pt x="496382" y="2036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C7910-33F6-4C8A-BF02-887C658ABE73}">
      <dsp:nvSpPr>
        <dsp:cNvPr id="0" name=""/>
        <dsp:cNvSpPr/>
      </dsp:nvSpPr>
      <dsp:spPr>
        <a:xfrm>
          <a:off x="8125555" y="1481409"/>
          <a:ext cx="763665" cy="509110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Sunrise / QoQa</a:t>
          </a:r>
          <a:endParaRPr lang="en-CH" sz="900" kern="1200" dirty="0"/>
        </a:p>
      </dsp:txBody>
      <dsp:txXfrm>
        <a:off x="8140466" y="1496320"/>
        <a:ext cx="733843" cy="4792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6E870-5153-4BB4-B66B-C4DAB5BFBBFA}">
      <dsp:nvSpPr>
        <dsp:cNvPr id="0" name=""/>
        <dsp:cNvSpPr/>
      </dsp:nvSpPr>
      <dsp:spPr>
        <a:xfrm>
          <a:off x="1212" y="813993"/>
          <a:ext cx="2491959" cy="996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200" kern="1200" dirty="0" err="1"/>
            <a:t>Upload</a:t>
          </a:r>
          <a:endParaRPr lang="en-CH" sz="3200" kern="1200" dirty="0"/>
        </a:p>
      </dsp:txBody>
      <dsp:txXfrm>
        <a:off x="499604" y="813993"/>
        <a:ext cx="1495176" cy="996783"/>
      </dsp:txXfrm>
    </dsp:sp>
    <dsp:sp modelId="{D2BF7A89-2FD8-4D84-BB5A-6E2FFE044DA9}">
      <dsp:nvSpPr>
        <dsp:cNvPr id="0" name=""/>
        <dsp:cNvSpPr/>
      </dsp:nvSpPr>
      <dsp:spPr>
        <a:xfrm>
          <a:off x="2169217" y="898719"/>
          <a:ext cx="2068326" cy="827330"/>
        </a:xfrm>
        <a:prstGeom prst="chevron">
          <a:avLst/>
        </a:prstGeom>
        <a:solidFill>
          <a:schemeClr val="accent5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[</a:t>
          </a:r>
          <a:r>
            <a:rPr lang="fr-CH" sz="900" kern="1200" dirty="0" err="1"/>
            <a:t>optional</a:t>
          </a:r>
          <a:r>
            <a:rPr lang="fr-CH" sz="900" kern="1200" dirty="0"/>
            <a:t>] </a:t>
          </a:r>
          <a:r>
            <a:rPr lang="fr-CH" sz="900" kern="1200" dirty="0" err="1"/>
            <a:t>Request</a:t>
          </a:r>
          <a:r>
            <a:rPr lang="fr-CH" sz="900" kern="1200" dirty="0"/>
            <a:t> </a:t>
          </a:r>
          <a:r>
            <a:rPr lang="fr-CH" sz="900" kern="1200" dirty="0" err="1"/>
            <a:t>upload</a:t>
          </a:r>
          <a:r>
            <a:rPr lang="fr-CH" sz="900" kern="1200" dirty="0"/>
            <a:t> in Campaign</a:t>
          </a:r>
          <a:endParaRPr lang="en-CH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700" kern="1200" dirty="0"/>
            <a:t>Email sent to </a:t>
          </a:r>
          <a:r>
            <a:rPr lang="fr-CH" sz="700" kern="1200" dirty="0" err="1"/>
            <a:t>pre-approved</a:t>
          </a:r>
          <a:r>
            <a:rPr lang="fr-CH" sz="700" kern="1200" dirty="0"/>
            <a:t> contact</a:t>
          </a:r>
          <a:endParaRPr lang="en-CH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700" kern="1200" dirty="0"/>
            <a:t>Link to </a:t>
          </a:r>
          <a:r>
            <a:rPr lang="fr-CH" sz="700" kern="1200" dirty="0" err="1"/>
            <a:t>upload</a:t>
          </a:r>
          <a:r>
            <a:rPr lang="fr-CH" sz="700" kern="1200" dirty="0"/>
            <a:t> page</a:t>
          </a:r>
          <a:endParaRPr lang="en-CH" sz="700" kern="1200" dirty="0"/>
        </a:p>
      </dsp:txBody>
      <dsp:txXfrm>
        <a:off x="2582882" y="898719"/>
        <a:ext cx="1240996" cy="827330"/>
      </dsp:txXfrm>
    </dsp:sp>
    <dsp:sp modelId="{A6B708C2-43FF-4171-BDEB-B15133E48C2C}">
      <dsp:nvSpPr>
        <dsp:cNvPr id="0" name=""/>
        <dsp:cNvSpPr/>
      </dsp:nvSpPr>
      <dsp:spPr>
        <a:xfrm>
          <a:off x="3947978" y="898719"/>
          <a:ext cx="2068326" cy="82733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 err="1"/>
            <a:t>Upload</a:t>
          </a:r>
          <a:r>
            <a:rPr lang="fr-CH" sz="900" kern="1200" dirty="0"/>
            <a:t> screen</a:t>
          </a:r>
          <a:endParaRPr lang="en-CH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700" kern="1200" dirty="0" err="1"/>
            <a:t>Drag’n</a:t>
          </a:r>
          <a:r>
            <a:rPr lang="fr-CH" sz="700" kern="1200" dirty="0"/>
            <a:t> Drop file</a:t>
          </a:r>
          <a:endParaRPr lang="en-CH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700" kern="1200" dirty="0"/>
            <a:t>Clean &amp; </a:t>
          </a:r>
          <a:r>
            <a:rPr lang="fr-CH" sz="700" kern="1200" dirty="0" err="1"/>
            <a:t>normalize</a:t>
          </a:r>
          <a:r>
            <a:rPr lang="fr-CH" sz="700" kern="1200" dirty="0"/>
            <a:t> file</a:t>
          </a:r>
          <a:endParaRPr lang="en-CH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700" kern="1200" dirty="0"/>
            <a:t>Show file </a:t>
          </a:r>
          <a:r>
            <a:rPr lang="fr-CH" sz="700" kern="1200" dirty="0" err="1"/>
            <a:t>statistics</a:t>
          </a:r>
          <a:endParaRPr lang="en-CH" sz="700" kern="1200" dirty="0"/>
        </a:p>
      </dsp:txBody>
      <dsp:txXfrm>
        <a:off x="4361643" y="898719"/>
        <a:ext cx="1240996" cy="827330"/>
      </dsp:txXfrm>
    </dsp:sp>
    <dsp:sp modelId="{0FFB1531-333F-4283-AEB9-69AA9B8A1E58}">
      <dsp:nvSpPr>
        <dsp:cNvPr id="0" name=""/>
        <dsp:cNvSpPr/>
      </dsp:nvSpPr>
      <dsp:spPr>
        <a:xfrm>
          <a:off x="5726739" y="898719"/>
          <a:ext cx="2068326" cy="827330"/>
        </a:xfrm>
        <a:prstGeom prst="chevron">
          <a:avLst/>
        </a:prstGeom>
        <a:solidFill>
          <a:schemeClr val="accent3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[</a:t>
          </a:r>
          <a:r>
            <a:rPr lang="fr-CH" sz="900" kern="1200" dirty="0" err="1"/>
            <a:t>Confirm</a:t>
          </a:r>
          <a:r>
            <a:rPr lang="fr-CH" sz="900" kern="1200" dirty="0"/>
            <a:t>]</a:t>
          </a:r>
          <a:endParaRPr lang="en-CH" sz="900" kern="1200" dirty="0"/>
        </a:p>
      </dsp:txBody>
      <dsp:txXfrm>
        <a:off x="6140404" y="898719"/>
        <a:ext cx="1240996" cy="827330"/>
      </dsp:txXfrm>
    </dsp:sp>
    <dsp:sp modelId="{A4C7BD8B-BDEC-4AEC-A14E-43BF9050DC5F}">
      <dsp:nvSpPr>
        <dsp:cNvPr id="0" name=""/>
        <dsp:cNvSpPr/>
      </dsp:nvSpPr>
      <dsp:spPr>
        <a:xfrm>
          <a:off x="1212" y="1950326"/>
          <a:ext cx="2491959" cy="996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200" kern="1200" dirty="0" err="1"/>
            <a:t>Validate</a:t>
          </a:r>
          <a:endParaRPr lang="en-CH" sz="3200" kern="1200" dirty="0"/>
        </a:p>
      </dsp:txBody>
      <dsp:txXfrm>
        <a:off x="499604" y="1950326"/>
        <a:ext cx="1495176" cy="996783"/>
      </dsp:txXfrm>
    </dsp:sp>
    <dsp:sp modelId="{7BB79042-247A-4C96-A671-6D526053A3D9}">
      <dsp:nvSpPr>
        <dsp:cNvPr id="0" name=""/>
        <dsp:cNvSpPr/>
      </dsp:nvSpPr>
      <dsp:spPr>
        <a:xfrm>
          <a:off x="2169217" y="2035053"/>
          <a:ext cx="2068326" cy="82733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 err="1"/>
            <a:t>Request</a:t>
          </a:r>
          <a:r>
            <a:rPr lang="fr-CH" sz="900" kern="1200" dirty="0"/>
            <a:t> for validation</a:t>
          </a:r>
          <a:endParaRPr lang="en-CH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700" kern="1200" dirty="0"/>
            <a:t>SMS / Email sent to Campaign Manager</a:t>
          </a:r>
          <a:endParaRPr lang="en-CH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700" kern="1200" dirty="0" err="1"/>
            <a:t>Task</a:t>
          </a:r>
          <a:r>
            <a:rPr lang="fr-CH" sz="700" kern="1200" dirty="0"/>
            <a:t> in </a:t>
          </a:r>
          <a:r>
            <a:rPr lang="fr-CH" sz="700" kern="1200" dirty="0" err="1"/>
            <a:t>Task</a:t>
          </a:r>
          <a:r>
            <a:rPr lang="fr-CH" sz="700" kern="1200" dirty="0"/>
            <a:t> List of Campaign Managers</a:t>
          </a:r>
          <a:endParaRPr lang="en-CH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700" kern="1200" dirty="0"/>
            <a:t>Link to validation page</a:t>
          </a:r>
          <a:endParaRPr lang="en-CH" sz="700" kern="1200" dirty="0"/>
        </a:p>
      </dsp:txBody>
      <dsp:txXfrm>
        <a:off x="2582882" y="2035053"/>
        <a:ext cx="1240996" cy="827330"/>
      </dsp:txXfrm>
    </dsp:sp>
    <dsp:sp modelId="{B4A68A56-AAB1-4A1D-8247-BD3AD8573108}">
      <dsp:nvSpPr>
        <dsp:cNvPr id="0" name=""/>
        <dsp:cNvSpPr/>
      </dsp:nvSpPr>
      <dsp:spPr>
        <a:xfrm>
          <a:off x="3947978" y="2035053"/>
          <a:ext cx="2068326" cy="82733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Validation screen</a:t>
          </a:r>
          <a:endParaRPr lang="en-CH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700" kern="1200" dirty="0" err="1"/>
            <a:t>Define</a:t>
          </a:r>
          <a:r>
            <a:rPr lang="fr-CH" sz="700" kern="1200" dirty="0"/>
            <a:t> file </a:t>
          </a:r>
          <a:r>
            <a:rPr lang="fr-CH" sz="700" kern="1200" dirty="0" err="1"/>
            <a:t>validity</a:t>
          </a:r>
          <a:r>
            <a:rPr lang="fr-CH" sz="700" kern="1200" dirty="0"/>
            <a:t> (</a:t>
          </a:r>
          <a:r>
            <a:rPr lang="fr-CH" sz="700" kern="1200" dirty="0" err="1"/>
            <a:t>will</a:t>
          </a:r>
          <a:r>
            <a:rPr lang="fr-CH" sz="700" kern="1200" dirty="0"/>
            <a:t> </a:t>
          </a:r>
          <a:r>
            <a:rPr lang="fr-CH" sz="700" kern="1200" dirty="0" err="1"/>
            <a:t>be</a:t>
          </a:r>
          <a:r>
            <a:rPr lang="fr-CH" sz="700" kern="1200" dirty="0"/>
            <a:t> </a:t>
          </a:r>
          <a:r>
            <a:rPr lang="fr-CH" sz="700" kern="1200" dirty="0" err="1"/>
            <a:t>automatically</a:t>
          </a:r>
          <a:r>
            <a:rPr lang="fr-CH" sz="700" kern="1200" dirty="0"/>
            <a:t> </a:t>
          </a:r>
          <a:r>
            <a:rPr lang="fr-CH" sz="700" kern="1200" dirty="0" err="1"/>
            <a:t>archived</a:t>
          </a:r>
          <a:r>
            <a:rPr lang="fr-CH" sz="700" kern="1200" dirty="0"/>
            <a:t> </a:t>
          </a:r>
          <a:r>
            <a:rPr lang="fr-CH" sz="700" kern="1200" dirty="0" err="1"/>
            <a:t>after</a:t>
          </a:r>
          <a:r>
            <a:rPr lang="fr-CH" sz="700" kern="1200" dirty="0"/>
            <a:t>)</a:t>
          </a:r>
          <a:endParaRPr lang="en-CH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700" kern="1200" dirty="0"/>
            <a:t>Show file </a:t>
          </a:r>
          <a:r>
            <a:rPr lang="fr-CH" sz="700" kern="1200" dirty="0" err="1"/>
            <a:t>statistics</a:t>
          </a:r>
          <a:endParaRPr lang="en-CH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700" kern="1200" dirty="0"/>
            <a:t>Propose file split </a:t>
          </a:r>
          <a:r>
            <a:rPr lang="fr-CH" sz="700" kern="1200" dirty="0" err="1"/>
            <a:t>between</a:t>
          </a:r>
          <a:r>
            <a:rPr lang="fr-CH" sz="700" kern="1200" dirty="0"/>
            <a:t> «Sites»</a:t>
          </a:r>
          <a:endParaRPr lang="en-CH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700" kern="1200" dirty="0" err="1"/>
            <a:t>Finalize</a:t>
          </a:r>
          <a:r>
            <a:rPr lang="fr-CH" sz="700" kern="1200" dirty="0"/>
            <a:t> file split</a:t>
          </a:r>
          <a:endParaRPr lang="en-CH" sz="700" kern="1200" dirty="0"/>
        </a:p>
      </dsp:txBody>
      <dsp:txXfrm>
        <a:off x="4361643" y="2035053"/>
        <a:ext cx="1240996" cy="827330"/>
      </dsp:txXfrm>
    </dsp:sp>
    <dsp:sp modelId="{E7B7FA07-FF45-4B9A-B4BB-479186655CCD}">
      <dsp:nvSpPr>
        <dsp:cNvPr id="0" name=""/>
        <dsp:cNvSpPr/>
      </dsp:nvSpPr>
      <dsp:spPr>
        <a:xfrm>
          <a:off x="5726739" y="2035053"/>
          <a:ext cx="2068326" cy="827330"/>
        </a:xfrm>
        <a:prstGeom prst="chevron">
          <a:avLst/>
        </a:prstGeom>
        <a:solidFill>
          <a:schemeClr val="accent3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[</a:t>
          </a:r>
          <a:r>
            <a:rPr lang="fr-CH" sz="900" kern="1200" dirty="0" err="1"/>
            <a:t>validate</a:t>
          </a:r>
          <a:r>
            <a:rPr lang="fr-CH" sz="900" kern="1200" dirty="0"/>
            <a:t>]</a:t>
          </a:r>
          <a:endParaRPr lang="en-CH" sz="900" kern="1200" dirty="0"/>
        </a:p>
      </dsp:txBody>
      <dsp:txXfrm>
        <a:off x="6140404" y="2035053"/>
        <a:ext cx="1240996" cy="827330"/>
      </dsp:txXfrm>
    </dsp:sp>
    <dsp:sp modelId="{5CFE664C-7EC9-42E6-9380-50C65F3586D3}">
      <dsp:nvSpPr>
        <dsp:cNvPr id="0" name=""/>
        <dsp:cNvSpPr/>
      </dsp:nvSpPr>
      <dsp:spPr>
        <a:xfrm>
          <a:off x="1212" y="3086660"/>
          <a:ext cx="2491959" cy="996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200" kern="1200" dirty="0"/>
            <a:t>Dispatch</a:t>
          </a:r>
          <a:endParaRPr lang="en-CH" sz="3200" kern="1200" dirty="0"/>
        </a:p>
      </dsp:txBody>
      <dsp:txXfrm>
        <a:off x="499604" y="3086660"/>
        <a:ext cx="1495176" cy="996783"/>
      </dsp:txXfrm>
    </dsp:sp>
    <dsp:sp modelId="{E9ACAEDB-7971-4187-A4BB-5B262A486125}">
      <dsp:nvSpPr>
        <dsp:cNvPr id="0" name=""/>
        <dsp:cNvSpPr/>
      </dsp:nvSpPr>
      <dsp:spPr>
        <a:xfrm>
          <a:off x="2169217" y="3171386"/>
          <a:ext cx="2068326" cy="82733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Split </a:t>
          </a:r>
          <a:r>
            <a:rPr lang="fr-CH" sz="900" kern="1200" dirty="0" err="1"/>
            <a:t>according</a:t>
          </a:r>
          <a:r>
            <a:rPr lang="fr-CH" sz="900" kern="1200" dirty="0"/>
            <a:t> to </a:t>
          </a:r>
          <a:r>
            <a:rPr lang="fr-CH" sz="900" kern="1200" dirty="0" err="1"/>
            <a:t>rules</a:t>
          </a:r>
          <a:endParaRPr lang="en-CH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700" kern="1200" dirty="0"/>
            <a:t>Tag all contacts </a:t>
          </a:r>
          <a:r>
            <a:rPr lang="fr-CH" sz="700" kern="1200" dirty="0" err="1"/>
            <a:t>with</a:t>
          </a:r>
          <a:r>
            <a:rPr lang="fr-CH" sz="700" kern="1200" dirty="0"/>
            <a:t> </a:t>
          </a:r>
          <a:r>
            <a:rPr lang="fr-CH" sz="700" kern="1200" dirty="0" err="1"/>
            <a:t>specific</a:t>
          </a:r>
          <a:r>
            <a:rPr lang="fr-CH" sz="700" kern="1200" dirty="0"/>
            <a:t> site</a:t>
          </a:r>
          <a:endParaRPr lang="en-CH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700" kern="1200" dirty="0"/>
            <a:t>CANNOT BE CHANGED</a:t>
          </a:r>
          <a:endParaRPr lang="en-CH" sz="700" kern="1200" dirty="0"/>
        </a:p>
      </dsp:txBody>
      <dsp:txXfrm>
        <a:off x="2582882" y="3171386"/>
        <a:ext cx="1240996" cy="827330"/>
      </dsp:txXfrm>
    </dsp:sp>
    <dsp:sp modelId="{6E34CB00-AE80-4222-A7BB-39F54073CF3A}">
      <dsp:nvSpPr>
        <dsp:cNvPr id="0" name=""/>
        <dsp:cNvSpPr/>
      </dsp:nvSpPr>
      <dsp:spPr>
        <a:xfrm>
          <a:off x="3947978" y="3171386"/>
          <a:ext cx="2068326" cy="82733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 err="1"/>
            <a:t>Request</a:t>
          </a:r>
          <a:r>
            <a:rPr lang="fr-CH" sz="900" kern="1200" dirty="0"/>
            <a:t> for Team </a:t>
          </a:r>
          <a:r>
            <a:rPr lang="fr-CH" sz="900" kern="1200" dirty="0" err="1"/>
            <a:t>assignment</a:t>
          </a:r>
          <a:endParaRPr lang="en-CH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700" kern="1200" dirty="0"/>
            <a:t>Email / SMS to Site Manager</a:t>
          </a:r>
          <a:endParaRPr lang="en-CH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700" kern="1200" dirty="0" err="1"/>
            <a:t>Task</a:t>
          </a:r>
          <a:r>
            <a:rPr lang="fr-CH" sz="700" kern="1200" dirty="0"/>
            <a:t> in </a:t>
          </a:r>
          <a:r>
            <a:rPr lang="fr-CH" sz="700" kern="1200" dirty="0" err="1"/>
            <a:t>Task</a:t>
          </a:r>
          <a:r>
            <a:rPr lang="fr-CH" sz="700" kern="1200" dirty="0"/>
            <a:t> List of Site Manager</a:t>
          </a:r>
          <a:endParaRPr lang="en-CH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700" kern="1200" dirty="0"/>
            <a:t>Show </a:t>
          </a:r>
          <a:r>
            <a:rPr lang="fr-CH" sz="700" kern="1200" dirty="0" err="1"/>
            <a:t>statistics</a:t>
          </a:r>
          <a:r>
            <a:rPr lang="fr-CH" sz="700" kern="1200" dirty="0"/>
            <a:t> for file </a:t>
          </a:r>
          <a:r>
            <a:rPr lang="fr-CH" sz="700" kern="1200" dirty="0" err="1"/>
            <a:t>subset</a:t>
          </a:r>
          <a:endParaRPr lang="en-CH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700" kern="1200" dirty="0"/>
            <a:t>Propose Team allocation</a:t>
          </a:r>
          <a:endParaRPr lang="en-CH" sz="700" kern="1200" dirty="0"/>
        </a:p>
      </dsp:txBody>
      <dsp:txXfrm>
        <a:off x="4361643" y="3171386"/>
        <a:ext cx="1240996" cy="827330"/>
      </dsp:txXfrm>
    </dsp:sp>
    <dsp:sp modelId="{D2AE405E-7DBE-4164-9851-D56853163E9A}">
      <dsp:nvSpPr>
        <dsp:cNvPr id="0" name=""/>
        <dsp:cNvSpPr/>
      </dsp:nvSpPr>
      <dsp:spPr>
        <a:xfrm>
          <a:off x="5726739" y="3171386"/>
          <a:ext cx="2068326" cy="827330"/>
        </a:xfrm>
        <a:prstGeom prst="chevron">
          <a:avLst/>
        </a:prstGeom>
        <a:solidFill>
          <a:schemeClr val="accent3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[</a:t>
          </a:r>
          <a:r>
            <a:rPr lang="fr-CH" sz="900" kern="1200" dirty="0" err="1"/>
            <a:t>validate</a:t>
          </a:r>
          <a:r>
            <a:rPr lang="fr-CH" sz="900" kern="1200" dirty="0"/>
            <a:t>]</a:t>
          </a:r>
          <a:endParaRPr lang="en-CH" sz="900" kern="1200" dirty="0"/>
        </a:p>
      </dsp:txBody>
      <dsp:txXfrm>
        <a:off x="6140404" y="3171386"/>
        <a:ext cx="1240996" cy="827330"/>
      </dsp:txXfrm>
    </dsp:sp>
    <dsp:sp modelId="{CD10790F-5871-4023-9514-44969C20E8A0}">
      <dsp:nvSpPr>
        <dsp:cNvPr id="0" name=""/>
        <dsp:cNvSpPr/>
      </dsp:nvSpPr>
      <dsp:spPr>
        <a:xfrm>
          <a:off x="7505499" y="3171386"/>
          <a:ext cx="2068326" cy="82733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 err="1"/>
            <a:t>Inform</a:t>
          </a:r>
          <a:r>
            <a:rPr lang="fr-CH" sz="900" kern="1200" dirty="0"/>
            <a:t> Team Leads</a:t>
          </a:r>
          <a:endParaRPr lang="en-CH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700" kern="1200" dirty="0"/>
            <a:t>Email / SMS / </a:t>
          </a:r>
          <a:r>
            <a:rPr lang="fr-CH" sz="700" kern="1200" dirty="0" err="1"/>
            <a:t>Task</a:t>
          </a:r>
          <a:r>
            <a:rPr lang="fr-CH" sz="700" kern="1200" dirty="0"/>
            <a:t>: new File </a:t>
          </a:r>
          <a:r>
            <a:rPr lang="fr-CH" sz="700" kern="1200" dirty="0" err="1"/>
            <a:t>available</a:t>
          </a:r>
          <a:endParaRPr lang="en-CH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700" kern="1200" dirty="0"/>
            <a:t>Link to file info page</a:t>
          </a:r>
          <a:endParaRPr lang="en-CH" sz="700" kern="1200" dirty="0"/>
        </a:p>
      </dsp:txBody>
      <dsp:txXfrm>
        <a:off x="7919164" y="3171386"/>
        <a:ext cx="1240996" cy="827330"/>
      </dsp:txXfrm>
    </dsp:sp>
    <dsp:sp modelId="{32A907A8-CC25-4E4B-93A0-1BCE39D5E5C2}">
      <dsp:nvSpPr>
        <dsp:cNvPr id="0" name=""/>
        <dsp:cNvSpPr/>
      </dsp:nvSpPr>
      <dsp:spPr>
        <a:xfrm>
          <a:off x="9284260" y="3171386"/>
          <a:ext cx="2068326" cy="827330"/>
        </a:xfrm>
        <a:prstGeom prst="chevron">
          <a:avLst/>
        </a:prstGeom>
        <a:solidFill>
          <a:schemeClr val="accent3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[</a:t>
          </a:r>
          <a:r>
            <a:rPr lang="fr-CH" sz="900" kern="1200" dirty="0" err="1"/>
            <a:t>Activate</a:t>
          </a:r>
          <a:r>
            <a:rPr lang="fr-CH" sz="900" kern="1200" dirty="0"/>
            <a:t>]</a:t>
          </a:r>
          <a:endParaRPr lang="en-CH" sz="900" kern="1200" dirty="0"/>
        </a:p>
      </dsp:txBody>
      <dsp:txXfrm>
        <a:off x="9697925" y="3171386"/>
        <a:ext cx="1240996" cy="8273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4D4B6-3846-42AC-AF1F-818ECBB1EE2B}">
      <dsp:nvSpPr>
        <dsp:cNvPr id="0" name=""/>
        <dsp:cNvSpPr/>
      </dsp:nvSpPr>
      <dsp:spPr>
        <a:xfrm>
          <a:off x="0" y="3568760"/>
          <a:ext cx="11353800" cy="610932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b="1" kern="1200" dirty="0"/>
            <a:t>Agents</a:t>
          </a:r>
          <a:endParaRPr lang="en-CH" sz="1200" b="1" kern="1200" dirty="0"/>
        </a:p>
      </dsp:txBody>
      <dsp:txXfrm>
        <a:off x="0" y="3568760"/>
        <a:ext cx="3406140" cy="610932"/>
      </dsp:txXfrm>
    </dsp:sp>
    <dsp:sp modelId="{9E6CD322-186D-4744-8EF8-C71070742410}">
      <dsp:nvSpPr>
        <dsp:cNvPr id="0" name=""/>
        <dsp:cNvSpPr/>
      </dsp:nvSpPr>
      <dsp:spPr>
        <a:xfrm>
          <a:off x="0" y="2856006"/>
          <a:ext cx="11353800" cy="610932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b="1" kern="1200" dirty="0"/>
            <a:t>Teams</a:t>
          </a:r>
          <a:endParaRPr lang="en-CH" sz="1200" b="1" kern="1200" dirty="0"/>
        </a:p>
      </dsp:txBody>
      <dsp:txXfrm>
        <a:off x="0" y="2856006"/>
        <a:ext cx="3406140" cy="610932"/>
      </dsp:txXfrm>
    </dsp:sp>
    <dsp:sp modelId="{B678323E-2844-4BC1-816A-F5E6C3EB682A}">
      <dsp:nvSpPr>
        <dsp:cNvPr id="0" name=""/>
        <dsp:cNvSpPr/>
      </dsp:nvSpPr>
      <dsp:spPr>
        <a:xfrm>
          <a:off x="0" y="2143252"/>
          <a:ext cx="11353800" cy="610932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b="1" kern="1200" dirty="0"/>
            <a:t>Sites </a:t>
          </a:r>
          <a:br>
            <a:rPr lang="fr-CH" sz="1200" b="1" kern="1200" dirty="0"/>
          </a:br>
          <a:r>
            <a:rPr lang="fr-CH" sz="1200" b="1" kern="1200" dirty="0"/>
            <a:t>(Service Provider / </a:t>
          </a:r>
          <a:r>
            <a:rPr lang="fr-CH" sz="1200" b="1" kern="1200" dirty="0" err="1"/>
            <a:t>Subsidiaries</a:t>
          </a:r>
          <a:r>
            <a:rPr lang="fr-CH" sz="1200" b="1" kern="1200" dirty="0"/>
            <a:t> / Production Sites)</a:t>
          </a:r>
          <a:endParaRPr lang="en-CH" sz="1200" b="1" kern="1200" dirty="0"/>
        </a:p>
      </dsp:txBody>
      <dsp:txXfrm>
        <a:off x="0" y="2143252"/>
        <a:ext cx="3406140" cy="610932"/>
      </dsp:txXfrm>
    </dsp:sp>
    <dsp:sp modelId="{00E3CF04-BF9E-47BA-8055-0B00AEF8DD96}">
      <dsp:nvSpPr>
        <dsp:cNvPr id="0" name=""/>
        <dsp:cNvSpPr/>
      </dsp:nvSpPr>
      <dsp:spPr>
        <a:xfrm>
          <a:off x="0" y="1430498"/>
          <a:ext cx="11353800" cy="610932"/>
        </a:xfrm>
        <a:prstGeom prst="roundRect">
          <a:avLst>
            <a:gd name="adj" fmla="val 10000"/>
          </a:avLst>
        </a:prstGeom>
        <a:solidFill>
          <a:schemeClr val="bg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b="1" kern="1200" dirty="0"/>
            <a:t>Brands</a:t>
          </a:r>
          <a:endParaRPr lang="en-CH" sz="1200" b="1" kern="1200" dirty="0"/>
        </a:p>
      </dsp:txBody>
      <dsp:txXfrm>
        <a:off x="0" y="1430498"/>
        <a:ext cx="3406140" cy="610932"/>
      </dsp:txXfrm>
    </dsp:sp>
    <dsp:sp modelId="{C744895B-C6E0-4570-8946-36FAEE5D2E1E}">
      <dsp:nvSpPr>
        <dsp:cNvPr id="0" name=""/>
        <dsp:cNvSpPr/>
      </dsp:nvSpPr>
      <dsp:spPr>
        <a:xfrm>
          <a:off x="0" y="717744"/>
          <a:ext cx="11353800" cy="610932"/>
        </a:xfrm>
        <a:prstGeom prst="roundRect">
          <a:avLst>
            <a:gd name="adj" fmla="val 10000"/>
          </a:avLst>
        </a:prstGeom>
        <a:solidFill>
          <a:schemeClr val="bg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b="1" kern="1200" dirty="0" err="1"/>
            <a:t>Organization</a:t>
          </a:r>
          <a:r>
            <a:rPr lang="fr-CH" sz="1200" b="1" kern="1200" dirty="0"/>
            <a:t> (Service Provider)</a:t>
          </a:r>
          <a:endParaRPr lang="en-CH" sz="1200" b="1" kern="1200" dirty="0"/>
        </a:p>
      </dsp:txBody>
      <dsp:txXfrm>
        <a:off x="0" y="717744"/>
        <a:ext cx="3406140" cy="610932"/>
      </dsp:txXfrm>
    </dsp:sp>
    <dsp:sp modelId="{DB081208-5B9E-4CFA-840E-B202AAB8FE7F}">
      <dsp:nvSpPr>
        <dsp:cNvPr id="0" name=""/>
        <dsp:cNvSpPr/>
      </dsp:nvSpPr>
      <dsp:spPr>
        <a:xfrm>
          <a:off x="7132790" y="768655"/>
          <a:ext cx="763665" cy="509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 err="1"/>
            <a:t>ganira</a:t>
          </a:r>
          <a:endParaRPr lang="en-CH" sz="900" kern="1200" dirty="0"/>
        </a:p>
      </dsp:txBody>
      <dsp:txXfrm>
        <a:off x="7147701" y="783566"/>
        <a:ext cx="733843" cy="479288"/>
      </dsp:txXfrm>
    </dsp:sp>
    <dsp:sp modelId="{678EA0EE-0ED8-4773-870B-C1EB1EB26FCC}">
      <dsp:nvSpPr>
        <dsp:cNvPr id="0" name=""/>
        <dsp:cNvSpPr/>
      </dsp:nvSpPr>
      <dsp:spPr>
        <a:xfrm>
          <a:off x="5032711" y="1277765"/>
          <a:ext cx="2481911" cy="203644"/>
        </a:xfrm>
        <a:custGeom>
          <a:avLst/>
          <a:gdLst/>
          <a:ahLst/>
          <a:cxnLst/>
          <a:rect l="0" t="0" r="0" b="0"/>
          <a:pathLst>
            <a:path>
              <a:moveTo>
                <a:pt x="2481911" y="0"/>
              </a:moveTo>
              <a:lnTo>
                <a:pt x="2481911" y="101822"/>
              </a:lnTo>
              <a:lnTo>
                <a:pt x="0" y="101822"/>
              </a:lnTo>
              <a:lnTo>
                <a:pt x="0" y="2036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86C600-28C2-4836-A9F5-EF1199AD694A}">
      <dsp:nvSpPr>
        <dsp:cNvPr id="0" name=""/>
        <dsp:cNvSpPr/>
      </dsp:nvSpPr>
      <dsp:spPr>
        <a:xfrm>
          <a:off x="4650879" y="1481409"/>
          <a:ext cx="763665" cy="50911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 err="1"/>
            <a:t>Yallo</a:t>
          </a:r>
          <a:r>
            <a:rPr lang="fr-CH" sz="900" kern="1200" dirty="0"/>
            <a:t> / </a:t>
          </a:r>
          <a:r>
            <a:rPr lang="fr-CH" sz="900" kern="1200" dirty="0" err="1"/>
            <a:t>Lebara</a:t>
          </a:r>
          <a:r>
            <a:rPr lang="fr-CH" sz="900" kern="1200" dirty="0"/>
            <a:t> / swype</a:t>
          </a:r>
          <a:endParaRPr lang="en-CH" sz="900" kern="1200" dirty="0"/>
        </a:p>
      </dsp:txBody>
      <dsp:txXfrm>
        <a:off x="4665790" y="1496320"/>
        <a:ext cx="733843" cy="479288"/>
      </dsp:txXfrm>
    </dsp:sp>
    <dsp:sp modelId="{C81767BF-E5CF-407F-BB05-231D13D763DF}">
      <dsp:nvSpPr>
        <dsp:cNvPr id="0" name=""/>
        <dsp:cNvSpPr/>
      </dsp:nvSpPr>
      <dsp:spPr>
        <a:xfrm>
          <a:off x="4288138" y="1990519"/>
          <a:ext cx="744573" cy="203644"/>
        </a:xfrm>
        <a:custGeom>
          <a:avLst/>
          <a:gdLst/>
          <a:ahLst/>
          <a:cxnLst/>
          <a:rect l="0" t="0" r="0" b="0"/>
          <a:pathLst>
            <a:path>
              <a:moveTo>
                <a:pt x="744573" y="0"/>
              </a:moveTo>
              <a:lnTo>
                <a:pt x="744573" y="101822"/>
              </a:lnTo>
              <a:lnTo>
                <a:pt x="0" y="101822"/>
              </a:lnTo>
              <a:lnTo>
                <a:pt x="0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A010C9-B0FC-48BB-8485-6301D990DA4F}">
      <dsp:nvSpPr>
        <dsp:cNvPr id="0" name=""/>
        <dsp:cNvSpPr/>
      </dsp:nvSpPr>
      <dsp:spPr>
        <a:xfrm>
          <a:off x="3906305" y="2194163"/>
          <a:ext cx="763665" cy="50911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DCS</a:t>
          </a:r>
          <a:endParaRPr lang="en-CH" sz="900" kern="1200" dirty="0"/>
        </a:p>
      </dsp:txBody>
      <dsp:txXfrm>
        <a:off x="3921216" y="2209074"/>
        <a:ext cx="733843" cy="479288"/>
      </dsp:txXfrm>
    </dsp:sp>
    <dsp:sp modelId="{798A6022-42E2-4880-8DAA-76C9D6CBCB13}">
      <dsp:nvSpPr>
        <dsp:cNvPr id="0" name=""/>
        <dsp:cNvSpPr/>
      </dsp:nvSpPr>
      <dsp:spPr>
        <a:xfrm>
          <a:off x="3791756" y="2703273"/>
          <a:ext cx="496382" cy="203644"/>
        </a:xfrm>
        <a:custGeom>
          <a:avLst/>
          <a:gdLst/>
          <a:ahLst/>
          <a:cxnLst/>
          <a:rect l="0" t="0" r="0" b="0"/>
          <a:pathLst>
            <a:path>
              <a:moveTo>
                <a:pt x="496382" y="0"/>
              </a:moveTo>
              <a:lnTo>
                <a:pt x="496382" y="101822"/>
              </a:lnTo>
              <a:lnTo>
                <a:pt x="0" y="101822"/>
              </a:lnTo>
              <a:lnTo>
                <a:pt x="0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493BE-E7F4-4361-812D-F925AA8501D4}">
      <dsp:nvSpPr>
        <dsp:cNvPr id="0" name=""/>
        <dsp:cNvSpPr/>
      </dsp:nvSpPr>
      <dsp:spPr>
        <a:xfrm>
          <a:off x="3409923" y="2906917"/>
          <a:ext cx="763665" cy="50911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German</a:t>
          </a:r>
          <a:endParaRPr lang="en-CH" sz="900" kern="1200" dirty="0"/>
        </a:p>
      </dsp:txBody>
      <dsp:txXfrm>
        <a:off x="3424834" y="2921828"/>
        <a:ext cx="733843" cy="479288"/>
      </dsp:txXfrm>
    </dsp:sp>
    <dsp:sp modelId="{A315C73F-C509-4FDA-9AD0-E440F409C030}">
      <dsp:nvSpPr>
        <dsp:cNvPr id="0" name=""/>
        <dsp:cNvSpPr/>
      </dsp:nvSpPr>
      <dsp:spPr>
        <a:xfrm>
          <a:off x="4288138" y="2703273"/>
          <a:ext cx="496382" cy="203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822"/>
              </a:lnTo>
              <a:lnTo>
                <a:pt x="496382" y="101822"/>
              </a:lnTo>
              <a:lnTo>
                <a:pt x="496382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443D9-FEF8-4D29-902E-D4ABF2476940}">
      <dsp:nvSpPr>
        <dsp:cNvPr id="0" name=""/>
        <dsp:cNvSpPr/>
      </dsp:nvSpPr>
      <dsp:spPr>
        <a:xfrm>
          <a:off x="4402688" y="2906917"/>
          <a:ext cx="763665" cy="50911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French</a:t>
          </a:r>
          <a:endParaRPr lang="en-CH" sz="900" kern="1200" dirty="0"/>
        </a:p>
      </dsp:txBody>
      <dsp:txXfrm>
        <a:off x="4417599" y="2921828"/>
        <a:ext cx="733843" cy="479288"/>
      </dsp:txXfrm>
    </dsp:sp>
    <dsp:sp modelId="{5EFFA483-9B1B-4F4E-9A85-56A826CB3454}">
      <dsp:nvSpPr>
        <dsp:cNvPr id="0" name=""/>
        <dsp:cNvSpPr/>
      </dsp:nvSpPr>
      <dsp:spPr>
        <a:xfrm>
          <a:off x="5032711" y="1990519"/>
          <a:ext cx="744573" cy="203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822"/>
              </a:lnTo>
              <a:lnTo>
                <a:pt x="744573" y="101822"/>
              </a:lnTo>
              <a:lnTo>
                <a:pt x="744573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9DF7BF-A973-44B6-8E0E-AFF608653F95}">
      <dsp:nvSpPr>
        <dsp:cNvPr id="0" name=""/>
        <dsp:cNvSpPr/>
      </dsp:nvSpPr>
      <dsp:spPr>
        <a:xfrm>
          <a:off x="5395452" y="2194163"/>
          <a:ext cx="763665" cy="50911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Nexus</a:t>
          </a:r>
          <a:endParaRPr lang="en-CH" sz="900" kern="1200" dirty="0"/>
        </a:p>
      </dsp:txBody>
      <dsp:txXfrm>
        <a:off x="5410363" y="2209074"/>
        <a:ext cx="733843" cy="479288"/>
      </dsp:txXfrm>
    </dsp:sp>
    <dsp:sp modelId="{E670A98E-D595-4063-AEEC-A10ED81D3281}">
      <dsp:nvSpPr>
        <dsp:cNvPr id="0" name=""/>
        <dsp:cNvSpPr/>
      </dsp:nvSpPr>
      <dsp:spPr>
        <a:xfrm>
          <a:off x="5731565" y="2703273"/>
          <a:ext cx="91440" cy="2036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034FF3-9C5E-46D3-AAF0-D4ACD46A0D8E}">
      <dsp:nvSpPr>
        <dsp:cNvPr id="0" name=""/>
        <dsp:cNvSpPr/>
      </dsp:nvSpPr>
      <dsp:spPr>
        <a:xfrm>
          <a:off x="5395452" y="2906917"/>
          <a:ext cx="763665" cy="50911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Team (c)</a:t>
          </a:r>
          <a:endParaRPr lang="en-CH" sz="900" kern="1200" dirty="0"/>
        </a:p>
      </dsp:txBody>
      <dsp:txXfrm>
        <a:off x="5410363" y="2921828"/>
        <a:ext cx="733843" cy="479288"/>
      </dsp:txXfrm>
    </dsp:sp>
    <dsp:sp modelId="{5128DC3B-D792-4F67-A5C8-F908885E5D29}">
      <dsp:nvSpPr>
        <dsp:cNvPr id="0" name=""/>
        <dsp:cNvSpPr/>
      </dsp:nvSpPr>
      <dsp:spPr>
        <a:xfrm>
          <a:off x="7266432" y="1277765"/>
          <a:ext cx="248191" cy="203644"/>
        </a:xfrm>
        <a:custGeom>
          <a:avLst/>
          <a:gdLst/>
          <a:ahLst/>
          <a:cxnLst/>
          <a:rect l="0" t="0" r="0" b="0"/>
          <a:pathLst>
            <a:path>
              <a:moveTo>
                <a:pt x="248191" y="0"/>
              </a:moveTo>
              <a:lnTo>
                <a:pt x="248191" y="101822"/>
              </a:lnTo>
              <a:lnTo>
                <a:pt x="0" y="101822"/>
              </a:lnTo>
              <a:lnTo>
                <a:pt x="0" y="2036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518A78-A340-47D7-B76D-F38D077B90E5}">
      <dsp:nvSpPr>
        <dsp:cNvPr id="0" name=""/>
        <dsp:cNvSpPr/>
      </dsp:nvSpPr>
      <dsp:spPr>
        <a:xfrm>
          <a:off x="6884599" y="1481409"/>
          <a:ext cx="763665" cy="509110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PYUR</a:t>
          </a:r>
          <a:endParaRPr lang="en-CH" sz="900" kern="1200" dirty="0"/>
        </a:p>
      </dsp:txBody>
      <dsp:txXfrm>
        <a:off x="6899510" y="1496320"/>
        <a:ext cx="733843" cy="479288"/>
      </dsp:txXfrm>
    </dsp:sp>
    <dsp:sp modelId="{FA8C908F-85CA-4725-9597-ACE38E3709FC}">
      <dsp:nvSpPr>
        <dsp:cNvPr id="0" name=""/>
        <dsp:cNvSpPr/>
      </dsp:nvSpPr>
      <dsp:spPr>
        <a:xfrm>
          <a:off x="7220712" y="1990519"/>
          <a:ext cx="91440" cy="2036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F80EB6-2B82-4957-81E7-27C9A8A88324}">
      <dsp:nvSpPr>
        <dsp:cNvPr id="0" name=""/>
        <dsp:cNvSpPr/>
      </dsp:nvSpPr>
      <dsp:spPr>
        <a:xfrm>
          <a:off x="6884599" y="2194163"/>
          <a:ext cx="763665" cy="509110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 err="1"/>
            <a:t>iGrow</a:t>
          </a:r>
          <a:endParaRPr lang="en-CH" sz="900" kern="1200" dirty="0"/>
        </a:p>
      </dsp:txBody>
      <dsp:txXfrm>
        <a:off x="6899510" y="2209074"/>
        <a:ext cx="733843" cy="479288"/>
      </dsp:txXfrm>
    </dsp:sp>
    <dsp:sp modelId="{B24BF836-8122-461D-9129-B090D715E3F5}">
      <dsp:nvSpPr>
        <dsp:cNvPr id="0" name=""/>
        <dsp:cNvSpPr/>
      </dsp:nvSpPr>
      <dsp:spPr>
        <a:xfrm>
          <a:off x="6770049" y="2703273"/>
          <a:ext cx="496382" cy="203644"/>
        </a:xfrm>
        <a:custGeom>
          <a:avLst/>
          <a:gdLst/>
          <a:ahLst/>
          <a:cxnLst/>
          <a:rect l="0" t="0" r="0" b="0"/>
          <a:pathLst>
            <a:path>
              <a:moveTo>
                <a:pt x="496382" y="0"/>
              </a:moveTo>
              <a:lnTo>
                <a:pt x="496382" y="101822"/>
              </a:lnTo>
              <a:lnTo>
                <a:pt x="0" y="101822"/>
              </a:lnTo>
              <a:lnTo>
                <a:pt x="0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156D8-3FC9-4E4E-9FF8-5E2DDCE448F2}">
      <dsp:nvSpPr>
        <dsp:cNvPr id="0" name=""/>
        <dsp:cNvSpPr/>
      </dsp:nvSpPr>
      <dsp:spPr>
        <a:xfrm>
          <a:off x="6388217" y="2906917"/>
          <a:ext cx="763665" cy="509110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Acquisition</a:t>
          </a:r>
          <a:endParaRPr lang="en-CH" sz="900" kern="1200" dirty="0"/>
        </a:p>
      </dsp:txBody>
      <dsp:txXfrm>
        <a:off x="6403128" y="2921828"/>
        <a:ext cx="733843" cy="479288"/>
      </dsp:txXfrm>
    </dsp:sp>
    <dsp:sp modelId="{D0B1989C-BF99-4222-98E1-0428F255DE4A}">
      <dsp:nvSpPr>
        <dsp:cNvPr id="0" name=""/>
        <dsp:cNvSpPr/>
      </dsp:nvSpPr>
      <dsp:spPr>
        <a:xfrm>
          <a:off x="7266432" y="2703273"/>
          <a:ext cx="496382" cy="203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822"/>
              </a:lnTo>
              <a:lnTo>
                <a:pt x="496382" y="101822"/>
              </a:lnTo>
              <a:lnTo>
                <a:pt x="496382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A6A6BE-298C-4C5C-9D11-887E0AC4A501}">
      <dsp:nvSpPr>
        <dsp:cNvPr id="0" name=""/>
        <dsp:cNvSpPr/>
      </dsp:nvSpPr>
      <dsp:spPr>
        <a:xfrm>
          <a:off x="7380981" y="2906917"/>
          <a:ext cx="763665" cy="509110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 err="1"/>
            <a:t>Retention</a:t>
          </a:r>
          <a:endParaRPr lang="en-CH" sz="900" kern="1200" dirty="0"/>
        </a:p>
      </dsp:txBody>
      <dsp:txXfrm>
        <a:off x="7395892" y="2921828"/>
        <a:ext cx="733843" cy="479288"/>
      </dsp:txXfrm>
    </dsp:sp>
    <dsp:sp modelId="{CCE3D770-FC84-4AC3-8422-58E39A0F72DA}">
      <dsp:nvSpPr>
        <dsp:cNvPr id="0" name=""/>
        <dsp:cNvSpPr/>
      </dsp:nvSpPr>
      <dsp:spPr>
        <a:xfrm>
          <a:off x="7514623" y="1277765"/>
          <a:ext cx="2481911" cy="203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822"/>
              </a:lnTo>
              <a:lnTo>
                <a:pt x="2481911" y="101822"/>
              </a:lnTo>
              <a:lnTo>
                <a:pt x="2481911" y="2036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ED0E37-F79E-47F9-ADC9-6DF501644F72}">
      <dsp:nvSpPr>
        <dsp:cNvPr id="0" name=""/>
        <dsp:cNvSpPr/>
      </dsp:nvSpPr>
      <dsp:spPr>
        <a:xfrm>
          <a:off x="9614701" y="1481409"/>
          <a:ext cx="763665" cy="509110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Generali</a:t>
          </a:r>
          <a:endParaRPr lang="en-CH" sz="900" kern="1200" dirty="0"/>
        </a:p>
      </dsp:txBody>
      <dsp:txXfrm>
        <a:off x="9629612" y="1496320"/>
        <a:ext cx="733843" cy="479288"/>
      </dsp:txXfrm>
    </dsp:sp>
    <dsp:sp modelId="{22EC9D25-1B6C-4967-A1B3-801552AB9FB6}">
      <dsp:nvSpPr>
        <dsp:cNvPr id="0" name=""/>
        <dsp:cNvSpPr/>
      </dsp:nvSpPr>
      <dsp:spPr>
        <a:xfrm>
          <a:off x="9251961" y="1990519"/>
          <a:ext cx="744573" cy="203644"/>
        </a:xfrm>
        <a:custGeom>
          <a:avLst/>
          <a:gdLst/>
          <a:ahLst/>
          <a:cxnLst/>
          <a:rect l="0" t="0" r="0" b="0"/>
          <a:pathLst>
            <a:path>
              <a:moveTo>
                <a:pt x="744573" y="0"/>
              </a:moveTo>
              <a:lnTo>
                <a:pt x="744573" y="101822"/>
              </a:lnTo>
              <a:lnTo>
                <a:pt x="0" y="101822"/>
              </a:lnTo>
              <a:lnTo>
                <a:pt x="0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4A6703-78F4-4B71-BA79-434F05ADA6B8}">
      <dsp:nvSpPr>
        <dsp:cNvPr id="0" name=""/>
        <dsp:cNvSpPr/>
      </dsp:nvSpPr>
      <dsp:spPr>
        <a:xfrm>
          <a:off x="8870128" y="2194163"/>
          <a:ext cx="763665" cy="509110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DCS</a:t>
          </a:r>
          <a:endParaRPr lang="en-CH" sz="900" kern="1200" dirty="0"/>
        </a:p>
      </dsp:txBody>
      <dsp:txXfrm>
        <a:off x="8885039" y="2209074"/>
        <a:ext cx="733843" cy="479288"/>
      </dsp:txXfrm>
    </dsp:sp>
    <dsp:sp modelId="{57D72145-C653-4F74-AB28-A08D22CE1C34}">
      <dsp:nvSpPr>
        <dsp:cNvPr id="0" name=""/>
        <dsp:cNvSpPr/>
      </dsp:nvSpPr>
      <dsp:spPr>
        <a:xfrm>
          <a:off x="8755578" y="2703273"/>
          <a:ext cx="496382" cy="203644"/>
        </a:xfrm>
        <a:custGeom>
          <a:avLst/>
          <a:gdLst/>
          <a:ahLst/>
          <a:cxnLst/>
          <a:rect l="0" t="0" r="0" b="0"/>
          <a:pathLst>
            <a:path>
              <a:moveTo>
                <a:pt x="496382" y="0"/>
              </a:moveTo>
              <a:lnTo>
                <a:pt x="496382" y="101822"/>
              </a:lnTo>
              <a:lnTo>
                <a:pt x="0" y="101822"/>
              </a:lnTo>
              <a:lnTo>
                <a:pt x="0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61796-832C-4679-A928-10E776BDB162}">
      <dsp:nvSpPr>
        <dsp:cNvPr id="0" name=""/>
        <dsp:cNvSpPr/>
      </dsp:nvSpPr>
      <dsp:spPr>
        <a:xfrm>
          <a:off x="8373746" y="2906917"/>
          <a:ext cx="763665" cy="509110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Team (f)</a:t>
          </a:r>
          <a:endParaRPr lang="en-CH" sz="900" kern="1200" dirty="0"/>
        </a:p>
      </dsp:txBody>
      <dsp:txXfrm>
        <a:off x="8388657" y="2921828"/>
        <a:ext cx="733843" cy="479288"/>
      </dsp:txXfrm>
    </dsp:sp>
    <dsp:sp modelId="{3312DD9B-CBCE-4C6F-9889-615E963BEB61}">
      <dsp:nvSpPr>
        <dsp:cNvPr id="0" name=""/>
        <dsp:cNvSpPr/>
      </dsp:nvSpPr>
      <dsp:spPr>
        <a:xfrm>
          <a:off x="9251961" y="2703273"/>
          <a:ext cx="496382" cy="203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822"/>
              </a:lnTo>
              <a:lnTo>
                <a:pt x="496382" y="101822"/>
              </a:lnTo>
              <a:lnTo>
                <a:pt x="496382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A022B9-3605-47A8-9B1C-AB5233FA6E5F}">
      <dsp:nvSpPr>
        <dsp:cNvPr id="0" name=""/>
        <dsp:cNvSpPr/>
      </dsp:nvSpPr>
      <dsp:spPr>
        <a:xfrm>
          <a:off x="9366510" y="2906917"/>
          <a:ext cx="763665" cy="509110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Team (g)</a:t>
          </a:r>
          <a:endParaRPr lang="en-CH" sz="900" kern="1200" dirty="0"/>
        </a:p>
      </dsp:txBody>
      <dsp:txXfrm>
        <a:off x="9381421" y="2921828"/>
        <a:ext cx="733843" cy="479288"/>
      </dsp:txXfrm>
    </dsp:sp>
    <dsp:sp modelId="{117CDA72-877D-4CA6-A629-217E01191194}">
      <dsp:nvSpPr>
        <dsp:cNvPr id="0" name=""/>
        <dsp:cNvSpPr/>
      </dsp:nvSpPr>
      <dsp:spPr>
        <a:xfrm>
          <a:off x="9996534" y="1990519"/>
          <a:ext cx="744573" cy="203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822"/>
              </a:lnTo>
              <a:lnTo>
                <a:pt x="744573" y="101822"/>
              </a:lnTo>
              <a:lnTo>
                <a:pt x="744573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9AD467-6C06-46FA-AACF-CE4F34AE74BA}">
      <dsp:nvSpPr>
        <dsp:cNvPr id="0" name=""/>
        <dsp:cNvSpPr/>
      </dsp:nvSpPr>
      <dsp:spPr>
        <a:xfrm>
          <a:off x="10359275" y="2194163"/>
          <a:ext cx="763665" cy="509110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 err="1"/>
            <a:t>Ganira</a:t>
          </a:r>
          <a:r>
            <a:rPr lang="fr-CH" sz="900" kern="1200" dirty="0"/>
            <a:t> PT</a:t>
          </a:r>
          <a:endParaRPr lang="en-CH" sz="900" kern="1200" dirty="0"/>
        </a:p>
      </dsp:txBody>
      <dsp:txXfrm>
        <a:off x="10374186" y="2209074"/>
        <a:ext cx="733843" cy="479288"/>
      </dsp:txXfrm>
    </dsp:sp>
    <dsp:sp modelId="{2784C57B-1877-4420-A45B-BBBE56F054EE}">
      <dsp:nvSpPr>
        <dsp:cNvPr id="0" name=""/>
        <dsp:cNvSpPr/>
      </dsp:nvSpPr>
      <dsp:spPr>
        <a:xfrm>
          <a:off x="10695387" y="2703273"/>
          <a:ext cx="91440" cy="2036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808D5-B4D4-4C4A-A731-3C385DBAAA07}">
      <dsp:nvSpPr>
        <dsp:cNvPr id="0" name=""/>
        <dsp:cNvSpPr/>
      </dsp:nvSpPr>
      <dsp:spPr>
        <a:xfrm>
          <a:off x="10359275" y="2906917"/>
          <a:ext cx="763665" cy="509110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Team (h)</a:t>
          </a:r>
          <a:endParaRPr lang="en-CH" sz="900" kern="1200" dirty="0"/>
        </a:p>
      </dsp:txBody>
      <dsp:txXfrm>
        <a:off x="10374186" y="2921828"/>
        <a:ext cx="733843" cy="479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9700C-3F48-477C-8ABB-91E077B8CB42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5BCC3-1F18-4630-A0B2-2A6DE535B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18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378D3953-D430-491C-8AD7-EA0296F635F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1478927"/>
            <a:ext cx="10366176" cy="1470025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title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A784640-5B6B-4273-A3C9-A07DBAE3D1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19536" y="3429000"/>
            <a:ext cx="8352928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8299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8688" y="165100"/>
            <a:ext cx="11354624" cy="5762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de-CH" sz="4000" dirty="0"/>
            </a:lvl1pPr>
          </a:lstStyle>
          <a:p>
            <a:pPr lvl="0"/>
            <a:r>
              <a:rPr lang="en-US" dirty="0"/>
              <a:t>Click to add title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D734C-624F-49E7-8AE5-3394B7F32B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8276" y="741363"/>
            <a:ext cx="11354624" cy="38417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190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-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91A3740-ED85-467D-8EBB-1EE5E7660C3C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84CE179-AC70-4883-A574-6F5EC9114F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404" y="3140868"/>
            <a:ext cx="5870369" cy="576263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closing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D5A3B1-C7BE-47F6-8182-C943E97AFC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060" y="1771538"/>
            <a:ext cx="5015880" cy="113793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7F2B90F-EE7B-48E6-B077-A06F115DE6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7919864" y="3169792"/>
            <a:ext cx="2448272" cy="8442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DBBAFD-50EB-4A6A-A392-5D945FC309C3}"/>
              </a:ext>
            </a:extLst>
          </p:cNvPr>
          <p:cNvSpPr txBox="1"/>
          <p:nvPr userDrawn="1"/>
        </p:nvSpPr>
        <p:spPr>
          <a:xfrm>
            <a:off x="7720213" y="495552"/>
            <a:ext cx="28475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solidFill>
                  <a:schemeClr val="bg1"/>
                </a:solidFill>
                <a:latin typeface="Arial Black" panose="020B0A04020102020204" pitchFamily="34" charset="0"/>
              </a:rPr>
              <a:t>ganira</a:t>
            </a:r>
            <a:endParaRPr lang="en-US" sz="6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FD68F8-CBD6-47BF-9D75-93372F1F1F43}"/>
              </a:ext>
            </a:extLst>
          </p:cNvPr>
          <p:cNvSpPr txBox="1"/>
          <p:nvPr userDrawn="1"/>
        </p:nvSpPr>
        <p:spPr>
          <a:xfrm>
            <a:off x="7037494" y="4274346"/>
            <a:ext cx="4213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Verdana Pro" panose="020B0604030504040204" pitchFamily="34" charset="0"/>
              </a:rPr>
              <a:t>Best Helvetic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ACEEF2-BEA6-4642-968B-5B559A36E7F7}"/>
              </a:ext>
            </a:extLst>
          </p:cNvPr>
          <p:cNvSpPr txBox="1"/>
          <p:nvPr userDrawn="1"/>
        </p:nvSpPr>
        <p:spPr>
          <a:xfrm>
            <a:off x="7720213" y="5365665"/>
            <a:ext cx="28475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r>
              <a:rPr lang="en-US" sz="6000" dirty="0" err="1">
                <a:solidFill>
                  <a:schemeClr val="bg1"/>
                </a:solidFill>
                <a:latin typeface="Bauhaus 93" panose="04030905020B02020C02" pitchFamily="82" charset="0"/>
              </a:rPr>
              <a:t>Markt</a:t>
            </a:r>
            <a:r>
              <a:rPr lang="en-US" sz="6000" i="1" dirty="0" err="1">
                <a:solidFill>
                  <a:schemeClr val="accent6"/>
                </a:solidFill>
                <a:latin typeface="Bauhaus 93" panose="04030905020B02020C02" pitchFamily="82" charset="0"/>
              </a:rPr>
              <a:t>IX</a:t>
            </a:r>
            <a:endParaRPr lang="en-US" sz="6000" i="1" dirty="0">
              <a:solidFill>
                <a:schemeClr val="accent6"/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581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-4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91A3740-ED85-467D-8EBB-1EE5E7660C3C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84CE179-AC70-4883-A574-6F5EC9114F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404" y="3140868"/>
            <a:ext cx="5870369" cy="576263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closing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D5A3B1-C7BE-47F6-8182-C943E97AFC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060" y="2256797"/>
            <a:ext cx="5015880" cy="113793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7F2B90F-EE7B-48E6-B077-A06F115DE6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7919864" y="3941639"/>
            <a:ext cx="2448272" cy="8442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DBBAFD-50EB-4A6A-A392-5D945FC309C3}"/>
              </a:ext>
            </a:extLst>
          </p:cNvPr>
          <p:cNvSpPr txBox="1"/>
          <p:nvPr userDrawn="1"/>
        </p:nvSpPr>
        <p:spPr>
          <a:xfrm>
            <a:off x="7720213" y="694223"/>
            <a:ext cx="28475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solidFill>
                  <a:schemeClr val="bg1"/>
                </a:solidFill>
                <a:latin typeface="Arial Black" panose="020B0A04020102020204" pitchFamily="34" charset="0"/>
              </a:rPr>
              <a:t>ganira</a:t>
            </a:r>
            <a:endParaRPr lang="en-US" sz="6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FD68F8-CBD6-47BF-9D75-93372F1F1F43}"/>
              </a:ext>
            </a:extLst>
          </p:cNvPr>
          <p:cNvSpPr txBox="1"/>
          <p:nvPr userDrawn="1"/>
        </p:nvSpPr>
        <p:spPr>
          <a:xfrm>
            <a:off x="7037493" y="5332780"/>
            <a:ext cx="42130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Verdana Pro" panose="020B0604030504040204" pitchFamily="34" charset="0"/>
              </a:rPr>
              <a:t>Best Helvetic</a:t>
            </a:r>
          </a:p>
        </p:txBody>
      </p:sp>
    </p:spTree>
    <p:extLst>
      <p:ext uri="{BB962C8B-B14F-4D97-AF65-F5344CB8AC3E}">
        <p14:creationId xmlns:p14="http://schemas.microsoft.com/office/powerpoint/2010/main" val="59657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341E14-F174-45CB-A38A-C7CF62E2D5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378D3953-D430-491C-8AD7-EA0296F63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478927"/>
            <a:ext cx="10366176" cy="1470025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A784640-5B6B-4273-A3C9-A07DBAE3D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9536" y="3429000"/>
            <a:ext cx="8352928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BCFAED-04D5-4C64-AC28-33E4616C5561}"/>
              </a:ext>
            </a:extLst>
          </p:cNvPr>
          <p:cNvSpPr txBox="1"/>
          <p:nvPr userDrawn="1"/>
        </p:nvSpPr>
        <p:spPr>
          <a:xfrm>
            <a:off x="22672" y="6382921"/>
            <a:ext cx="89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ganira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685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378D3953-D430-491C-8AD7-EA0296F63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478927"/>
            <a:ext cx="10366176" cy="1470025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A784640-5B6B-4273-A3C9-A07DBAE3D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9536" y="3429000"/>
            <a:ext cx="8352928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811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D2DB6F-2952-4AC8-8BC7-6E6F20011FB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7B277-7B80-4136-AB0A-979CCD2B7F9D}"/>
              </a:ext>
            </a:extLst>
          </p:cNvPr>
          <p:cNvSpPr txBox="1"/>
          <p:nvPr userDrawn="1"/>
        </p:nvSpPr>
        <p:spPr>
          <a:xfrm>
            <a:off x="22672" y="6382921"/>
            <a:ext cx="89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ganira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 bwMode="auto">
          <a:xfrm>
            <a:off x="191344" y="165100"/>
            <a:ext cx="11809312" cy="5762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de-CH" altLang="de-DE" sz="4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  <a:endParaRPr lang="de-CH" altLang="de-D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86212A-DA87-4825-9EFD-629727D8D0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932" y="741363"/>
            <a:ext cx="11809312" cy="38417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66D59342-81A7-47A9-AE9C-BD05C2986A40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auto">
          <a:xfrm>
            <a:off x="191344" y="1268760"/>
            <a:ext cx="1180931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420" tIns="56208" rIns="112420" bIns="56208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  <a:endParaRPr lang="de-CH" altLang="de-DE" dirty="0"/>
          </a:p>
        </p:txBody>
      </p:sp>
    </p:spTree>
    <p:extLst>
      <p:ext uri="{BB962C8B-B14F-4D97-AF65-F5344CB8AC3E}">
        <p14:creationId xmlns:p14="http://schemas.microsoft.com/office/powerpoint/2010/main" val="1343954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 bwMode="auto">
          <a:xfrm>
            <a:off x="418688" y="165100"/>
            <a:ext cx="11354624" cy="5762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de-CH" altLang="de-DE" sz="4000" dirty="0"/>
            </a:lvl1pPr>
          </a:lstStyle>
          <a:p>
            <a:pPr lvl="0"/>
            <a:r>
              <a:rPr lang="en-US" dirty="0"/>
              <a:t>Click to add title</a:t>
            </a:r>
            <a:endParaRPr lang="de-CH" altLang="de-D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86212A-DA87-4825-9EFD-629727D8D0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8276" y="741363"/>
            <a:ext cx="11354624" cy="38417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66D59342-81A7-47A9-AE9C-BD05C2986A40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auto">
          <a:xfrm>
            <a:off x="418688" y="1268760"/>
            <a:ext cx="11354624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420" tIns="56208" rIns="112420" bIns="56208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content</a:t>
            </a:r>
            <a:endParaRPr lang="de-CH" altLang="de-DE" dirty="0"/>
          </a:p>
        </p:txBody>
      </p:sp>
    </p:spTree>
    <p:extLst>
      <p:ext uri="{BB962C8B-B14F-4D97-AF65-F5344CB8AC3E}">
        <p14:creationId xmlns:p14="http://schemas.microsoft.com/office/powerpoint/2010/main" val="599111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48CFAA-A39D-4C2B-B405-1EB3AF1A871B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5B64C5-5911-4442-9BE2-DB2C56F134F6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91344" y="165100"/>
            <a:ext cx="5688632" cy="576263"/>
          </a:xfrm>
        </p:spPr>
        <p:txBody>
          <a:bodyPr anchor="t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de-CH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AF9267F-183D-4D40-BC11-285D38B337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932" y="741363"/>
            <a:ext cx="5688632" cy="38417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4DDE1F9-66F5-4307-855C-70BA8D35232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268760"/>
            <a:ext cx="5688632" cy="4896544"/>
          </a:xfrm>
        </p:spPr>
        <p:txBody>
          <a:bodyPr>
            <a:norm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</a:t>
            </a:r>
            <a:r>
              <a:rPr lang="de-DE" dirty="0"/>
              <a:t>1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A22538FD-1027-4946-8A7B-383308321D2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87344" y="1268760"/>
            <a:ext cx="5713312" cy="4896544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2</a:t>
            </a:r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B4040A-AAFB-4B3F-8F8E-F9ABF4FA8855}"/>
              </a:ext>
            </a:extLst>
          </p:cNvPr>
          <p:cNvSpPr txBox="1"/>
          <p:nvPr userDrawn="1"/>
        </p:nvSpPr>
        <p:spPr>
          <a:xfrm>
            <a:off x="22672" y="6382921"/>
            <a:ext cx="89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ganira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841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8688" y="165100"/>
            <a:ext cx="11354624" cy="576263"/>
          </a:xfrm>
        </p:spPr>
        <p:txBody>
          <a:bodyPr anchor="t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  <a:endParaRPr lang="de-CH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AF9267F-183D-4D40-BC11-285D38B337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8276" y="741363"/>
            <a:ext cx="11354624" cy="38417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4DDE1F9-66F5-4307-855C-70BA8D35232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18688" y="1268760"/>
            <a:ext cx="5575712" cy="4896544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</a:t>
            </a:r>
            <a:r>
              <a:rPr lang="de-DE" dirty="0"/>
              <a:t>1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A22538FD-1027-4946-8A7B-383308321D2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97600" y="1268760"/>
            <a:ext cx="5575712" cy="4896544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26535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(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8688" y="165100"/>
            <a:ext cx="11354624" cy="5762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de-CH" sz="4000" dirty="0"/>
            </a:lvl1pPr>
          </a:lstStyle>
          <a:p>
            <a:pPr lvl="0"/>
            <a:r>
              <a:rPr lang="en-US" dirty="0"/>
              <a:t>Click to add title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18688" y="1910044"/>
            <a:ext cx="5575712" cy="4255259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</a:t>
            </a:r>
            <a:r>
              <a:rPr lang="de-DE" dirty="0"/>
              <a:t>1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7600" y="1910044"/>
            <a:ext cx="5575712" cy="4255259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2</a:t>
            </a:r>
            <a:endParaRPr lang="de-DE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9E07D5F-3EDD-4161-9AB5-64EB32940B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8276" y="741363"/>
            <a:ext cx="11354624" cy="38417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4920A51B-DB1D-435D-AD0B-64B13C1A65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8688" y="1266160"/>
            <a:ext cx="5575712" cy="503263"/>
          </a:xfrm>
        </p:spPr>
        <p:txBody>
          <a:bodyPr anchor="ctr">
            <a:normAutofit/>
          </a:bodyPr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/>
              <a:t>Click to add header 1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75A113FD-C59F-4145-9BEC-8AC7E169BE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7600" y="1269553"/>
            <a:ext cx="5575712" cy="503263"/>
          </a:xfrm>
        </p:spPr>
        <p:txBody>
          <a:bodyPr anchor="ctr">
            <a:normAutofit/>
          </a:bodyPr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/>
              <a:t>Click to add header 2</a:t>
            </a:r>
          </a:p>
        </p:txBody>
      </p:sp>
    </p:spTree>
    <p:extLst>
      <p:ext uri="{BB962C8B-B14F-4D97-AF65-F5344CB8AC3E}">
        <p14:creationId xmlns:p14="http://schemas.microsoft.com/office/powerpoint/2010/main" val="36220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 bwMode="auto">
          <a:xfrm>
            <a:off x="418688" y="165100"/>
            <a:ext cx="11354624" cy="5762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de-CH" altLang="de-DE" sz="4000" dirty="0"/>
            </a:lvl1pPr>
          </a:lstStyle>
          <a:p>
            <a:pPr lvl="0"/>
            <a:r>
              <a:rPr lang="en-US" dirty="0"/>
              <a:t>Click to add title</a:t>
            </a:r>
            <a:endParaRPr lang="de-CH" altLang="de-D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86212A-DA87-4825-9EFD-629727D8D0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8276" y="741363"/>
            <a:ext cx="11354624" cy="38417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66D59342-81A7-47A9-AE9C-BD05C2986A40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auto">
          <a:xfrm>
            <a:off x="418688" y="1268760"/>
            <a:ext cx="11354624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420" tIns="56208" rIns="112420" bIns="56208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content</a:t>
            </a:r>
            <a:endParaRPr lang="de-CH" altLang="de-DE" dirty="0"/>
          </a:p>
        </p:txBody>
      </p:sp>
    </p:spTree>
    <p:extLst>
      <p:ext uri="{BB962C8B-B14F-4D97-AF65-F5344CB8AC3E}">
        <p14:creationId xmlns:p14="http://schemas.microsoft.com/office/powerpoint/2010/main" val="36934533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elements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D599B28-81FC-46CE-B492-39EBB025510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312E00-6533-4FC7-9E1E-A63E395122AB}"/>
              </a:ext>
            </a:extLst>
          </p:cNvPr>
          <p:cNvSpPr/>
          <p:nvPr userDrawn="1"/>
        </p:nvSpPr>
        <p:spPr>
          <a:xfrm>
            <a:off x="0" y="-3175"/>
            <a:ext cx="6096000" cy="6858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A7C0EE22-E211-4176-ABC8-C647C9D93E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1344" y="165100"/>
            <a:ext cx="5688632" cy="576263"/>
          </a:xfrm>
        </p:spPr>
        <p:txBody>
          <a:bodyPr anchor="t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de-CH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07235D3-9F94-48BC-8F9F-5B510BF863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932" y="741363"/>
            <a:ext cx="5688632" cy="38417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771A12BD-6882-4EF1-84A5-53F05C8B487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268760"/>
            <a:ext cx="5688632" cy="4896544"/>
          </a:xfrm>
        </p:spPr>
        <p:txBody>
          <a:bodyPr>
            <a:norm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</a:t>
            </a:r>
            <a:r>
              <a:rPr lang="de-DE" dirty="0"/>
              <a:t>1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268578D7-B4D1-4B36-8678-E362342FEB6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87344" y="1268760"/>
            <a:ext cx="5688632" cy="2376264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2</a:t>
            </a:r>
            <a:endParaRPr lang="de-DE" dirty="0"/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BFD90FAC-CDC5-44E3-9D23-EF7E304CCF94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87344" y="3789040"/>
            <a:ext cx="5688632" cy="2376264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3</a:t>
            </a:r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871E1B-A348-4765-93AB-98DF70F91E46}"/>
              </a:ext>
            </a:extLst>
          </p:cNvPr>
          <p:cNvSpPr txBox="1"/>
          <p:nvPr userDrawn="1"/>
        </p:nvSpPr>
        <p:spPr>
          <a:xfrm>
            <a:off x="22672" y="6382921"/>
            <a:ext cx="89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ganira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1734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8688" y="165100"/>
            <a:ext cx="11354624" cy="5762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de-CH" sz="4000" dirty="0"/>
            </a:lvl1pPr>
          </a:lstStyle>
          <a:p>
            <a:pPr lvl="0"/>
            <a:r>
              <a:rPr lang="en-US" dirty="0"/>
              <a:t>Click to add title</a:t>
            </a:r>
            <a:endParaRPr lang="de-CH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79A373A-4E30-4AB4-99F6-C43CD8DD2C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8276" y="741363"/>
            <a:ext cx="11354624" cy="38417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A332EB0-C3D8-4EBD-9569-156544049F7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18688" y="1268760"/>
            <a:ext cx="5575712" cy="4896544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</a:t>
            </a:r>
            <a:r>
              <a:rPr lang="de-DE" dirty="0"/>
              <a:t>1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058150A2-08C8-45F6-A8BD-F1646C712D7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97600" y="1268760"/>
            <a:ext cx="5575712" cy="2376264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2</a:t>
            </a:r>
            <a:endParaRPr lang="de-DE" dirty="0"/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3CAC1BFA-6CAF-4D01-AE4F-222D62395567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197600" y="3789040"/>
            <a:ext cx="5575712" cy="2376264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08255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8688" y="165100"/>
            <a:ext cx="11354624" cy="5762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de-CH" sz="4000" dirty="0"/>
            </a:lvl1pPr>
          </a:lstStyle>
          <a:p>
            <a:pPr lvl="0"/>
            <a:r>
              <a:rPr lang="en-US" dirty="0"/>
              <a:t>Click to add title</a:t>
            </a:r>
            <a:endParaRPr lang="de-CH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7C47DB9-F701-477A-A5DF-FF2BD3E6D9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8276" y="741363"/>
            <a:ext cx="11354624" cy="38417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CF2490EE-4C24-43F5-8368-C0827BAF4E4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18688" y="1268760"/>
            <a:ext cx="3636000" cy="4896544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1</a:t>
            </a:r>
            <a:endParaRPr lang="de-DE" dirty="0"/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E15E6400-398B-4F27-965F-2D48DFC3BEB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77588" y="1268760"/>
            <a:ext cx="3636000" cy="4896544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2</a:t>
            </a:r>
            <a:endParaRPr lang="de-DE" dirty="0"/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B030059D-7CB4-4574-8E3E-1210093AF8BF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136900" y="1272546"/>
            <a:ext cx="3636000" cy="4896544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03733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(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8688" y="165100"/>
            <a:ext cx="11354624" cy="5762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de-CH" sz="4000" dirty="0"/>
            </a:lvl1pPr>
          </a:lstStyle>
          <a:p>
            <a:pPr lvl="0"/>
            <a:r>
              <a:rPr lang="en-US" dirty="0"/>
              <a:t>Click to add title</a:t>
            </a:r>
            <a:endParaRPr lang="de-CH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62148576-8331-454A-BBFC-65D2CE3171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8276" y="741363"/>
            <a:ext cx="11354624" cy="38417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7" name="Inhaltsplatzhalter 2">
            <a:extLst>
              <a:ext uri="{FF2B5EF4-FFF2-40B4-BE49-F238E27FC236}">
                <a16:creationId xmlns:a16="http://schemas.microsoft.com/office/drawing/2014/main" id="{4BD2F3BF-BECA-441B-8FC0-1D45098FE44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18688" y="1916826"/>
            <a:ext cx="3636000" cy="4248477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1</a:t>
            </a:r>
            <a:endParaRPr lang="de-DE" dirty="0"/>
          </a:p>
        </p:txBody>
      </p:sp>
      <p:sp>
        <p:nvSpPr>
          <p:cNvPr id="38" name="Inhaltsplatzhalter 3">
            <a:extLst>
              <a:ext uri="{FF2B5EF4-FFF2-40B4-BE49-F238E27FC236}">
                <a16:creationId xmlns:a16="http://schemas.microsoft.com/office/drawing/2014/main" id="{F6B8366D-9F3F-461C-A1CE-DBB4074E8C6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77588" y="1916826"/>
            <a:ext cx="3636000" cy="4248477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2</a:t>
            </a:r>
            <a:endParaRPr lang="de-DE" dirty="0"/>
          </a:p>
        </p:txBody>
      </p:sp>
      <p:sp>
        <p:nvSpPr>
          <p:cNvPr id="39" name="Inhaltsplatzhalter 3">
            <a:extLst>
              <a:ext uri="{FF2B5EF4-FFF2-40B4-BE49-F238E27FC236}">
                <a16:creationId xmlns:a16="http://schemas.microsoft.com/office/drawing/2014/main" id="{B16E99C7-7BCA-40B1-BFD2-2B81F8CEE002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137312" y="1920371"/>
            <a:ext cx="3636000" cy="4248477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3</a:t>
            </a:r>
            <a:endParaRPr lang="de-DE" dirty="0"/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D4D21FBC-F6F9-4E7E-9207-54AC7FD301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8276" y="1269550"/>
            <a:ext cx="3636000" cy="503263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add header 1</a:t>
            </a: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00700877-F8FD-45B8-91CC-331B0D6D2B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77588" y="1269551"/>
            <a:ext cx="3636000" cy="503263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add header 2</a:t>
            </a:r>
          </a:p>
        </p:txBody>
      </p:sp>
      <p:sp>
        <p:nvSpPr>
          <p:cNvPr id="42" name="Text Placeholder 11">
            <a:extLst>
              <a:ext uri="{FF2B5EF4-FFF2-40B4-BE49-F238E27FC236}">
                <a16:creationId xmlns:a16="http://schemas.microsoft.com/office/drawing/2014/main" id="{85BF3050-DE13-420A-865F-FB5EC3D8EA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12224" y="1269553"/>
            <a:ext cx="3636000" cy="503263"/>
          </a:xfrm>
        </p:spPr>
        <p:txBody>
          <a:bodyPr anchor="ctr">
            <a:normAutofit/>
          </a:bodyPr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/>
              <a:t>Click to add header 3</a:t>
            </a:r>
          </a:p>
        </p:txBody>
      </p:sp>
    </p:spTree>
    <p:extLst>
      <p:ext uri="{BB962C8B-B14F-4D97-AF65-F5344CB8AC3E}">
        <p14:creationId xmlns:p14="http://schemas.microsoft.com/office/powerpoint/2010/main" val="23141101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8688" y="165100"/>
            <a:ext cx="11354624" cy="5762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de-CH" sz="4000" dirty="0"/>
            </a:lvl1pPr>
          </a:lstStyle>
          <a:p>
            <a:pPr lvl="0"/>
            <a:r>
              <a:rPr lang="en-US" dirty="0"/>
              <a:t>Click to add title</a:t>
            </a:r>
            <a:endParaRPr lang="de-CH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122E184-05A2-4B1C-8A54-CA67DAEBE3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8276" y="741363"/>
            <a:ext cx="11354624" cy="38417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2F5D2028-3EA0-43F4-9747-B3E79417E04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18688" y="1268760"/>
            <a:ext cx="2700000" cy="4896544"/>
          </a:xfrm>
        </p:spPr>
        <p:txBody>
          <a:bodyPr>
            <a:normAutofit/>
          </a:bodyPr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1</a:t>
            </a:r>
            <a:endParaRPr lang="de-DE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CA8D851B-7EB4-40FC-B960-87C3D87B5C9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303563" y="1268760"/>
            <a:ext cx="2700000" cy="4896544"/>
          </a:xfrm>
        </p:spPr>
        <p:txBody>
          <a:bodyPr>
            <a:normAutofit/>
          </a:bodyPr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</a:t>
            </a:r>
            <a:r>
              <a:rPr lang="de-DE" dirty="0"/>
              <a:t>2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9198EEF-8919-4E8F-BBA6-8871C20F7DB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188438" y="1268760"/>
            <a:ext cx="2700000" cy="4896544"/>
          </a:xfrm>
        </p:spPr>
        <p:txBody>
          <a:bodyPr>
            <a:normAutofit/>
          </a:bodyPr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3</a:t>
            </a:r>
            <a:endParaRPr lang="de-DE" dirty="0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3078F585-E6D5-4C0F-B850-DF0DD0C0B4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9073312" y="1268760"/>
            <a:ext cx="2700000" cy="4896544"/>
          </a:xfrm>
        </p:spPr>
        <p:txBody>
          <a:bodyPr>
            <a:normAutofit/>
          </a:bodyPr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66258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(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8688" y="165100"/>
            <a:ext cx="11354624" cy="5762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de-CH" sz="4000" dirty="0"/>
            </a:lvl1pPr>
          </a:lstStyle>
          <a:p>
            <a:pPr lvl="0"/>
            <a:r>
              <a:rPr lang="en-US" dirty="0"/>
              <a:t>Click to add title</a:t>
            </a:r>
            <a:endParaRPr lang="de-CH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174CFB1-8627-438C-AFB4-77097FDE417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8276" y="741363"/>
            <a:ext cx="11354624" cy="38417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32279D1D-5CBF-4D28-A885-4F913D8493B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18688" y="1916828"/>
            <a:ext cx="2700000" cy="4248475"/>
          </a:xfrm>
        </p:spPr>
        <p:txBody>
          <a:bodyPr>
            <a:normAutofit/>
          </a:bodyPr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</a:t>
            </a:r>
            <a:r>
              <a:rPr lang="de-DE" dirty="0"/>
              <a:t>1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9613CDCF-4780-4E5B-AAF5-5970E9238A1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03563" y="1916828"/>
            <a:ext cx="2700000" cy="4248475"/>
          </a:xfrm>
        </p:spPr>
        <p:txBody>
          <a:bodyPr>
            <a:normAutofit/>
          </a:bodyPr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2</a:t>
            </a:r>
            <a:endParaRPr lang="de-DE" dirty="0"/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C78BD4BA-D71F-44CE-A088-DAF46BD3A9F4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188438" y="1916828"/>
            <a:ext cx="2700000" cy="4248475"/>
          </a:xfrm>
        </p:spPr>
        <p:txBody>
          <a:bodyPr>
            <a:normAutofit/>
          </a:bodyPr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3</a:t>
            </a:r>
            <a:endParaRPr lang="de-DE" dirty="0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FD08ECEC-C368-4CE8-8838-1423E4F89F5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9073312" y="1916828"/>
            <a:ext cx="2700000" cy="4248475"/>
          </a:xfrm>
        </p:spPr>
        <p:txBody>
          <a:bodyPr>
            <a:normAutofit/>
          </a:bodyPr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4</a:t>
            </a:r>
            <a:endParaRPr lang="de-DE" dirty="0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5B65ACB-4B4E-4397-9F2F-94AB413856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8688" y="1269553"/>
            <a:ext cx="2700000" cy="503263"/>
          </a:xfrm>
        </p:spPr>
        <p:txBody>
          <a:bodyPr anchor="ctr"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US" dirty="0"/>
              <a:t>Click to add header 1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0420B7F4-926F-4C03-AABE-9404CEF6071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03561" y="1269552"/>
            <a:ext cx="2700001" cy="50326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header 2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1BF549E6-AF42-4071-87B4-D75FC0ECE9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8435" y="1269552"/>
            <a:ext cx="2700001" cy="50326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header 3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3AB7A3-F7D0-4D99-BDA5-98B455AB0E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73308" y="1269551"/>
            <a:ext cx="2700001" cy="50326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header 4</a:t>
            </a:r>
          </a:p>
        </p:txBody>
      </p:sp>
    </p:spTree>
    <p:extLst>
      <p:ext uri="{BB962C8B-B14F-4D97-AF65-F5344CB8AC3E}">
        <p14:creationId xmlns:p14="http://schemas.microsoft.com/office/powerpoint/2010/main" val="848438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8688" y="165100"/>
            <a:ext cx="11354624" cy="5762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de-CH" sz="4000" dirty="0"/>
            </a:lvl1pPr>
          </a:lstStyle>
          <a:p>
            <a:pPr lvl="0"/>
            <a:r>
              <a:rPr lang="en-US" dirty="0"/>
              <a:t>Click to add title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D734C-624F-49E7-8AE5-3394B7F32B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8276" y="741363"/>
            <a:ext cx="11354624" cy="38417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595281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91A3740-ED85-467D-8EBB-1EE5E7660C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C13B5-490C-4F66-A2D9-594751741231}"/>
              </a:ext>
            </a:extLst>
          </p:cNvPr>
          <p:cNvSpPr txBox="1"/>
          <p:nvPr userDrawn="1"/>
        </p:nvSpPr>
        <p:spPr>
          <a:xfrm>
            <a:off x="22672" y="6382921"/>
            <a:ext cx="89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ganira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84CE179-AC70-4883-A574-6F5EC9114F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404" y="3140868"/>
            <a:ext cx="5870369" cy="576263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closing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D311F1-655D-4ABA-B082-6C54C5DB6E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096000" y="1833879"/>
            <a:ext cx="6096000" cy="319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34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(Peo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91A3740-ED85-467D-8EBB-1EE5E7660C3C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84CE179-AC70-4883-A574-6F5EC9114F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404" y="3140868"/>
            <a:ext cx="5870369" cy="576263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closing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44AF67-DEC9-4E4F-B0B5-EC9040F3B2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0" y="1396006"/>
            <a:ext cx="6096000" cy="406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227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(Performan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91A3740-ED85-467D-8EBB-1EE5E7660C3C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84CE179-AC70-4883-A574-6F5EC9114F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404" y="3140868"/>
            <a:ext cx="5870369" cy="576263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closing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CD5A8-875E-42FB-B5CC-B6FC2BEE95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096000" y="1833879"/>
            <a:ext cx="6096000" cy="319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5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8688" y="165100"/>
            <a:ext cx="11354624" cy="576263"/>
          </a:xfrm>
        </p:spPr>
        <p:txBody>
          <a:bodyPr anchor="t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  <a:endParaRPr lang="de-CH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AF9267F-183D-4D40-BC11-285D38B337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8276" y="741363"/>
            <a:ext cx="11354624" cy="38417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4DDE1F9-66F5-4307-855C-70BA8D35232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18688" y="1268760"/>
            <a:ext cx="5575712" cy="4896544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</a:t>
            </a:r>
            <a:r>
              <a:rPr lang="de-DE" dirty="0"/>
              <a:t>1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A22538FD-1027-4946-8A7B-383308321D2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97600" y="1268760"/>
            <a:ext cx="5575712" cy="4896544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08392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(Growt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91A3740-ED85-467D-8EBB-1EE5E7660C3C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84CE179-AC70-4883-A574-6F5EC9114F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404" y="3140868"/>
            <a:ext cx="5870369" cy="576263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closing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AA51E2-B06A-44F5-86D2-5C7F11E88E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096000" y="0"/>
            <a:ext cx="6096000" cy="317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686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(Growth #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91A3740-ED85-467D-8EBB-1EE5E7660C3C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84CE179-AC70-4883-A574-6F5EC9114F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404" y="3140868"/>
            <a:ext cx="5870369" cy="576263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closing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3B45B-620A-434C-9A78-36A2C1E452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096000" y="1361948"/>
            <a:ext cx="6096372" cy="413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475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378D3953-D430-491C-8AD7-EA0296F635F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1478927"/>
            <a:ext cx="10366176" cy="1470025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title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A784640-5B6B-4273-A3C9-A07DBAE3D1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19536" y="3429000"/>
            <a:ext cx="8352928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1554752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 bwMode="auto">
          <a:xfrm>
            <a:off x="418688" y="165100"/>
            <a:ext cx="11354624" cy="5762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de-CH" altLang="de-DE" sz="4000" dirty="0"/>
            </a:lvl1pPr>
          </a:lstStyle>
          <a:p>
            <a:pPr lvl="0"/>
            <a:r>
              <a:rPr lang="en-US" dirty="0"/>
              <a:t>Click to add title</a:t>
            </a:r>
            <a:endParaRPr lang="de-CH" altLang="de-D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86212A-DA87-4825-9EFD-629727D8D0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8276" y="741363"/>
            <a:ext cx="11354624" cy="38417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66D59342-81A7-47A9-AE9C-BD05C2986A40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auto">
          <a:xfrm>
            <a:off x="418688" y="1268760"/>
            <a:ext cx="11354624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420" tIns="56208" rIns="112420" bIns="56208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content</a:t>
            </a:r>
            <a:endParaRPr lang="de-CH" altLang="de-DE" dirty="0"/>
          </a:p>
        </p:txBody>
      </p:sp>
    </p:spTree>
    <p:extLst>
      <p:ext uri="{BB962C8B-B14F-4D97-AF65-F5344CB8AC3E}">
        <p14:creationId xmlns:p14="http://schemas.microsoft.com/office/powerpoint/2010/main" val="30498153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8688" y="165100"/>
            <a:ext cx="11354624" cy="576263"/>
          </a:xfrm>
        </p:spPr>
        <p:txBody>
          <a:bodyPr anchor="t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  <a:endParaRPr lang="de-CH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AF9267F-183D-4D40-BC11-285D38B337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8276" y="741363"/>
            <a:ext cx="11354624" cy="38417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4DDE1F9-66F5-4307-855C-70BA8D35232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18688" y="1268760"/>
            <a:ext cx="5575712" cy="4896544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</a:t>
            </a:r>
            <a:r>
              <a:rPr lang="de-DE" dirty="0"/>
              <a:t>1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A22538FD-1027-4946-8A7B-383308321D2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97600" y="1268760"/>
            <a:ext cx="5575712" cy="4896544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43879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(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8688" y="165100"/>
            <a:ext cx="11354624" cy="5762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de-CH" sz="4000" dirty="0"/>
            </a:lvl1pPr>
          </a:lstStyle>
          <a:p>
            <a:pPr lvl="0"/>
            <a:r>
              <a:rPr lang="en-US" dirty="0"/>
              <a:t>Click to add title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18688" y="1910044"/>
            <a:ext cx="5575712" cy="4255259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</a:t>
            </a:r>
            <a:r>
              <a:rPr lang="de-DE" dirty="0"/>
              <a:t>1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7600" y="1910044"/>
            <a:ext cx="5575712" cy="4255259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2</a:t>
            </a:r>
            <a:endParaRPr lang="de-DE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9E07D5F-3EDD-4161-9AB5-64EB32940B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8276" y="741363"/>
            <a:ext cx="11354624" cy="38417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4920A51B-DB1D-435D-AD0B-64B13C1A65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8688" y="1266160"/>
            <a:ext cx="5575712" cy="503263"/>
          </a:xfrm>
        </p:spPr>
        <p:txBody>
          <a:bodyPr anchor="ctr">
            <a:normAutofit/>
          </a:bodyPr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/>
              <a:t>Click to add header 1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75A113FD-C59F-4145-9BEC-8AC7E169BE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7600" y="1269553"/>
            <a:ext cx="5575712" cy="503263"/>
          </a:xfrm>
        </p:spPr>
        <p:txBody>
          <a:bodyPr anchor="ctr">
            <a:normAutofit/>
          </a:bodyPr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/>
              <a:t>Click to add header 2</a:t>
            </a:r>
          </a:p>
        </p:txBody>
      </p:sp>
    </p:spTree>
    <p:extLst>
      <p:ext uri="{BB962C8B-B14F-4D97-AF65-F5344CB8AC3E}">
        <p14:creationId xmlns:p14="http://schemas.microsoft.com/office/powerpoint/2010/main" val="5944560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8688" y="165100"/>
            <a:ext cx="11354624" cy="5762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de-CH" sz="4000" dirty="0"/>
            </a:lvl1pPr>
          </a:lstStyle>
          <a:p>
            <a:pPr lvl="0"/>
            <a:r>
              <a:rPr lang="en-US" dirty="0"/>
              <a:t>Click to add title</a:t>
            </a:r>
            <a:endParaRPr lang="de-CH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79A373A-4E30-4AB4-99F6-C43CD8DD2C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8276" y="741363"/>
            <a:ext cx="11354624" cy="38417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A332EB0-C3D8-4EBD-9569-156544049F7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18688" y="1268760"/>
            <a:ext cx="5575712" cy="4896544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</a:t>
            </a:r>
            <a:r>
              <a:rPr lang="de-DE" dirty="0"/>
              <a:t>1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058150A2-08C8-45F6-A8BD-F1646C712D7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97600" y="1268760"/>
            <a:ext cx="5575712" cy="2376264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2</a:t>
            </a:r>
            <a:endParaRPr lang="de-DE" dirty="0"/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3CAC1BFA-6CAF-4D01-AE4F-222D62395567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197600" y="3789040"/>
            <a:ext cx="5575712" cy="2376264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5230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8688" y="165100"/>
            <a:ext cx="11354624" cy="5762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de-CH" sz="4000" dirty="0"/>
            </a:lvl1pPr>
          </a:lstStyle>
          <a:p>
            <a:pPr lvl="0"/>
            <a:r>
              <a:rPr lang="en-US" dirty="0"/>
              <a:t>Click to add title</a:t>
            </a:r>
            <a:endParaRPr lang="de-CH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7C47DB9-F701-477A-A5DF-FF2BD3E6D9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8276" y="741363"/>
            <a:ext cx="11354624" cy="38417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CF2490EE-4C24-43F5-8368-C0827BAF4E4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18688" y="1268760"/>
            <a:ext cx="3636000" cy="4896544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1</a:t>
            </a:r>
            <a:endParaRPr lang="de-DE" dirty="0"/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E15E6400-398B-4F27-965F-2D48DFC3BEB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77588" y="1268760"/>
            <a:ext cx="3636000" cy="4896544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2</a:t>
            </a:r>
            <a:endParaRPr lang="de-DE" dirty="0"/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B030059D-7CB4-4574-8E3E-1210093AF8BF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136900" y="1272546"/>
            <a:ext cx="3636000" cy="4896544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78867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(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8688" y="165100"/>
            <a:ext cx="11354624" cy="5762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de-CH" sz="4000" dirty="0"/>
            </a:lvl1pPr>
          </a:lstStyle>
          <a:p>
            <a:pPr lvl="0"/>
            <a:r>
              <a:rPr lang="en-US" dirty="0"/>
              <a:t>Click to add title</a:t>
            </a:r>
            <a:endParaRPr lang="de-CH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62148576-8331-454A-BBFC-65D2CE3171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8276" y="741363"/>
            <a:ext cx="11354624" cy="38417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7" name="Inhaltsplatzhalter 2">
            <a:extLst>
              <a:ext uri="{FF2B5EF4-FFF2-40B4-BE49-F238E27FC236}">
                <a16:creationId xmlns:a16="http://schemas.microsoft.com/office/drawing/2014/main" id="{4BD2F3BF-BECA-441B-8FC0-1D45098FE44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18688" y="1916826"/>
            <a:ext cx="3636000" cy="4248477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1</a:t>
            </a:r>
            <a:endParaRPr lang="de-DE" dirty="0"/>
          </a:p>
        </p:txBody>
      </p:sp>
      <p:sp>
        <p:nvSpPr>
          <p:cNvPr id="38" name="Inhaltsplatzhalter 3">
            <a:extLst>
              <a:ext uri="{FF2B5EF4-FFF2-40B4-BE49-F238E27FC236}">
                <a16:creationId xmlns:a16="http://schemas.microsoft.com/office/drawing/2014/main" id="{F6B8366D-9F3F-461C-A1CE-DBB4074E8C6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77588" y="1916826"/>
            <a:ext cx="3636000" cy="4248477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2</a:t>
            </a:r>
            <a:endParaRPr lang="de-DE" dirty="0"/>
          </a:p>
        </p:txBody>
      </p:sp>
      <p:sp>
        <p:nvSpPr>
          <p:cNvPr id="39" name="Inhaltsplatzhalter 3">
            <a:extLst>
              <a:ext uri="{FF2B5EF4-FFF2-40B4-BE49-F238E27FC236}">
                <a16:creationId xmlns:a16="http://schemas.microsoft.com/office/drawing/2014/main" id="{B16E99C7-7BCA-40B1-BFD2-2B81F8CEE002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137312" y="1920371"/>
            <a:ext cx="3636000" cy="4248477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3</a:t>
            </a:r>
            <a:endParaRPr lang="de-DE" dirty="0"/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D4D21FBC-F6F9-4E7E-9207-54AC7FD301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8276" y="1269550"/>
            <a:ext cx="3636000" cy="503263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add header 1</a:t>
            </a: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00700877-F8FD-45B8-91CC-331B0D6D2B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77588" y="1269551"/>
            <a:ext cx="3636000" cy="503263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add header 2</a:t>
            </a:r>
          </a:p>
        </p:txBody>
      </p:sp>
      <p:sp>
        <p:nvSpPr>
          <p:cNvPr id="42" name="Text Placeholder 11">
            <a:extLst>
              <a:ext uri="{FF2B5EF4-FFF2-40B4-BE49-F238E27FC236}">
                <a16:creationId xmlns:a16="http://schemas.microsoft.com/office/drawing/2014/main" id="{85BF3050-DE13-420A-865F-FB5EC3D8EA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12224" y="1269553"/>
            <a:ext cx="3636000" cy="503263"/>
          </a:xfrm>
        </p:spPr>
        <p:txBody>
          <a:bodyPr anchor="ctr">
            <a:normAutofit/>
          </a:bodyPr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/>
              <a:t>Click to add header 3</a:t>
            </a:r>
          </a:p>
        </p:txBody>
      </p:sp>
    </p:spTree>
    <p:extLst>
      <p:ext uri="{BB962C8B-B14F-4D97-AF65-F5344CB8AC3E}">
        <p14:creationId xmlns:p14="http://schemas.microsoft.com/office/powerpoint/2010/main" val="29703040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8688" y="165100"/>
            <a:ext cx="11354624" cy="5762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de-CH" sz="4000" dirty="0"/>
            </a:lvl1pPr>
          </a:lstStyle>
          <a:p>
            <a:pPr lvl="0"/>
            <a:r>
              <a:rPr lang="en-US" dirty="0"/>
              <a:t>Click to add title</a:t>
            </a:r>
            <a:endParaRPr lang="de-CH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122E184-05A2-4B1C-8A54-CA67DAEBE3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8276" y="741363"/>
            <a:ext cx="11354624" cy="38417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2F5D2028-3EA0-43F4-9747-B3E79417E04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18688" y="1268760"/>
            <a:ext cx="2700000" cy="4896544"/>
          </a:xfrm>
        </p:spPr>
        <p:txBody>
          <a:bodyPr>
            <a:normAutofit/>
          </a:bodyPr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1</a:t>
            </a:r>
            <a:endParaRPr lang="de-DE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CA8D851B-7EB4-40FC-B960-87C3D87B5C9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303563" y="1268760"/>
            <a:ext cx="2700000" cy="4896544"/>
          </a:xfrm>
        </p:spPr>
        <p:txBody>
          <a:bodyPr>
            <a:normAutofit/>
          </a:bodyPr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</a:t>
            </a:r>
            <a:r>
              <a:rPr lang="de-DE" dirty="0"/>
              <a:t>2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9198EEF-8919-4E8F-BBA6-8871C20F7DB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188438" y="1268760"/>
            <a:ext cx="2700000" cy="4896544"/>
          </a:xfrm>
        </p:spPr>
        <p:txBody>
          <a:bodyPr>
            <a:normAutofit/>
          </a:bodyPr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3</a:t>
            </a:r>
            <a:endParaRPr lang="de-DE" dirty="0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3078F585-E6D5-4C0F-B850-DF0DD0C0B4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9073312" y="1268760"/>
            <a:ext cx="2700000" cy="4896544"/>
          </a:xfrm>
        </p:spPr>
        <p:txBody>
          <a:bodyPr>
            <a:normAutofit/>
          </a:bodyPr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68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(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8688" y="165100"/>
            <a:ext cx="11354624" cy="5762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de-CH" sz="4000" dirty="0"/>
            </a:lvl1pPr>
          </a:lstStyle>
          <a:p>
            <a:pPr lvl="0"/>
            <a:r>
              <a:rPr lang="en-US" dirty="0"/>
              <a:t>Click to add title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18688" y="1910044"/>
            <a:ext cx="5575712" cy="4255259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</a:t>
            </a:r>
            <a:r>
              <a:rPr lang="de-DE" dirty="0"/>
              <a:t>1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7600" y="1910044"/>
            <a:ext cx="5575712" cy="4255259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2</a:t>
            </a:r>
            <a:endParaRPr lang="de-DE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9E07D5F-3EDD-4161-9AB5-64EB32940B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8276" y="741363"/>
            <a:ext cx="11354624" cy="38417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4920A51B-DB1D-435D-AD0B-64B13C1A65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8688" y="1266160"/>
            <a:ext cx="5575712" cy="503263"/>
          </a:xfrm>
        </p:spPr>
        <p:txBody>
          <a:bodyPr anchor="ctr">
            <a:normAutofit/>
          </a:bodyPr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/>
              <a:t>Click to add header 1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75A113FD-C59F-4145-9BEC-8AC7E169BE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7600" y="1269553"/>
            <a:ext cx="5575712" cy="503263"/>
          </a:xfrm>
        </p:spPr>
        <p:txBody>
          <a:bodyPr anchor="ctr">
            <a:normAutofit/>
          </a:bodyPr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/>
              <a:t>Click to add header 2</a:t>
            </a:r>
          </a:p>
        </p:txBody>
      </p:sp>
    </p:spTree>
    <p:extLst>
      <p:ext uri="{BB962C8B-B14F-4D97-AF65-F5344CB8AC3E}">
        <p14:creationId xmlns:p14="http://schemas.microsoft.com/office/powerpoint/2010/main" val="21216273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(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8688" y="165100"/>
            <a:ext cx="11354624" cy="5762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de-CH" sz="4000" dirty="0"/>
            </a:lvl1pPr>
          </a:lstStyle>
          <a:p>
            <a:pPr lvl="0"/>
            <a:r>
              <a:rPr lang="en-US" dirty="0"/>
              <a:t>Click to add title</a:t>
            </a:r>
            <a:endParaRPr lang="de-CH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174CFB1-8627-438C-AFB4-77097FDE417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8276" y="741363"/>
            <a:ext cx="11354624" cy="38417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32279D1D-5CBF-4D28-A885-4F913D8493B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18688" y="1916828"/>
            <a:ext cx="2700000" cy="4248475"/>
          </a:xfrm>
        </p:spPr>
        <p:txBody>
          <a:bodyPr>
            <a:normAutofit/>
          </a:bodyPr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</a:t>
            </a:r>
            <a:r>
              <a:rPr lang="de-DE" dirty="0"/>
              <a:t>1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9613CDCF-4780-4E5B-AAF5-5970E9238A1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03563" y="1916828"/>
            <a:ext cx="2700000" cy="4248475"/>
          </a:xfrm>
        </p:spPr>
        <p:txBody>
          <a:bodyPr>
            <a:normAutofit/>
          </a:bodyPr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2</a:t>
            </a:r>
            <a:endParaRPr lang="de-DE" dirty="0"/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C78BD4BA-D71F-44CE-A088-DAF46BD3A9F4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188438" y="1916828"/>
            <a:ext cx="2700000" cy="4248475"/>
          </a:xfrm>
        </p:spPr>
        <p:txBody>
          <a:bodyPr>
            <a:normAutofit/>
          </a:bodyPr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3</a:t>
            </a:r>
            <a:endParaRPr lang="de-DE" dirty="0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FD08ECEC-C368-4CE8-8838-1423E4F89F5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9073312" y="1916828"/>
            <a:ext cx="2700000" cy="4248475"/>
          </a:xfrm>
        </p:spPr>
        <p:txBody>
          <a:bodyPr>
            <a:normAutofit/>
          </a:bodyPr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4</a:t>
            </a:r>
            <a:endParaRPr lang="de-DE" dirty="0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5B65ACB-4B4E-4397-9F2F-94AB413856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8688" y="1269553"/>
            <a:ext cx="2700000" cy="503263"/>
          </a:xfrm>
        </p:spPr>
        <p:txBody>
          <a:bodyPr anchor="ctr"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US" dirty="0"/>
              <a:t>Click to add header 1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0420B7F4-926F-4C03-AABE-9404CEF6071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03561" y="1269552"/>
            <a:ext cx="2700001" cy="50326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header 2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1BF549E6-AF42-4071-87B4-D75FC0ECE9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8435" y="1269552"/>
            <a:ext cx="2700001" cy="50326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header 3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3AB7A3-F7D0-4D99-BDA5-98B455AB0E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73308" y="1269551"/>
            <a:ext cx="2700001" cy="50326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header 4</a:t>
            </a:r>
          </a:p>
        </p:txBody>
      </p:sp>
    </p:spTree>
    <p:extLst>
      <p:ext uri="{BB962C8B-B14F-4D97-AF65-F5344CB8AC3E}">
        <p14:creationId xmlns:p14="http://schemas.microsoft.com/office/powerpoint/2010/main" val="35970642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8688" y="165100"/>
            <a:ext cx="11354624" cy="5762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de-CH" sz="4000" dirty="0"/>
            </a:lvl1pPr>
          </a:lstStyle>
          <a:p>
            <a:pPr lvl="0"/>
            <a:r>
              <a:rPr lang="en-US" dirty="0"/>
              <a:t>Click to add title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D734C-624F-49E7-8AE5-3394B7F32B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8276" y="741363"/>
            <a:ext cx="11354624" cy="38417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92805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91A3740-ED85-467D-8EBB-1EE5E7660C3C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84CE179-AC70-4883-A574-6F5EC9114F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404" y="3140868"/>
            <a:ext cx="5870369" cy="576263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closing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D5A3B1-C7BE-47F6-8182-C943E97AFC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783" y="2740867"/>
            <a:ext cx="6066433" cy="137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9784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378D3953-D430-491C-8AD7-EA0296F635F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1478927"/>
            <a:ext cx="10366176" cy="1470025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A784640-5B6B-4273-A3C9-A07DBAE3D1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19536" y="3429000"/>
            <a:ext cx="8352928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811302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 bwMode="auto">
          <a:xfrm>
            <a:off x="418688" y="165100"/>
            <a:ext cx="11354624" cy="5762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de-CH" altLang="de-DE" sz="4000" dirty="0"/>
            </a:lvl1pPr>
          </a:lstStyle>
          <a:p>
            <a:pPr lvl="0"/>
            <a:r>
              <a:rPr lang="en-US" dirty="0"/>
              <a:t>Click to add title</a:t>
            </a:r>
            <a:endParaRPr lang="de-CH" altLang="de-D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86212A-DA87-4825-9EFD-629727D8D0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8276" y="741363"/>
            <a:ext cx="11354624" cy="38417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66D59342-81A7-47A9-AE9C-BD05C2986A40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auto">
          <a:xfrm>
            <a:off x="418688" y="1268760"/>
            <a:ext cx="11354624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420" tIns="56208" rIns="112420" bIns="56208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content</a:t>
            </a:r>
            <a:endParaRPr lang="de-CH" altLang="de-DE" dirty="0"/>
          </a:p>
        </p:txBody>
      </p:sp>
    </p:spTree>
    <p:extLst>
      <p:ext uri="{BB962C8B-B14F-4D97-AF65-F5344CB8AC3E}">
        <p14:creationId xmlns:p14="http://schemas.microsoft.com/office/powerpoint/2010/main" val="22675699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8688" y="165100"/>
            <a:ext cx="11354624" cy="576263"/>
          </a:xfrm>
        </p:spPr>
        <p:txBody>
          <a:bodyPr anchor="t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  <a:endParaRPr lang="de-CH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AF9267F-183D-4D40-BC11-285D38B337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8276" y="741363"/>
            <a:ext cx="11354624" cy="38417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4DDE1F9-66F5-4307-855C-70BA8D35232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18688" y="1268760"/>
            <a:ext cx="5575712" cy="4896544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</a:t>
            </a:r>
            <a:r>
              <a:rPr lang="de-DE" dirty="0"/>
              <a:t>1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A22538FD-1027-4946-8A7B-383308321D2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97600" y="1268760"/>
            <a:ext cx="5575712" cy="4896544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34292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(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8688" y="165100"/>
            <a:ext cx="11354624" cy="5762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de-CH" sz="4000" dirty="0"/>
            </a:lvl1pPr>
          </a:lstStyle>
          <a:p>
            <a:pPr lvl="0"/>
            <a:r>
              <a:rPr lang="en-US" dirty="0"/>
              <a:t>Click to add title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18688" y="1910044"/>
            <a:ext cx="5575712" cy="4255259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</a:t>
            </a:r>
            <a:r>
              <a:rPr lang="de-DE" dirty="0"/>
              <a:t>1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7600" y="1910044"/>
            <a:ext cx="5575712" cy="4255259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2</a:t>
            </a:r>
            <a:endParaRPr lang="de-DE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9E07D5F-3EDD-4161-9AB5-64EB32940B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8276" y="741363"/>
            <a:ext cx="11354624" cy="38417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4920A51B-DB1D-435D-AD0B-64B13C1A65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8688" y="1266160"/>
            <a:ext cx="5575712" cy="503263"/>
          </a:xfrm>
        </p:spPr>
        <p:txBody>
          <a:bodyPr anchor="ctr">
            <a:normAutofit/>
          </a:bodyPr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/>
              <a:t>Click to add header 1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75A113FD-C59F-4145-9BEC-8AC7E169BE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7600" y="1269553"/>
            <a:ext cx="5575712" cy="503263"/>
          </a:xfrm>
        </p:spPr>
        <p:txBody>
          <a:bodyPr anchor="ctr">
            <a:normAutofit/>
          </a:bodyPr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/>
              <a:t>Click to add header 2</a:t>
            </a:r>
          </a:p>
        </p:txBody>
      </p:sp>
    </p:spTree>
    <p:extLst>
      <p:ext uri="{BB962C8B-B14F-4D97-AF65-F5344CB8AC3E}">
        <p14:creationId xmlns:p14="http://schemas.microsoft.com/office/powerpoint/2010/main" val="42921574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8688" y="165100"/>
            <a:ext cx="11354624" cy="5762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de-CH" sz="4000" dirty="0"/>
            </a:lvl1pPr>
          </a:lstStyle>
          <a:p>
            <a:pPr lvl="0"/>
            <a:r>
              <a:rPr lang="en-US" dirty="0"/>
              <a:t>Click to add title</a:t>
            </a:r>
            <a:endParaRPr lang="de-CH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79A373A-4E30-4AB4-99F6-C43CD8DD2C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8276" y="741363"/>
            <a:ext cx="11354624" cy="38417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A332EB0-C3D8-4EBD-9569-156544049F7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18688" y="1268760"/>
            <a:ext cx="5575712" cy="4896544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</a:t>
            </a:r>
            <a:r>
              <a:rPr lang="de-DE" dirty="0"/>
              <a:t>1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058150A2-08C8-45F6-A8BD-F1646C712D7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97600" y="1268760"/>
            <a:ext cx="5575712" cy="2376264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2</a:t>
            </a:r>
            <a:endParaRPr lang="de-DE" dirty="0"/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3CAC1BFA-6CAF-4D01-AE4F-222D62395567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197600" y="3789040"/>
            <a:ext cx="5575712" cy="2376264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44080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8688" y="165100"/>
            <a:ext cx="11354624" cy="5762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de-CH" sz="4000" dirty="0"/>
            </a:lvl1pPr>
          </a:lstStyle>
          <a:p>
            <a:pPr lvl="0"/>
            <a:r>
              <a:rPr lang="en-US" dirty="0"/>
              <a:t>Click to add title</a:t>
            </a:r>
            <a:endParaRPr lang="de-CH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7C47DB9-F701-477A-A5DF-FF2BD3E6D9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8276" y="741363"/>
            <a:ext cx="11354624" cy="38417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CF2490EE-4C24-43F5-8368-C0827BAF4E4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18688" y="1268760"/>
            <a:ext cx="3636000" cy="4896544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1</a:t>
            </a:r>
            <a:endParaRPr lang="de-DE" dirty="0"/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E15E6400-398B-4F27-965F-2D48DFC3BEB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77588" y="1268760"/>
            <a:ext cx="3636000" cy="4896544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2</a:t>
            </a:r>
            <a:endParaRPr lang="de-DE" dirty="0"/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B030059D-7CB4-4574-8E3E-1210093AF8BF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136900" y="1272546"/>
            <a:ext cx="3636000" cy="4896544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816436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(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8688" y="165100"/>
            <a:ext cx="11354624" cy="5762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de-CH" sz="4000" dirty="0"/>
            </a:lvl1pPr>
          </a:lstStyle>
          <a:p>
            <a:pPr lvl="0"/>
            <a:r>
              <a:rPr lang="en-US" dirty="0"/>
              <a:t>Click to add title</a:t>
            </a:r>
            <a:endParaRPr lang="de-CH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62148576-8331-454A-BBFC-65D2CE3171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8276" y="741363"/>
            <a:ext cx="11354624" cy="38417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7" name="Inhaltsplatzhalter 2">
            <a:extLst>
              <a:ext uri="{FF2B5EF4-FFF2-40B4-BE49-F238E27FC236}">
                <a16:creationId xmlns:a16="http://schemas.microsoft.com/office/drawing/2014/main" id="{4BD2F3BF-BECA-441B-8FC0-1D45098FE44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18688" y="1916826"/>
            <a:ext cx="3636000" cy="4248477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1</a:t>
            </a:r>
            <a:endParaRPr lang="de-DE" dirty="0"/>
          </a:p>
        </p:txBody>
      </p:sp>
      <p:sp>
        <p:nvSpPr>
          <p:cNvPr id="38" name="Inhaltsplatzhalter 3">
            <a:extLst>
              <a:ext uri="{FF2B5EF4-FFF2-40B4-BE49-F238E27FC236}">
                <a16:creationId xmlns:a16="http://schemas.microsoft.com/office/drawing/2014/main" id="{F6B8366D-9F3F-461C-A1CE-DBB4074E8C6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77588" y="1916826"/>
            <a:ext cx="3636000" cy="4248477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2</a:t>
            </a:r>
            <a:endParaRPr lang="de-DE" dirty="0"/>
          </a:p>
        </p:txBody>
      </p:sp>
      <p:sp>
        <p:nvSpPr>
          <p:cNvPr id="39" name="Inhaltsplatzhalter 3">
            <a:extLst>
              <a:ext uri="{FF2B5EF4-FFF2-40B4-BE49-F238E27FC236}">
                <a16:creationId xmlns:a16="http://schemas.microsoft.com/office/drawing/2014/main" id="{B16E99C7-7BCA-40B1-BFD2-2B81F8CEE002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137312" y="1920371"/>
            <a:ext cx="3636000" cy="4248477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3</a:t>
            </a:r>
            <a:endParaRPr lang="de-DE" dirty="0"/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D4D21FBC-F6F9-4E7E-9207-54AC7FD301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8276" y="1269550"/>
            <a:ext cx="3636000" cy="503263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add header 1</a:t>
            </a: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00700877-F8FD-45B8-91CC-331B0D6D2B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77588" y="1269551"/>
            <a:ext cx="3636000" cy="503263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add header 2</a:t>
            </a:r>
          </a:p>
        </p:txBody>
      </p:sp>
      <p:sp>
        <p:nvSpPr>
          <p:cNvPr id="42" name="Text Placeholder 11">
            <a:extLst>
              <a:ext uri="{FF2B5EF4-FFF2-40B4-BE49-F238E27FC236}">
                <a16:creationId xmlns:a16="http://schemas.microsoft.com/office/drawing/2014/main" id="{85BF3050-DE13-420A-865F-FB5EC3D8EA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12224" y="1269553"/>
            <a:ext cx="3636000" cy="503263"/>
          </a:xfrm>
        </p:spPr>
        <p:txBody>
          <a:bodyPr anchor="ctr">
            <a:normAutofit/>
          </a:bodyPr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/>
              <a:t>Click to add header 3</a:t>
            </a:r>
          </a:p>
        </p:txBody>
      </p:sp>
    </p:spTree>
    <p:extLst>
      <p:ext uri="{BB962C8B-B14F-4D97-AF65-F5344CB8AC3E}">
        <p14:creationId xmlns:p14="http://schemas.microsoft.com/office/powerpoint/2010/main" val="337639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8688" y="165100"/>
            <a:ext cx="11354624" cy="5762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de-CH" sz="4000" dirty="0"/>
            </a:lvl1pPr>
          </a:lstStyle>
          <a:p>
            <a:pPr lvl="0"/>
            <a:r>
              <a:rPr lang="en-US" dirty="0"/>
              <a:t>Click to add title</a:t>
            </a:r>
            <a:endParaRPr lang="de-CH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79A373A-4E30-4AB4-99F6-C43CD8DD2C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8276" y="741363"/>
            <a:ext cx="11354624" cy="38417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A332EB0-C3D8-4EBD-9569-156544049F7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18688" y="1268760"/>
            <a:ext cx="5575712" cy="4896544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</a:t>
            </a:r>
            <a:r>
              <a:rPr lang="de-DE" dirty="0"/>
              <a:t>1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058150A2-08C8-45F6-A8BD-F1646C712D7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97600" y="1268760"/>
            <a:ext cx="5575712" cy="2376264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2</a:t>
            </a:r>
            <a:endParaRPr lang="de-DE" dirty="0"/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3CAC1BFA-6CAF-4D01-AE4F-222D62395567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197600" y="3789040"/>
            <a:ext cx="5575712" cy="2376264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66244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8688" y="165100"/>
            <a:ext cx="11354624" cy="5762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de-CH" sz="4000" dirty="0"/>
            </a:lvl1pPr>
          </a:lstStyle>
          <a:p>
            <a:pPr lvl="0"/>
            <a:r>
              <a:rPr lang="en-US" dirty="0"/>
              <a:t>Click to add title</a:t>
            </a:r>
            <a:endParaRPr lang="de-CH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122E184-05A2-4B1C-8A54-CA67DAEBE3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8276" y="741363"/>
            <a:ext cx="11354624" cy="38417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2F5D2028-3EA0-43F4-9747-B3E79417E04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18688" y="1268760"/>
            <a:ext cx="2700000" cy="4896544"/>
          </a:xfrm>
        </p:spPr>
        <p:txBody>
          <a:bodyPr>
            <a:normAutofit/>
          </a:bodyPr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1</a:t>
            </a:r>
            <a:endParaRPr lang="de-DE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CA8D851B-7EB4-40FC-B960-87C3D87B5C9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303563" y="1268760"/>
            <a:ext cx="2700000" cy="4896544"/>
          </a:xfrm>
        </p:spPr>
        <p:txBody>
          <a:bodyPr>
            <a:normAutofit/>
          </a:bodyPr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</a:t>
            </a:r>
            <a:r>
              <a:rPr lang="de-DE" dirty="0"/>
              <a:t>2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9198EEF-8919-4E8F-BBA6-8871C20F7DB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188438" y="1268760"/>
            <a:ext cx="2700000" cy="4896544"/>
          </a:xfrm>
        </p:spPr>
        <p:txBody>
          <a:bodyPr>
            <a:normAutofit/>
          </a:bodyPr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3</a:t>
            </a:r>
            <a:endParaRPr lang="de-DE" dirty="0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3078F585-E6D5-4C0F-B850-DF0DD0C0B4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9073312" y="1268760"/>
            <a:ext cx="2700000" cy="4896544"/>
          </a:xfrm>
        </p:spPr>
        <p:txBody>
          <a:bodyPr>
            <a:normAutofit/>
          </a:bodyPr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81853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(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8688" y="165100"/>
            <a:ext cx="11354624" cy="5762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de-CH" sz="4000" dirty="0"/>
            </a:lvl1pPr>
          </a:lstStyle>
          <a:p>
            <a:pPr lvl="0"/>
            <a:r>
              <a:rPr lang="en-US" dirty="0"/>
              <a:t>Click to add title</a:t>
            </a:r>
            <a:endParaRPr lang="de-CH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174CFB1-8627-438C-AFB4-77097FDE417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8276" y="741363"/>
            <a:ext cx="11354624" cy="38417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32279D1D-5CBF-4D28-A885-4F913D8493B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18688" y="1916828"/>
            <a:ext cx="2700000" cy="4248475"/>
          </a:xfrm>
        </p:spPr>
        <p:txBody>
          <a:bodyPr>
            <a:normAutofit/>
          </a:bodyPr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</a:t>
            </a:r>
            <a:r>
              <a:rPr lang="de-DE" dirty="0"/>
              <a:t>1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9613CDCF-4780-4E5B-AAF5-5970E9238A1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03563" y="1916828"/>
            <a:ext cx="2700000" cy="4248475"/>
          </a:xfrm>
        </p:spPr>
        <p:txBody>
          <a:bodyPr>
            <a:normAutofit/>
          </a:bodyPr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2</a:t>
            </a:r>
            <a:endParaRPr lang="de-DE" dirty="0"/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C78BD4BA-D71F-44CE-A088-DAF46BD3A9F4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188438" y="1916828"/>
            <a:ext cx="2700000" cy="4248475"/>
          </a:xfrm>
        </p:spPr>
        <p:txBody>
          <a:bodyPr>
            <a:normAutofit/>
          </a:bodyPr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3</a:t>
            </a:r>
            <a:endParaRPr lang="de-DE" dirty="0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FD08ECEC-C368-4CE8-8838-1423E4F89F5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9073312" y="1916828"/>
            <a:ext cx="2700000" cy="4248475"/>
          </a:xfrm>
        </p:spPr>
        <p:txBody>
          <a:bodyPr>
            <a:normAutofit/>
          </a:bodyPr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4</a:t>
            </a:r>
            <a:endParaRPr lang="de-DE" dirty="0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5B65ACB-4B4E-4397-9F2F-94AB413856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8688" y="1269553"/>
            <a:ext cx="2700000" cy="503263"/>
          </a:xfrm>
        </p:spPr>
        <p:txBody>
          <a:bodyPr anchor="ctr"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US" dirty="0"/>
              <a:t>Click to add header 1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0420B7F4-926F-4C03-AABE-9404CEF6071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03561" y="1269552"/>
            <a:ext cx="2700001" cy="50326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header 2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1BF549E6-AF42-4071-87B4-D75FC0ECE9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8435" y="1269552"/>
            <a:ext cx="2700001" cy="50326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header 3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3AB7A3-F7D0-4D99-BDA5-98B455AB0E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73308" y="1269551"/>
            <a:ext cx="2700001" cy="50326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header 4</a:t>
            </a:r>
          </a:p>
        </p:txBody>
      </p:sp>
    </p:spTree>
    <p:extLst>
      <p:ext uri="{BB962C8B-B14F-4D97-AF65-F5344CB8AC3E}">
        <p14:creationId xmlns:p14="http://schemas.microsoft.com/office/powerpoint/2010/main" val="30620519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8688" y="165100"/>
            <a:ext cx="11354624" cy="5762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de-CH" sz="4000" dirty="0"/>
            </a:lvl1pPr>
          </a:lstStyle>
          <a:p>
            <a:pPr lvl="0"/>
            <a:r>
              <a:rPr lang="en-US" dirty="0"/>
              <a:t>Click to add title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D734C-624F-49E7-8AE5-3394B7F32B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8276" y="741363"/>
            <a:ext cx="11354624" cy="38417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114740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4CE179-AC70-4883-A574-6F5EC9114F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5440" y="1988840"/>
            <a:ext cx="10081120" cy="2160240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accent6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closing</a:t>
            </a:r>
          </a:p>
        </p:txBody>
      </p:sp>
    </p:spTree>
    <p:extLst>
      <p:ext uri="{BB962C8B-B14F-4D97-AF65-F5344CB8AC3E}">
        <p14:creationId xmlns:p14="http://schemas.microsoft.com/office/powerpoint/2010/main" val="59783224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-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4CE179-AC70-4883-A574-6F5EC9114F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708920"/>
            <a:ext cx="5616624" cy="1440160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accent6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closing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3A3E33-D310-4638-8781-EFB55DEAC049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DB37EC-A3CE-481A-94A6-76CD933112A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703840" y="1988840"/>
            <a:ext cx="2880320" cy="2880320"/>
            <a:chOff x="2495600" y="1268760"/>
            <a:chExt cx="2880320" cy="2880320"/>
          </a:xfrm>
        </p:grpSpPr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9661A92B-FBE1-4A9B-B03B-21F059F9B642}"/>
                </a:ext>
              </a:extLst>
            </p:cNvPr>
            <p:cNvSpPr/>
            <p:nvPr/>
          </p:nvSpPr>
          <p:spPr>
            <a:xfrm>
              <a:off x="2495600" y="1268760"/>
              <a:ext cx="2880320" cy="2880320"/>
            </a:xfrm>
            <a:prstGeom prst="blockArc">
              <a:avLst>
                <a:gd name="adj1" fmla="val 16370817"/>
                <a:gd name="adj2" fmla="val 21427308"/>
                <a:gd name="adj3" fmla="val 3918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67EFEF-64E0-4A9D-8ABC-C75523F2D3B0}"/>
                </a:ext>
              </a:extLst>
            </p:cNvPr>
            <p:cNvSpPr txBox="1"/>
            <p:nvPr/>
          </p:nvSpPr>
          <p:spPr>
            <a:xfrm>
              <a:off x="3690257" y="2219380"/>
              <a:ext cx="1109599" cy="156966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CH" sz="9600" dirty="0">
                  <a:solidFill>
                    <a:schemeClr val="bg1">
                      <a:lumMod val="95000"/>
                    </a:schemeClr>
                  </a:solidFill>
                  <a:latin typeface="Verdana Pro" panose="020B0604030504040204" pitchFamily="34" charset="0"/>
                  <a:cs typeface="Aharoni" panose="02010803020104030203" pitchFamily="2" charset="-79"/>
                </a:rPr>
                <a:t>H</a:t>
              </a:r>
              <a:endParaRPr lang="en-CH" sz="9600" dirty="0">
                <a:solidFill>
                  <a:schemeClr val="bg1">
                    <a:lumMod val="95000"/>
                  </a:schemeClr>
                </a:solidFill>
                <a:latin typeface="Verdana Pro" panose="020B060403050404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671657-9204-453C-909F-050ABC491E82}"/>
                </a:ext>
              </a:extLst>
            </p:cNvPr>
            <p:cNvSpPr txBox="1"/>
            <p:nvPr/>
          </p:nvSpPr>
          <p:spPr>
            <a:xfrm>
              <a:off x="3137597" y="1586757"/>
              <a:ext cx="1029449" cy="156966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CH" sz="9600" dirty="0">
                  <a:solidFill>
                    <a:schemeClr val="bg1">
                      <a:lumMod val="65000"/>
                    </a:schemeClr>
                  </a:solidFill>
                  <a:latin typeface="Verdana Pro" panose="020B0604030504040204" pitchFamily="34" charset="0"/>
                  <a:cs typeface="Aharoni" panose="02010803020104030203" pitchFamily="2" charset="-79"/>
                </a:rPr>
                <a:t>B</a:t>
              </a:r>
              <a:endParaRPr lang="en-CH" sz="9600" dirty="0">
                <a:solidFill>
                  <a:schemeClr val="bg1">
                    <a:lumMod val="65000"/>
                  </a:schemeClr>
                </a:solidFill>
                <a:latin typeface="Verdana Pro" panose="020B060403050404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2F1BF038-0348-4768-8BFD-3BB8CF4CF0AE}"/>
                </a:ext>
              </a:extLst>
            </p:cNvPr>
            <p:cNvSpPr/>
            <p:nvPr/>
          </p:nvSpPr>
          <p:spPr>
            <a:xfrm flipH="1">
              <a:off x="2495600" y="1268760"/>
              <a:ext cx="2880320" cy="2880320"/>
            </a:xfrm>
            <a:prstGeom prst="blockArc">
              <a:avLst>
                <a:gd name="adj1" fmla="val 16370817"/>
                <a:gd name="adj2" fmla="val 21427308"/>
                <a:gd name="adj3" fmla="val 391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10" name="Block Arc 9">
              <a:extLst>
                <a:ext uri="{FF2B5EF4-FFF2-40B4-BE49-F238E27FC236}">
                  <a16:creationId xmlns:a16="http://schemas.microsoft.com/office/drawing/2014/main" id="{1CAFEBC1-B0A0-4EC4-94FB-C01C1CA673EB}"/>
                </a:ext>
              </a:extLst>
            </p:cNvPr>
            <p:cNvSpPr/>
            <p:nvPr/>
          </p:nvSpPr>
          <p:spPr>
            <a:xfrm flipV="1">
              <a:off x="2495600" y="1268760"/>
              <a:ext cx="2880320" cy="2880320"/>
            </a:xfrm>
            <a:prstGeom prst="blockArc">
              <a:avLst>
                <a:gd name="adj1" fmla="val 16370817"/>
                <a:gd name="adj2" fmla="val 21427308"/>
                <a:gd name="adj3" fmla="val 391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11" name="Block Arc 10">
              <a:extLst>
                <a:ext uri="{FF2B5EF4-FFF2-40B4-BE49-F238E27FC236}">
                  <a16:creationId xmlns:a16="http://schemas.microsoft.com/office/drawing/2014/main" id="{A7083E32-03E0-48E7-9D51-842D1A6E93FA}"/>
                </a:ext>
              </a:extLst>
            </p:cNvPr>
            <p:cNvSpPr/>
            <p:nvPr/>
          </p:nvSpPr>
          <p:spPr>
            <a:xfrm flipH="1" flipV="1">
              <a:off x="2495600" y="1268760"/>
              <a:ext cx="2880320" cy="2880320"/>
            </a:xfrm>
            <a:prstGeom prst="blockArc">
              <a:avLst>
                <a:gd name="adj1" fmla="val 16370817"/>
                <a:gd name="adj2" fmla="val 21427308"/>
                <a:gd name="adj3" fmla="val 3918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172800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8688" y="165100"/>
            <a:ext cx="11354624" cy="576263"/>
          </a:xfrm>
        </p:spPr>
        <p:txBody>
          <a:bodyPr anchor="t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1782567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 (imag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E12A77-D793-4BEC-A10A-3B21AEEF8A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47631" y="2375633"/>
            <a:ext cx="2780928" cy="27809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C17C84-32D9-4ABA-A08A-5B2D945AFD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73807" y="5156561"/>
            <a:ext cx="4050793" cy="1396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02DFBC-68A9-4E31-9AAF-16693C6EA09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336" y="836712"/>
            <a:ext cx="9572625" cy="2171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4161EC-5DDB-48E7-90E0-C881FD986F2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828559" y="2100166"/>
            <a:ext cx="4651651" cy="402980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A80C253-4A91-46BB-A8A8-2505AC79F4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688" y="165100"/>
            <a:ext cx="11354624" cy="576263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Logos as images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CAEBFD9-7FEB-4694-8041-E477F0C3C31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4367511"/>
              </p:ext>
            </p:extLst>
          </p:nvPr>
        </p:nvGraphicFramePr>
        <p:xfrm>
          <a:off x="402570" y="3103761"/>
          <a:ext cx="103966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664">
                  <a:extLst>
                    <a:ext uri="{9D8B030D-6E8A-4147-A177-3AD203B41FA5}">
                      <a16:colId xmlns:a16="http://schemas.microsoft.com/office/drawing/2014/main" val="3786803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#0093FF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625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#40AEFF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A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438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#0A5003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500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280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#009B00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06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#8FEA81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EA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71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#FC0000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997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#000000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14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#6B7B8B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7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182039"/>
                  </a:ext>
                </a:extLst>
              </a:tr>
            </a:tbl>
          </a:graphicData>
        </a:graphic>
      </p:graphicFrame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7A3BE8C8-3A5B-4178-B44E-2BEA7CCAB22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299874" y="3028599"/>
            <a:ext cx="739840" cy="800801"/>
          </a:xfrm>
          <a:prstGeom prst="rect">
            <a:avLst/>
          </a:prstGeom>
        </p:spPr>
      </p:pic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BCC07127-5ED4-443D-B8D6-D115BFB8035F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156637" y="3657569"/>
            <a:ext cx="2939963" cy="3200431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C47BC2AF-0093-4A38-B5FD-E6FD1860B69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198427" y="1406811"/>
            <a:ext cx="1471367" cy="160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2584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3">
            <a:extLst>
              <a:ext uri="{FF2B5EF4-FFF2-40B4-BE49-F238E27FC236}">
                <a16:creationId xmlns:a16="http://schemas.microsoft.com/office/drawing/2014/main" id="{40F2741F-533E-4371-B444-89A282D45E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688" y="165100"/>
            <a:ext cx="11354624" cy="576263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Logos as text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B116C2-EF06-4F58-9D1C-188423BDDE05}"/>
              </a:ext>
            </a:extLst>
          </p:cNvPr>
          <p:cNvSpPr txBox="1"/>
          <p:nvPr userDrawn="1"/>
        </p:nvSpPr>
        <p:spPr>
          <a:xfrm>
            <a:off x="335360" y="1351113"/>
            <a:ext cx="4445641" cy="1569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600" dirty="0" err="1">
                <a:solidFill>
                  <a:srgbClr val="000000"/>
                </a:solidFill>
                <a:latin typeface="Arial Black" panose="020B0A04020102020204" pitchFamily="34" charset="0"/>
              </a:rPr>
              <a:t>ganira</a:t>
            </a:r>
            <a:endParaRPr lang="en-US" sz="96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46598B3-7949-454F-A8E3-86AE63EE1F64}"/>
              </a:ext>
            </a:extLst>
          </p:cNvPr>
          <p:cNvGrpSpPr/>
          <p:nvPr userDrawn="1"/>
        </p:nvGrpSpPr>
        <p:grpSpPr>
          <a:xfrm>
            <a:off x="4655840" y="5319970"/>
            <a:ext cx="1085172" cy="845103"/>
            <a:chOff x="-1620439" y="2997362"/>
            <a:chExt cx="1085172" cy="84510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CD05EB6-BC6E-4D97-939A-A07666946AFF}"/>
                </a:ext>
              </a:extLst>
            </p:cNvPr>
            <p:cNvSpPr txBox="1"/>
            <p:nvPr/>
          </p:nvSpPr>
          <p:spPr>
            <a:xfrm>
              <a:off x="-1372163" y="3004417"/>
              <a:ext cx="836896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tabLst>
                  <a:tab pos="450850" algn="l"/>
                </a:tabLst>
              </a:pPr>
              <a:r>
                <a:rPr lang="en-US" sz="2400" dirty="0">
                  <a:solidFill>
                    <a:srgbClr val="000000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Digi</a:t>
              </a:r>
            </a:p>
            <a:p>
              <a:pPr>
                <a:tabLst>
                  <a:tab pos="450850" algn="l"/>
                </a:tabLst>
              </a:pPr>
              <a:r>
                <a:rPr lang="en-US" sz="2400" dirty="0">
                  <a:solidFill>
                    <a:srgbClr val="000000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Cap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91C825-CB33-4803-A3B4-598E8E876D0E}"/>
                </a:ext>
              </a:extLst>
            </p:cNvPr>
            <p:cNvSpPr txBox="1"/>
            <p:nvPr/>
          </p:nvSpPr>
          <p:spPr>
            <a:xfrm rot="16200000">
              <a:off x="-1873714" y="3250637"/>
              <a:ext cx="8451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>
                <a:tabLst>
                  <a:tab pos="450850" algn="l"/>
                </a:tabLst>
              </a:pPr>
              <a:r>
                <a:rPr lang="en-US" sz="1600" dirty="0">
                  <a:solidFill>
                    <a:srgbClr val="FC0000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Swiss</a:t>
              </a:r>
              <a:endParaRPr lang="en-US" sz="1600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2879D54-EC2E-42E9-8DC4-CB996194B49E}"/>
              </a:ext>
            </a:extLst>
          </p:cNvPr>
          <p:cNvSpPr txBox="1"/>
          <p:nvPr userDrawn="1"/>
        </p:nvSpPr>
        <p:spPr>
          <a:xfrm>
            <a:off x="4862418" y="1351113"/>
            <a:ext cx="6994222" cy="1569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Harlow Solid Italic" panose="04030604020F02020D02" pitchFamily="82" charset="0"/>
              </a:rPr>
              <a:t>Best Helvetic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C575FEF-DF95-48D9-9032-5562338FD420}"/>
              </a:ext>
            </a:extLst>
          </p:cNvPr>
          <p:cNvGrpSpPr/>
          <p:nvPr userDrawn="1"/>
        </p:nvGrpSpPr>
        <p:grpSpPr>
          <a:xfrm>
            <a:off x="335360" y="3212976"/>
            <a:ext cx="3991770" cy="3046988"/>
            <a:chOff x="-1958993" y="1853665"/>
            <a:chExt cx="3991770" cy="304698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C9EE69C-9C4B-49DD-AB7C-31AC9DE30EE4}"/>
                </a:ext>
              </a:extLst>
            </p:cNvPr>
            <p:cNvSpPr txBox="1"/>
            <p:nvPr/>
          </p:nvSpPr>
          <p:spPr>
            <a:xfrm>
              <a:off x="-762412" y="1853665"/>
              <a:ext cx="2795189" cy="30469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tabLst>
                  <a:tab pos="450850" algn="l"/>
                </a:tabLst>
              </a:pPr>
              <a:r>
                <a:rPr lang="en-US" sz="9600" dirty="0">
                  <a:solidFill>
                    <a:srgbClr val="000000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Digi</a:t>
              </a:r>
            </a:p>
            <a:p>
              <a:pPr>
                <a:tabLst>
                  <a:tab pos="450850" algn="l"/>
                </a:tabLst>
              </a:pPr>
              <a:r>
                <a:rPr lang="en-US" sz="9600" dirty="0">
                  <a:solidFill>
                    <a:srgbClr val="000000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Cap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D7E543-A134-4AA7-9F84-60DF5D8CBA29}"/>
                </a:ext>
              </a:extLst>
            </p:cNvPr>
            <p:cNvSpPr txBox="1"/>
            <p:nvPr/>
          </p:nvSpPr>
          <p:spPr>
            <a:xfrm rot="16200000">
              <a:off x="-2782615" y="2836035"/>
              <a:ext cx="266290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>
                <a:tabLst>
                  <a:tab pos="450850" algn="l"/>
                </a:tabLst>
              </a:pPr>
              <a:r>
                <a:rPr lang="en-US" sz="6000" dirty="0">
                  <a:solidFill>
                    <a:srgbClr val="FC0000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Swiss</a:t>
              </a:r>
              <a:endParaRPr lang="en-US" sz="6000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535F67F-1D99-4276-96FB-3559748EAAFA}"/>
              </a:ext>
            </a:extLst>
          </p:cNvPr>
          <p:cNvSpPr txBox="1">
            <a:spLocks/>
          </p:cNvSpPr>
          <p:nvPr userDrawn="1"/>
        </p:nvSpPr>
        <p:spPr>
          <a:xfrm>
            <a:off x="8472264" y="5445224"/>
            <a:ext cx="3505200" cy="1006429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 err="1">
                <a:solidFill>
                  <a:schemeClr val="accent6"/>
                </a:solidFill>
                <a:latin typeface="Bauhaus 93" panose="04030905020B02020C02" pitchFamily="82" charset="0"/>
              </a:rPr>
              <a:t>Markt</a:t>
            </a:r>
            <a:r>
              <a:rPr lang="en-US" sz="6600" i="1" dirty="0" err="1">
                <a:solidFill>
                  <a:srgbClr val="00B050"/>
                </a:solidFill>
                <a:latin typeface="Bauhaus 93" panose="04030905020B02020C02" pitchFamily="82" charset="0"/>
              </a:rPr>
              <a:t>IX</a:t>
            </a:r>
            <a:endParaRPr lang="en-US" sz="6600" i="1" dirty="0">
              <a:solidFill>
                <a:srgbClr val="00B050"/>
              </a:solidFill>
              <a:latin typeface="Bauhaus 93" panose="04030905020B02020C02" pitchFamily="82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65AEAF-74B7-4774-9C9A-0636B39FB9A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970841" y="2776667"/>
            <a:ext cx="2880320" cy="2880320"/>
            <a:chOff x="2495600" y="1268760"/>
            <a:chExt cx="2880320" cy="2880320"/>
          </a:xfrm>
        </p:grpSpPr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1AB03DDA-3334-43FA-A986-87022B015EC5}"/>
                </a:ext>
              </a:extLst>
            </p:cNvPr>
            <p:cNvSpPr/>
            <p:nvPr/>
          </p:nvSpPr>
          <p:spPr>
            <a:xfrm>
              <a:off x="2495600" y="1268760"/>
              <a:ext cx="2880320" cy="2880320"/>
            </a:xfrm>
            <a:prstGeom prst="blockArc">
              <a:avLst>
                <a:gd name="adj1" fmla="val 16370817"/>
                <a:gd name="adj2" fmla="val 21427308"/>
                <a:gd name="adj3" fmla="val 3918"/>
              </a:avLst>
            </a:pr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A84C694-5A8A-46A0-9772-211031A508CA}"/>
                </a:ext>
              </a:extLst>
            </p:cNvPr>
            <p:cNvSpPr txBox="1"/>
            <p:nvPr/>
          </p:nvSpPr>
          <p:spPr>
            <a:xfrm>
              <a:off x="3690257" y="2219380"/>
              <a:ext cx="1109599" cy="156966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CH" sz="9600" dirty="0">
                  <a:solidFill>
                    <a:schemeClr val="accent6">
                      <a:lumMod val="50000"/>
                      <a:lumOff val="50000"/>
                    </a:schemeClr>
                  </a:solidFill>
                  <a:latin typeface="Verdana Pro" panose="020B0604030504040204" pitchFamily="34" charset="0"/>
                  <a:cs typeface="Aharoni" panose="02010803020104030203" pitchFamily="2" charset="-79"/>
                </a:rPr>
                <a:t>H</a:t>
              </a:r>
              <a:endParaRPr lang="en-CH" sz="9600" dirty="0">
                <a:solidFill>
                  <a:schemeClr val="accent6">
                    <a:lumMod val="50000"/>
                    <a:lumOff val="50000"/>
                  </a:schemeClr>
                </a:solidFill>
                <a:latin typeface="Verdana Pro" panose="020B060403050404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81327C-975F-46DB-9246-736E7D8317C7}"/>
                </a:ext>
              </a:extLst>
            </p:cNvPr>
            <p:cNvSpPr txBox="1"/>
            <p:nvPr/>
          </p:nvSpPr>
          <p:spPr>
            <a:xfrm>
              <a:off x="3137597" y="1586757"/>
              <a:ext cx="1029449" cy="156966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CH" sz="9600" dirty="0">
                  <a:solidFill>
                    <a:schemeClr val="accent6">
                      <a:lumMod val="75000"/>
                      <a:lumOff val="25000"/>
                    </a:schemeClr>
                  </a:solidFill>
                  <a:latin typeface="Verdana Pro" panose="020B0604030504040204" pitchFamily="34" charset="0"/>
                  <a:cs typeface="Aharoni" panose="02010803020104030203" pitchFamily="2" charset="-79"/>
                </a:rPr>
                <a:t>B</a:t>
              </a:r>
              <a:endParaRPr lang="en-CH" sz="9600" dirty="0">
                <a:solidFill>
                  <a:schemeClr val="accent6">
                    <a:lumMod val="75000"/>
                    <a:lumOff val="25000"/>
                  </a:schemeClr>
                </a:solidFill>
                <a:latin typeface="Verdana Pro" panose="020B060403050404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33" name="Block Arc 32">
              <a:extLst>
                <a:ext uri="{FF2B5EF4-FFF2-40B4-BE49-F238E27FC236}">
                  <a16:creationId xmlns:a16="http://schemas.microsoft.com/office/drawing/2014/main" id="{EB5FFBB9-7BE2-4834-AD87-6AC403098324}"/>
                </a:ext>
              </a:extLst>
            </p:cNvPr>
            <p:cNvSpPr/>
            <p:nvPr/>
          </p:nvSpPr>
          <p:spPr>
            <a:xfrm flipH="1">
              <a:off x="2495600" y="1268760"/>
              <a:ext cx="2880320" cy="2880320"/>
            </a:xfrm>
            <a:prstGeom prst="blockArc">
              <a:avLst>
                <a:gd name="adj1" fmla="val 16370817"/>
                <a:gd name="adj2" fmla="val 21427308"/>
                <a:gd name="adj3" fmla="val 3918"/>
              </a:avLst>
            </a:prstGeom>
            <a:solidFill>
              <a:schemeClr val="accent6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34" name="Block Arc 33">
              <a:extLst>
                <a:ext uri="{FF2B5EF4-FFF2-40B4-BE49-F238E27FC236}">
                  <a16:creationId xmlns:a16="http://schemas.microsoft.com/office/drawing/2014/main" id="{5D3993CB-CA79-40B9-9A96-A22FADF491AD}"/>
                </a:ext>
              </a:extLst>
            </p:cNvPr>
            <p:cNvSpPr/>
            <p:nvPr/>
          </p:nvSpPr>
          <p:spPr>
            <a:xfrm flipV="1">
              <a:off x="2495600" y="1268760"/>
              <a:ext cx="2880320" cy="2880320"/>
            </a:xfrm>
            <a:prstGeom prst="blockArc">
              <a:avLst>
                <a:gd name="adj1" fmla="val 16370817"/>
                <a:gd name="adj2" fmla="val 21427308"/>
                <a:gd name="adj3" fmla="val 3918"/>
              </a:avLst>
            </a:prstGeom>
            <a:solidFill>
              <a:schemeClr val="accent6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35" name="Block Arc 34">
              <a:extLst>
                <a:ext uri="{FF2B5EF4-FFF2-40B4-BE49-F238E27FC236}">
                  <a16:creationId xmlns:a16="http://schemas.microsoft.com/office/drawing/2014/main" id="{69711ED7-2614-4C28-B11F-000BBD6034E0}"/>
                </a:ext>
              </a:extLst>
            </p:cNvPr>
            <p:cNvSpPr/>
            <p:nvPr/>
          </p:nvSpPr>
          <p:spPr>
            <a:xfrm flipH="1" flipV="1">
              <a:off x="2495600" y="1268760"/>
              <a:ext cx="2880320" cy="2880320"/>
            </a:xfrm>
            <a:prstGeom prst="blockArc">
              <a:avLst>
                <a:gd name="adj1" fmla="val 16370817"/>
                <a:gd name="adj2" fmla="val 21427308"/>
                <a:gd name="adj3" fmla="val 3918"/>
              </a:avLst>
            </a:pr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EEF35C5-4B17-4612-97C6-E1754624C3E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219899" y="2920773"/>
            <a:ext cx="1440160" cy="1440160"/>
            <a:chOff x="2495600" y="1268760"/>
            <a:chExt cx="2880320" cy="2880320"/>
          </a:xfrm>
        </p:grpSpPr>
        <p:sp>
          <p:nvSpPr>
            <p:cNvPr id="37" name="Block Arc 36">
              <a:extLst>
                <a:ext uri="{FF2B5EF4-FFF2-40B4-BE49-F238E27FC236}">
                  <a16:creationId xmlns:a16="http://schemas.microsoft.com/office/drawing/2014/main" id="{A430929F-CC21-403C-A1D1-248A4D16BF6D}"/>
                </a:ext>
              </a:extLst>
            </p:cNvPr>
            <p:cNvSpPr/>
            <p:nvPr/>
          </p:nvSpPr>
          <p:spPr>
            <a:xfrm>
              <a:off x="2495600" y="1268760"/>
              <a:ext cx="2880320" cy="2880320"/>
            </a:xfrm>
            <a:prstGeom prst="blockArc">
              <a:avLst>
                <a:gd name="adj1" fmla="val 16370817"/>
                <a:gd name="adj2" fmla="val 21427308"/>
                <a:gd name="adj3" fmla="val 3918"/>
              </a:avLst>
            </a:pr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D188DA6-6036-4E3C-B772-88F5C46F729D}"/>
                </a:ext>
              </a:extLst>
            </p:cNvPr>
            <p:cNvSpPr txBox="1"/>
            <p:nvPr/>
          </p:nvSpPr>
          <p:spPr>
            <a:xfrm>
              <a:off x="3597124" y="2173214"/>
              <a:ext cx="1295868" cy="166199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CH" sz="4800" dirty="0">
                  <a:solidFill>
                    <a:schemeClr val="accent6">
                      <a:lumMod val="50000"/>
                      <a:lumOff val="50000"/>
                    </a:schemeClr>
                  </a:solidFill>
                  <a:latin typeface="Verdana Pro" panose="020B0604030504040204" pitchFamily="34" charset="0"/>
                  <a:cs typeface="Aharoni" panose="02010803020104030203" pitchFamily="2" charset="-79"/>
                </a:rPr>
                <a:t>H</a:t>
              </a:r>
              <a:endParaRPr lang="en-CH" sz="4800" dirty="0">
                <a:solidFill>
                  <a:schemeClr val="accent6">
                    <a:lumMod val="50000"/>
                    <a:lumOff val="50000"/>
                  </a:schemeClr>
                </a:solidFill>
                <a:latin typeface="Verdana Pro" panose="020B060403050404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674C3B0-577D-44BF-A345-A8441720C53C}"/>
                </a:ext>
              </a:extLst>
            </p:cNvPr>
            <p:cNvSpPr txBox="1"/>
            <p:nvPr/>
          </p:nvSpPr>
          <p:spPr>
            <a:xfrm>
              <a:off x="3046068" y="1540592"/>
              <a:ext cx="1212512" cy="166199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CH" sz="4800" dirty="0">
                  <a:solidFill>
                    <a:schemeClr val="accent6">
                      <a:lumMod val="75000"/>
                      <a:lumOff val="25000"/>
                    </a:schemeClr>
                  </a:solidFill>
                  <a:latin typeface="Verdana Pro" panose="020B0604030504040204" pitchFamily="34" charset="0"/>
                  <a:cs typeface="Aharoni" panose="02010803020104030203" pitchFamily="2" charset="-79"/>
                </a:rPr>
                <a:t>B</a:t>
              </a:r>
              <a:endParaRPr lang="en-CH" sz="4800" dirty="0">
                <a:solidFill>
                  <a:schemeClr val="accent6">
                    <a:lumMod val="75000"/>
                    <a:lumOff val="25000"/>
                  </a:schemeClr>
                </a:solidFill>
                <a:latin typeface="Verdana Pro" panose="020B060403050404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40" name="Block Arc 39">
              <a:extLst>
                <a:ext uri="{FF2B5EF4-FFF2-40B4-BE49-F238E27FC236}">
                  <a16:creationId xmlns:a16="http://schemas.microsoft.com/office/drawing/2014/main" id="{E30BA326-D33B-47E8-9ADD-B8A980F59DB8}"/>
                </a:ext>
              </a:extLst>
            </p:cNvPr>
            <p:cNvSpPr/>
            <p:nvPr/>
          </p:nvSpPr>
          <p:spPr>
            <a:xfrm flipH="1">
              <a:off x="2495600" y="1268760"/>
              <a:ext cx="2880320" cy="2880320"/>
            </a:xfrm>
            <a:prstGeom prst="blockArc">
              <a:avLst>
                <a:gd name="adj1" fmla="val 16370817"/>
                <a:gd name="adj2" fmla="val 21427308"/>
                <a:gd name="adj3" fmla="val 3918"/>
              </a:avLst>
            </a:prstGeom>
            <a:solidFill>
              <a:schemeClr val="accent6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41" name="Block Arc 40">
              <a:extLst>
                <a:ext uri="{FF2B5EF4-FFF2-40B4-BE49-F238E27FC236}">
                  <a16:creationId xmlns:a16="http://schemas.microsoft.com/office/drawing/2014/main" id="{AFFC7053-0119-41DB-8C03-84CBD56BA79A}"/>
                </a:ext>
              </a:extLst>
            </p:cNvPr>
            <p:cNvSpPr/>
            <p:nvPr/>
          </p:nvSpPr>
          <p:spPr>
            <a:xfrm flipV="1">
              <a:off x="2495600" y="1268760"/>
              <a:ext cx="2880320" cy="2880320"/>
            </a:xfrm>
            <a:prstGeom prst="blockArc">
              <a:avLst>
                <a:gd name="adj1" fmla="val 16370817"/>
                <a:gd name="adj2" fmla="val 21427308"/>
                <a:gd name="adj3" fmla="val 3918"/>
              </a:avLst>
            </a:prstGeom>
            <a:solidFill>
              <a:schemeClr val="accent6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42" name="Block Arc 41">
              <a:extLst>
                <a:ext uri="{FF2B5EF4-FFF2-40B4-BE49-F238E27FC236}">
                  <a16:creationId xmlns:a16="http://schemas.microsoft.com/office/drawing/2014/main" id="{35B1D205-4EAE-4319-B1B0-548AE3631556}"/>
                </a:ext>
              </a:extLst>
            </p:cNvPr>
            <p:cNvSpPr/>
            <p:nvPr/>
          </p:nvSpPr>
          <p:spPr>
            <a:xfrm flipH="1" flipV="1">
              <a:off x="2495600" y="1268760"/>
              <a:ext cx="2880320" cy="2880320"/>
            </a:xfrm>
            <a:prstGeom prst="blockArc">
              <a:avLst>
                <a:gd name="adj1" fmla="val 16370817"/>
                <a:gd name="adj2" fmla="val 21427308"/>
                <a:gd name="adj3" fmla="val 3918"/>
              </a:avLst>
            </a:pr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EB3F0DF-C9F9-4EAC-9C03-FE3CDDDB706D}"/>
              </a:ext>
            </a:extLst>
          </p:cNvPr>
          <p:cNvGrpSpPr/>
          <p:nvPr userDrawn="1"/>
        </p:nvGrpSpPr>
        <p:grpSpPr>
          <a:xfrm>
            <a:off x="10969357" y="3056689"/>
            <a:ext cx="720080" cy="720080"/>
            <a:chOff x="8976320" y="3429000"/>
            <a:chExt cx="720080" cy="720080"/>
          </a:xfrm>
        </p:grpSpPr>
        <p:sp>
          <p:nvSpPr>
            <p:cNvPr id="44" name="Block Arc 43">
              <a:extLst>
                <a:ext uri="{FF2B5EF4-FFF2-40B4-BE49-F238E27FC236}">
                  <a16:creationId xmlns:a16="http://schemas.microsoft.com/office/drawing/2014/main" id="{2AD27E5C-B049-481F-B04A-0FA2BB0ADE7D}"/>
                </a:ext>
              </a:extLst>
            </p:cNvPr>
            <p:cNvSpPr/>
            <p:nvPr/>
          </p:nvSpPr>
          <p:spPr>
            <a:xfrm>
              <a:off x="8976320" y="3429000"/>
              <a:ext cx="720080" cy="720080"/>
            </a:xfrm>
            <a:prstGeom prst="blockArc">
              <a:avLst>
                <a:gd name="adj1" fmla="val 16370817"/>
                <a:gd name="adj2" fmla="val 21415391"/>
                <a:gd name="adj3" fmla="val 6890"/>
              </a:avLst>
            </a:pr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1CD9915-DEDA-4D06-B765-40DB0A5E5A51}"/>
                </a:ext>
              </a:extLst>
            </p:cNvPr>
            <p:cNvSpPr txBox="1"/>
            <p:nvPr/>
          </p:nvSpPr>
          <p:spPr>
            <a:xfrm>
              <a:off x="9195562" y="3632030"/>
              <a:ext cx="42672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CH" sz="2400" dirty="0">
                  <a:solidFill>
                    <a:schemeClr val="accent6">
                      <a:lumMod val="50000"/>
                      <a:lumOff val="50000"/>
                    </a:schemeClr>
                  </a:solidFill>
                  <a:latin typeface="Verdana Pro SemiBold" panose="020B0704030504040204" pitchFamily="34" charset="0"/>
                  <a:cs typeface="Aharoni" panose="02010803020104030203" pitchFamily="2" charset="-79"/>
                </a:rPr>
                <a:t>H</a:t>
              </a:r>
              <a:endParaRPr lang="en-CH" sz="2400" dirty="0">
                <a:solidFill>
                  <a:schemeClr val="accent6">
                    <a:lumMod val="50000"/>
                    <a:lumOff val="50000"/>
                  </a:schemeClr>
                </a:solidFill>
                <a:latin typeface="Verdana Pro SemiBold" panose="020B070403050404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54E6F39-969D-40B2-A92F-E0432C6DD7C1}"/>
                </a:ext>
              </a:extLst>
            </p:cNvPr>
            <p:cNvSpPr txBox="1"/>
            <p:nvPr/>
          </p:nvSpPr>
          <p:spPr>
            <a:xfrm>
              <a:off x="9064965" y="3473874"/>
              <a:ext cx="401072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CH" sz="2400" dirty="0">
                  <a:solidFill>
                    <a:schemeClr val="accent6">
                      <a:lumMod val="75000"/>
                      <a:lumOff val="25000"/>
                    </a:schemeClr>
                  </a:solidFill>
                  <a:latin typeface="Verdana Pro SemiBold" panose="020B0704030504040204" pitchFamily="34" charset="0"/>
                  <a:cs typeface="Aharoni" panose="02010803020104030203" pitchFamily="2" charset="-79"/>
                </a:rPr>
                <a:t>B</a:t>
              </a:r>
              <a:endParaRPr lang="en-CH" sz="2400" dirty="0">
                <a:solidFill>
                  <a:schemeClr val="accent6">
                    <a:lumMod val="75000"/>
                    <a:lumOff val="25000"/>
                  </a:schemeClr>
                </a:solidFill>
                <a:latin typeface="Verdana Pro SemiBold" panose="020B070403050404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47" name="Block Arc 46">
              <a:extLst>
                <a:ext uri="{FF2B5EF4-FFF2-40B4-BE49-F238E27FC236}">
                  <a16:creationId xmlns:a16="http://schemas.microsoft.com/office/drawing/2014/main" id="{3B2D3C97-135B-4F8B-8D0A-B080ACAB1968}"/>
                </a:ext>
              </a:extLst>
            </p:cNvPr>
            <p:cNvSpPr/>
            <p:nvPr/>
          </p:nvSpPr>
          <p:spPr>
            <a:xfrm flipH="1">
              <a:off x="8976320" y="3429000"/>
              <a:ext cx="720080" cy="720080"/>
            </a:xfrm>
            <a:prstGeom prst="blockArc">
              <a:avLst>
                <a:gd name="adj1" fmla="val 16370817"/>
                <a:gd name="adj2" fmla="val 21415391"/>
                <a:gd name="adj3" fmla="val 6890"/>
              </a:avLst>
            </a:prstGeom>
            <a:solidFill>
              <a:schemeClr val="accent6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48" name="Block Arc 47">
              <a:extLst>
                <a:ext uri="{FF2B5EF4-FFF2-40B4-BE49-F238E27FC236}">
                  <a16:creationId xmlns:a16="http://schemas.microsoft.com/office/drawing/2014/main" id="{8CDAC093-C169-465B-B4E8-209E2D0C7095}"/>
                </a:ext>
              </a:extLst>
            </p:cNvPr>
            <p:cNvSpPr/>
            <p:nvPr/>
          </p:nvSpPr>
          <p:spPr>
            <a:xfrm flipV="1">
              <a:off x="8976320" y="3429000"/>
              <a:ext cx="720080" cy="720080"/>
            </a:xfrm>
            <a:prstGeom prst="blockArc">
              <a:avLst>
                <a:gd name="adj1" fmla="val 16370817"/>
                <a:gd name="adj2" fmla="val 21415391"/>
                <a:gd name="adj3" fmla="val 6890"/>
              </a:avLst>
            </a:prstGeom>
            <a:solidFill>
              <a:schemeClr val="accent6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49" name="Block Arc 48">
              <a:extLst>
                <a:ext uri="{FF2B5EF4-FFF2-40B4-BE49-F238E27FC236}">
                  <a16:creationId xmlns:a16="http://schemas.microsoft.com/office/drawing/2014/main" id="{EDFEBC80-C5AE-4A44-B7DC-1779299C2914}"/>
                </a:ext>
              </a:extLst>
            </p:cNvPr>
            <p:cNvSpPr/>
            <p:nvPr/>
          </p:nvSpPr>
          <p:spPr>
            <a:xfrm flipH="1" flipV="1">
              <a:off x="8976320" y="3429000"/>
              <a:ext cx="720080" cy="720080"/>
            </a:xfrm>
            <a:prstGeom prst="blockArc">
              <a:avLst>
                <a:gd name="adj1" fmla="val 16370817"/>
                <a:gd name="adj2" fmla="val 21415391"/>
                <a:gd name="adj3" fmla="val 6890"/>
              </a:avLst>
            </a:pr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48F5155D-C576-45A2-911C-F02B042B1735}"/>
              </a:ext>
            </a:extLst>
          </p:cNvPr>
          <p:cNvSpPr txBox="1"/>
          <p:nvPr userDrawn="1"/>
        </p:nvSpPr>
        <p:spPr>
          <a:xfrm>
            <a:off x="10359686" y="4392393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accent6">
                    <a:lumMod val="65000"/>
                    <a:lumOff val="35000"/>
                  </a:schemeClr>
                </a:solidFill>
                <a:latin typeface="Verdana Pro" panose="020B0604030504040204" pitchFamily="34" charset="0"/>
                <a:cs typeface="Aharoni" panose="02010803020104030203" pitchFamily="2" charset="-79"/>
              </a:rPr>
              <a:t>best </a:t>
            </a:r>
            <a:r>
              <a:rPr lang="fr-CH" dirty="0" err="1">
                <a:solidFill>
                  <a:schemeClr val="accent6">
                    <a:lumMod val="65000"/>
                    <a:lumOff val="35000"/>
                  </a:schemeClr>
                </a:solidFill>
                <a:latin typeface="Verdana Pro" panose="020B0604030504040204" pitchFamily="34" charset="0"/>
                <a:cs typeface="Aharoni" panose="02010803020104030203" pitchFamily="2" charset="-79"/>
              </a:rPr>
              <a:t>helvetic</a:t>
            </a:r>
            <a:endParaRPr lang="en-CH" dirty="0">
              <a:solidFill>
                <a:schemeClr val="accent6">
                  <a:lumMod val="65000"/>
                  <a:lumOff val="35000"/>
                </a:schemeClr>
              </a:solidFill>
              <a:latin typeface="Verdana Pro" panose="020B0604030504040204" pitchFamily="34" charset="0"/>
              <a:cs typeface="Aharoni" panose="02010803020104030203" pitchFamily="2" charset="-79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15C9F4A-6623-482D-AB86-93A80884536B}"/>
              </a:ext>
            </a:extLst>
          </p:cNvPr>
          <p:cNvGrpSpPr/>
          <p:nvPr userDrawn="1"/>
        </p:nvGrpSpPr>
        <p:grpSpPr>
          <a:xfrm>
            <a:off x="9398079" y="4612560"/>
            <a:ext cx="1082348" cy="646331"/>
            <a:chOff x="9398079" y="4612560"/>
            <a:chExt cx="1082348" cy="64633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73034F3-C467-47C5-AF66-A7E0628F6BB1}"/>
                </a:ext>
              </a:extLst>
            </p:cNvPr>
            <p:cNvSpPr txBox="1"/>
            <p:nvPr/>
          </p:nvSpPr>
          <p:spPr>
            <a:xfrm>
              <a:off x="9398079" y="4612560"/>
              <a:ext cx="1082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dirty="0">
                  <a:solidFill>
                    <a:schemeClr val="accent6">
                      <a:lumMod val="65000"/>
                      <a:lumOff val="35000"/>
                    </a:schemeClr>
                  </a:solidFill>
                  <a:latin typeface="Verdana Pro" panose="020B0604030504040204" pitchFamily="34" charset="0"/>
                  <a:cs typeface="Aharoni" panose="02010803020104030203" pitchFamily="2" charset="-79"/>
                </a:rPr>
                <a:t>best </a:t>
              </a:r>
            </a:p>
            <a:p>
              <a:r>
                <a:rPr lang="fr-CH" dirty="0" err="1">
                  <a:solidFill>
                    <a:schemeClr val="accent6">
                      <a:lumMod val="65000"/>
                      <a:lumOff val="35000"/>
                    </a:schemeClr>
                  </a:solidFill>
                  <a:latin typeface="Verdana Pro" panose="020B0604030504040204" pitchFamily="34" charset="0"/>
                  <a:cs typeface="Aharoni" panose="02010803020104030203" pitchFamily="2" charset="-79"/>
                </a:rPr>
                <a:t>helvetic</a:t>
              </a:r>
              <a:endParaRPr lang="en-CH" dirty="0">
                <a:solidFill>
                  <a:schemeClr val="accent6">
                    <a:lumMod val="65000"/>
                    <a:lumOff val="35000"/>
                  </a:schemeClr>
                </a:solidFill>
                <a:latin typeface="Verdana Pro" panose="020B0604030504040204" pitchFamily="34" charset="0"/>
                <a:cs typeface="Aharoni" panose="02010803020104030203" pitchFamily="2" charset="-79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19A2068-0E83-4938-B250-BD9F9DEC6D69}"/>
                </a:ext>
              </a:extLst>
            </p:cNvPr>
            <p:cNvCxnSpPr>
              <a:cxnSpLocks/>
            </p:cNvCxnSpPr>
            <p:nvPr/>
          </p:nvCxnSpPr>
          <p:spPr>
            <a:xfrm>
              <a:off x="9403821" y="4664324"/>
              <a:ext cx="0" cy="594567"/>
            </a:xfrm>
            <a:prstGeom prst="line">
              <a:avLst/>
            </a:prstGeom>
            <a:ln w="19050">
              <a:solidFill>
                <a:schemeClr val="accent6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60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8688" y="165100"/>
            <a:ext cx="11354624" cy="5762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de-CH" sz="4000" dirty="0"/>
            </a:lvl1pPr>
          </a:lstStyle>
          <a:p>
            <a:pPr lvl="0"/>
            <a:r>
              <a:rPr lang="en-US" dirty="0"/>
              <a:t>Click to add title</a:t>
            </a:r>
            <a:endParaRPr lang="de-CH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7C47DB9-F701-477A-A5DF-FF2BD3E6D9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8276" y="741363"/>
            <a:ext cx="11354624" cy="38417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CF2490EE-4C24-43F5-8368-C0827BAF4E4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18688" y="1268760"/>
            <a:ext cx="3636000" cy="4896544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1</a:t>
            </a:r>
            <a:endParaRPr lang="de-DE" dirty="0"/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E15E6400-398B-4F27-965F-2D48DFC3BEB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77588" y="1268760"/>
            <a:ext cx="3636000" cy="4896544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2</a:t>
            </a:r>
            <a:endParaRPr lang="de-DE" dirty="0"/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B030059D-7CB4-4574-8E3E-1210093AF8BF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136900" y="1272546"/>
            <a:ext cx="3636000" cy="4896544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040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(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8688" y="165100"/>
            <a:ext cx="11354624" cy="5762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de-CH" sz="4000" dirty="0"/>
            </a:lvl1pPr>
          </a:lstStyle>
          <a:p>
            <a:pPr lvl="0"/>
            <a:r>
              <a:rPr lang="en-US" dirty="0"/>
              <a:t>Click to add title</a:t>
            </a:r>
            <a:endParaRPr lang="de-CH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62148576-8331-454A-BBFC-65D2CE3171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8276" y="741363"/>
            <a:ext cx="11354624" cy="38417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7" name="Inhaltsplatzhalter 2">
            <a:extLst>
              <a:ext uri="{FF2B5EF4-FFF2-40B4-BE49-F238E27FC236}">
                <a16:creationId xmlns:a16="http://schemas.microsoft.com/office/drawing/2014/main" id="{4BD2F3BF-BECA-441B-8FC0-1D45098FE44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18688" y="1916826"/>
            <a:ext cx="3636000" cy="4248477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1</a:t>
            </a:r>
            <a:endParaRPr lang="de-DE" dirty="0"/>
          </a:p>
        </p:txBody>
      </p:sp>
      <p:sp>
        <p:nvSpPr>
          <p:cNvPr id="38" name="Inhaltsplatzhalter 3">
            <a:extLst>
              <a:ext uri="{FF2B5EF4-FFF2-40B4-BE49-F238E27FC236}">
                <a16:creationId xmlns:a16="http://schemas.microsoft.com/office/drawing/2014/main" id="{F6B8366D-9F3F-461C-A1CE-DBB4074E8C6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77588" y="1916826"/>
            <a:ext cx="3636000" cy="4248477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2</a:t>
            </a:r>
            <a:endParaRPr lang="de-DE" dirty="0"/>
          </a:p>
        </p:txBody>
      </p:sp>
      <p:sp>
        <p:nvSpPr>
          <p:cNvPr id="39" name="Inhaltsplatzhalter 3">
            <a:extLst>
              <a:ext uri="{FF2B5EF4-FFF2-40B4-BE49-F238E27FC236}">
                <a16:creationId xmlns:a16="http://schemas.microsoft.com/office/drawing/2014/main" id="{B16E99C7-7BCA-40B1-BFD2-2B81F8CEE002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137312" y="1920371"/>
            <a:ext cx="3636000" cy="4248477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3</a:t>
            </a:r>
            <a:endParaRPr lang="de-DE" dirty="0"/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D4D21FBC-F6F9-4E7E-9207-54AC7FD301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8276" y="1269550"/>
            <a:ext cx="3636000" cy="503263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add header 1</a:t>
            </a: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00700877-F8FD-45B8-91CC-331B0D6D2B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77588" y="1269551"/>
            <a:ext cx="3636000" cy="503263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add header 2</a:t>
            </a:r>
          </a:p>
        </p:txBody>
      </p:sp>
      <p:sp>
        <p:nvSpPr>
          <p:cNvPr id="42" name="Text Placeholder 11">
            <a:extLst>
              <a:ext uri="{FF2B5EF4-FFF2-40B4-BE49-F238E27FC236}">
                <a16:creationId xmlns:a16="http://schemas.microsoft.com/office/drawing/2014/main" id="{85BF3050-DE13-420A-865F-FB5EC3D8EA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12224" y="1269553"/>
            <a:ext cx="3636000" cy="503263"/>
          </a:xfrm>
        </p:spPr>
        <p:txBody>
          <a:bodyPr anchor="ctr">
            <a:normAutofit/>
          </a:bodyPr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/>
              <a:t>Click to add header 3</a:t>
            </a:r>
          </a:p>
        </p:txBody>
      </p:sp>
    </p:spTree>
    <p:extLst>
      <p:ext uri="{BB962C8B-B14F-4D97-AF65-F5344CB8AC3E}">
        <p14:creationId xmlns:p14="http://schemas.microsoft.com/office/powerpoint/2010/main" val="371300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8688" y="165100"/>
            <a:ext cx="11354624" cy="5762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de-CH" sz="4000" dirty="0"/>
            </a:lvl1pPr>
          </a:lstStyle>
          <a:p>
            <a:pPr lvl="0"/>
            <a:r>
              <a:rPr lang="en-US" dirty="0"/>
              <a:t>Click to add title</a:t>
            </a:r>
            <a:endParaRPr lang="de-CH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122E184-05A2-4B1C-8A54-CA67DAEBE3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8276" y="741363"/>
            <a:ext cx="11354624" cy="38417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2F5D2028-3EA0-43F4-9747-B3E79417E04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18688" y="1268760"/>
            <a:ext cx="2700000" cy="4896544"/>
          </a:xfrm>
        </p:spPr>
        <p:txBody>
          <a:bodyPr>
            <a:normAutofit/>
          </a:bodyPr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1</a:t>
            </a:r>
            <a:endParaRPr lang="de-DE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CA8D851B-7EB4-40FC-B960-87C3D87B5C9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303563" y="1268760"/>
            <a:ext cx="2700000" cy="4896544"/>
          </a:xfrm>
        </p:spPr>
        <p:txBody>
          <a:bodyPr>
            <a:normAutofit/>
          </a:bodyPr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</a:t>
            </a:r>
            <a:r>
              <a:rPr lang="de-DE" dirty="0"/>
              <a:t>2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9198EEF-8919-4E8F-BBA6-8871C20F7DB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188438" y="1268760"/>
            <a:ext cx="2700000" cy="4896544"/>
          </a:xfrm>
        </p:spPr>
        <p:txBody>
          <a:bodyPr>
            <a:normAutofit/>
          </a:bodyPr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3</a:t>
            </a:r>
            <a:endParaRPr lang="de-DE" dirty="0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3078F585-E6D5-4C0F-B850-DF0DD0C0B4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9073312" y="1268760"/>
            <a:ext cx="2700000" cy="4896544"/>
          </a:xfrm>
        </p:spPr>
        <p:txBody>
          <a:bodyPr>
            <a:normAutofit/>
          </a:bodyPr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199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(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8688" y="165100"/>
            <a:ext cx="11354624" cy="5762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de-CH" sz="4000" dirty="0"/>
            </a:lvl1pPr>
          </a:lstStyle>
          <a:p>
            <a:pPr lvl="0"/>
            <a:r>
              <a:rPr lang="en-US" dirty="0"/>
              <a:t>Click to add title</a:t>
            </a:r>
            <a:endParaRPr lang="de-CH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174CFB1-8627-438C-AFB4-77097FDE417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8276" y="741363"/>
            <a:ext cx="11354624" cy="38417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32279D1D-5CBF-4D28-A885-4F913D8493B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18688" y="1916828"/>
            <a:ext cx="2700000" cy="4248475"/>
          </a:xfrm>
        </p:spPr>
        <p:txBody>
          <a:bodyPr>
            <a:normAutofit/>
          </a:bodyPr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</a:t>
            </a:r>
            <a:r>
              <a:rPr lang="de-DE" dirty="0"/>
              <a:t>1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9613CDCF-4780-4E5B-AAF5-5970E9238A1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03563" y="1916828"/>
            <a:ext cx="2700000" cy="4248475"/>
          </a:xfrm>
        </p:spPr>
        <p:txBody>
          <a:bodyPr>
            <a:normAutofit/>
          </a:bodyPr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2</a:t>
            </a:r>
            <a:endParaRPr lang="de-DE" dirty="0"/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C78BD4BA-D71F-44CE-A088-DAF46BD3A9F4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188438" y="1916828"/>
            <a:ext cx="2700000" cy="4248475"/>
          </a:xfrm>
        </p:spPr>
        <p:txBody>
          <a:bodyPr>
            <a:normAutofit/>
          </a:bodyPr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3</a:t>
            </a:r>
            <a:endParaRPr lang="de-DE" dirty="0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FD08ECEC-C368-4CE8-8838-1423E4F89F5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9073312" y="1916828"/>
            <a:ext cx="2700000" cy="4248475"/>
          </a:xfrm>
        </p:spPr>
        <p:txBody>
          <a:bodyPr>
            <a:normAutofit/>
          </a:bodyPr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content 4</a:t>
            </a:r>
            <a:endParaRPr lang="de-DE" dirty="0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5B65ACB-4B4E-4397-9F2F-94AB413856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8688" y="1269553"/>
            <a:ext cx="2700000" cy="503263"/>
          </a:xfrm>
        </p:spPr>
        <p:txBody>
          <a:bodyPr anchor="ctr"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US" dirty="0"/>
              <a:t>Click to add header 1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0420B7F4-926F-4C03-AABE-9404CEF6071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03561" y="1269552"/>
            <a:ext cx="2700001" cy="50326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header 2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1BF549E6-AF42-4071-87B4-D75FC0ECE9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8435" y="1269552"/>
            <a:ext cx="2700001" cy="50326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header 3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3AB7A3-F7D0-4D99-BDA5-98B455AB0E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73308" y="1269551"/>
            <a:ext cx="2700001" cy="50326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header 4</a:t>
            </a:r>
          </a:p>
        </p:txBody>
      </p:sp>
    </p:spTree>
    <p:extLst>
      <p:ext uri="{BB962C8B-B14F-4D97-AF65-F5344CB8AC3E}">
        <p14:creationId xmlns:p14="http://schemas.microsoft.com/office/powerpoint/2010/main" val="57194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8B3A3D-4134-9B4F-9A9E-EAE73FE58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88" y="365125"/>
            <a:ext cx="113546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Master title format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391E0B-604B-BD4E-8BAD-9B71DFC0A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688" y="1825625"/>
            <a:ext cx="113546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Master text format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05D4BE6-62A5-F943-9D17-C030DCD94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BCA315-DF27-4007-824C-A36DB1C7AA53}"/>
              </a:ext>
            </a:extLst>
          </p:cNvPr>
          <p:cNvSpPr/>
          <p:nvPr userDrawn="1"/>
        </p:nvSpPr>
        <p:spPr>
          <a:xfrm>
            <a:off x="119336" y="0"/>
            <a:ext cx="72008" cy="63093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gradFill flip="none" rotWithShape="1">
                <a:gsLst>
                  <a:gs pos="0">
                    <a:schemeClr val="bg2">
                      <a:tint val="66000"/>
                      <a:satMod val="160000"/>
                    </a:schemeClr>
                  </a:gs>
                  <a:gs pos="50000">
                    <a:schemeClr val="bg2">
                      <a:tint val="44500"/>
                      <a:satMod val="160000"/>
                    </a:schemeClr>
                  </a:gs>
                  <a:gs pos="100000">
                    <a:schemeClr val="bg2"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74E5FA-FCF3-4A49-9F25-BFF1424B318B}"/>
              </a:ext>
            </a:extLst>
          </p:cNvPr>
          <p:cNvSpPr/>
          <p:nvPr userDrawn="1"/>
        </p:nvSpPr>
        <p:spPr>
          <a:xfrm>
            <a:off x="12000656" y="0"/>
            <a:ext cx="72008" cy="63093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gradFill flip="none" rotWithShape="1">
                <a:gsLst>
                  <a:gs pos="0">
                    <a:schemeClr val="bg2">
                      <a:tint val="66000"/>
                      <a:satMod val="160000"/>
                    </a:schemeClr>
                  </a:gs>
                  <a:gs pos="50000">
                    <a:schemeClr val="bg2">
                      <a:tint val="44500"/>
                      <a:satMod val="160000"/>
                    </a:schemeClr>
                  </a:gs>
                  <a:gs pos="100000">
                    <a:schemeClr val="bg2"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1B0A1A9-CD0D-41E9-BDC4-E362D8E02B83}"/>
              </a:ext>
            </a:extLst>
          </p:cNvPr>
          <p:cNvGrpSpPr/>
          <p:nvPr userDrawn="1"/>
        </p:nvGrpSpPr>
        <p:grpSpPr>
          <a:xfrm>
            <a:off x="54471" y="6309320"/>
            <a:ext cx="619272" cy="513282"/>
            <a:chOff x="-1479885" y="2978609"/>
            <a:chExt cx="619272" cy="51328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129D6A-D79F-4AFA-BE59-66A3ECA0DA05}"/>
                </a:ext>
              </a:extLst>
            </p:cNvPr>
            <p:cNvSpPr txBox="1"/>
            <p:nvPr/>
          </p:nvSpPr>
          <p:spPr>
            <a:xfrm>
              <a:off x="-1372163" y="3004417"/>
              <a:ext cx="5115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450850" algn="l"/>
                </a:tabLst>
              </a:pPr>
              <a:r>
                <a:rPr lang="en-US" sz="1200" dirty="0">
                  <a:solidFill>
                    <a:srgbClr val="000000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Digi</a:t>
              </a:r>
            </a:p>
            <a:p>
              <a:pPr>
                <a:tabLst>
                  <a:tab pos="450850" algn="l"/>
                </a:tabLst>
              </a:pPr>
              <a:r>
                <a:rPr lang="en-US" sz="1200" dirty="0">
                  <a:solidFill>
                    <a:srgbClr val="000000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Cap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A6A74B1-71BB-496A-9AE6-FAFD5CBA9FD2}"/>
                </a:ext>
              </a:extLst>
            </p:cNvPr>
            <p:cNvSpPr txBox="1"/>
            <p:nvPr/>
          </p:nvSpPr>
          <p:spPr>
            <a:xfrm rot="16200000">
              <a:off x="-1628804" y="3127528"/>
              <a:ext cx="5132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tabLst>
                  <a:tab pos="450850" algn="l"/>
                </a:tabLst>
              </a:pPr>
              <a:r>
                <a:rPr lang="en-US" sz="800" dirty="0">
                  <a:solidFill>
                    <a:srgbClr val="FC0000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Swiss</a:t>
              </a:r>
              <a:endParaRPr lang="en-US" sz="800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E2C8A35-7103-46C6-A7B3-E7EC1CD65D3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556208" y="6475576"/>
            <a:ext cx="514279" cy="1773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5E9A442-D6EF-4F9A-AF58-494178A11ABF}"/>
              </a:ext>
            </a:extLst>
          </p:cNvPr>
          <p:cNvSpPr txBox="1"/>
          <p:nvPr userDrawn="1"/>
        </p:nvSpPr>
        <p:spPr>
          <a:xfrm>
            <a:off x="9944000" y="6441135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ganira</a:t>
            </a:r>
            <a:endParaRPr lang="en-US" sz="10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187D83-F005-424C-8913-C69174E2185D}"/>
              </a:ext>
            </a:extLst>
          </p:cNvPr>
          <p:cNvSpPr txBox="1"/>
          <p:nvPr userDrawn="1"/>
        </p:nvSpPr>
        <p:spPr>
          <a:xfrm>
            <a:off x="8565221" y="6437425"/>
            <a:ext cx="6254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Font typeface="Arial" pitchFamily="34" charset="0"/>
              <a:buNone/>
            </a:pPr>
            <a:r>
              <a:rPr lang="en-US" sz="1000" dirty="0" err="1">
                <a:solidFill>
                  <a:schemeClr val="accent6"/>
                </a:solidFill>
                <a:latin typeface="Bauhaus 93" panose="04030905020B02020C02" pitchFamily="82" charset="0"/>
              </a:rPr>
              <a:t>Markt</a:t>
            </a:r>
            <a:r>
              <a:rPr lang="en-US" sz="1000" i="1" dirty="0" err="1">
                <a:solidFill>
                  <a:srgbClr val="00B050"/>
                </a:solidFill>
                <a:latin typeface="Bauhaus 93" panose="04030905020B02020C02" pitchFamily="82" charset="0"/>
              </a:rPr>
              <a:t>IX</a:t>
            </a:r>
            <a:endParaRPr lang="en-US" sz="1000" i="1" dirty="0">
              <a:solidFill>
                <a:srgbClr val="00B050"/>
              </a:solidFill>
              <a:latin typeface="Bauhaus 93" panose="04030905020B02020C02" pitchFamily="8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3574E5-869F-4F1D-A4CD-D78AC1E4F0DF}"/>
              </a:ext>
            </a:extLst>
          </p:cNvPr>
          <p:cNvSpPr txBox="1"/>
          <p:nvPr userDrawn="1"/>
        </p:nvSpPr>
        <p:spPr>
          <a:xfrm>
            <a:off x="9063819" y="6432663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>
                <a:solidFill>
                  <a:schemeClr val="accent6">
                    <a:lumMod val="65000"/>
                    <a:lumOff val="35000"/>
                  </a:schemeClr>
                </a:solidFill>
                <a:latin typeface="Verdana Pro" panose="020B0604030504040204" pitchFamily="34" charset="0"/>
                <a:cs typeface="Aharoni" panose="02010803020104030203" pitchFamily="2" charset="-79"/>
              </a:rPr>
              <a:t>best </a:t>
            </a:r>
            <a:r>
              <a:rPr lang="fr-CH" sz="1000" dirty="0" err="1">
                <a:solidFill>
                  <a:schemeClr val="accent6">
                    <a:lumMod val="65000"/>
                    <a:lumOff val="35000"/>
                  </a:schemeClr>
                </a:solidFill>
                <a:latin typeface="Verdana Pro" panose="020B0604030504040204" pitchFamily="34" charset="0"/>
                <a:cs typeface="Aharoni" panose="02010803020104030203" pitchFamily="2" charset="-79"/>
              </a:rPr>
              <a:t>helvetic</a:t>
            </a:r>
            <a:endParaRPr lang="en-CH" sz="1000" dirty="0">
              <a:solidFill>
                <a:schemeClr val="accent6">
                  <a:lumMod val="65000"/>
                  <a:lumOff val="35000"/>
                </a:schemeClr>
              </a:solidFill>
              <a:latin typeface="Verdana Pro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23AE657-B2E3-4EAB-AD6E-2E2CE627710A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118123" y="6459152"/>
            <a:ext cx="985347" cy="22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4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97" r:id="rId11"/>
    <p:sldLayoutId id="21474837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8B3A3D-4134-9B4F-9A9E-EAE73FE58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88" y="365125"/>
            <a:ext cx="113546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Master title format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391E0B-604B-BD4E-8BAD-9B71DFC0A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688" y="1825625"/>
            <a:ext cx="113546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Master text format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05D4BE6-62A5-F943-9D17-C030DCD94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BCA315-DF27-4007-824C-A36DB1C7AA53}"/>
              </a:ext>
            </a:extLst>
          </p:cNvPr>
          <p:cNvSpPr/>
          <p:nvPr userDrawn="1"/>
        </p:nvSpPr>
        <p:spPr>
          <a:xfrm>
            <a:off x="119336" y="0"/>
            <a:ext cx="72008" cy="63093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00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gradFill flip="none" rotWithShape="1">
                <a:gsLst>
                  <a:gs pos="0">
                    <a:schemeClr val="bg2">
                      <a:tint val="66000"/>
                      <a:satMod val="160000"/>
                    </a:schemeClr>
                  </a:gs>
                  <a:gs pos="50000">
                    <a:schemeClr val="bg2">
                      <a:tint val="44500"/>
                      <a:satMod val="160000"/>
                    </a:schemeClr>
                  </a:gs>
                  <a:gs pos="100000">
                    <a:schemeClr val="bg2"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74E5FA-FCF3-4A49-9F25-BFF1424B318B}"/>
              </a:ext>
            </a:extLst>
          </p:cNvPr>
          <p:cNvSpPr/>
          <p:nvPr userDrawn="1"/>
        </p:nvSpPr>
        <p:spPr>
          <a:xfrm>
            <a:off x="12000656" y="0"/>
            <a:ext cx="72008" cy="63093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gradFill flip="none" rotWithShape="1">
                <a:gsLst>
                  <a:gs pos="0">
                    <a:schemeClr val="bg2">
                      <a:tint val="66000"/>
                      <a:satMod val="160000"/>
                    </a:schemeClr>
                  </a:gs>
                  <a:gs pos="50000">
                    <a:schemeClr val="bg2">
                      <a:tint val="44500"/>
                      <a:satMod val="160000"/>
                    </a:schemeClr>
                  </a:gs>
                  <a:gs pos="100000">
                    <a:schemeClr val="bg2"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D3116E-3844-4719-A8FD-019193232BA6}"/>
              </a:ext>
            </a:extLst>
          </p:cNvPr>
          <p:cNvSpPr txBox="1"/>
          <p:nvPr userDrawn="1"/>
        </p:nvSpPr>
        <p:spPr>
          <a:xfrm>
            <a:off x="22672" y="6382921"/>
            <a:ext cx="89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</a:rPr>
              <a:t>ganira</a:t>
            </a:r>
            <a:endParaRPr lang="en-US" sz="16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28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77" r:id="rId2"/>
    <p:sldLayoutId id="2147483794" r:id="rId3"/>
    <p:sldLayoutId id="2147483778" r:id="rId4"/>
    <p:sldLayoutId id="2147483791" r:id="rId5"/>
    <p:sldLayoutId id="2147483779" r:id="rId6"/>
    <p:sldLayoutId id="2147483780" r:id="rId7"/>
    <p:sldLayoutId id="2147483792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95" r:id="rId15"/>
    <p:sldLayoutId id="2147483788" r:id="rId16"/>
    <p:sldLayoutId id="2147483787" r:id="rId17"/>
    <p:sldLayoutId id="2147483789" r:id="rId18"/>
    <p:sldLayoutId id="2147483790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8B3A3D-4134-9B4F-9A9E-EAE73FE58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88" y="365125"/>
            <a:ext cx="113546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Master title format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391E0B-604B-BD4E-8BAD-9B71DFC0A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688" y="1825625"/>
            <a:ext cx="113546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Master text format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05D4BE6-62A5-F943-9D17-C030DCD94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280FCD-A52F-4D6A-A621-D109BF20695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8" y="6444257"/>
            <a:ext cx="1055973" cy="23956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BCA315-DF27-4007-824C-A36DB1C7AA53}"/>
              </a:ext>
            </a:extLst>
          </p:cNvPr>
          <p:cNvSpPr/>
          <p:nvPr userDrawn="1"/>
        </p:nvSpPr>
        <p:spPr>
          <a:xfrm>
            <a:off x="119336" y="0"/>
            <a:ext cx="72008" cy="63093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gradFill flip="none" rotWithShape="1">
                <a:gsLst>
                  <a:gs pos="0">
                    <a:schemeClr val="bg2">
                      <a:tint val="66000"/>
                      <a:satMod val="160000"/>
                    </a:schemeClr>
                  </a:gs>
                  <a:gs pos="50000">
                    <a:schemeClr val="bg2">
                      <a:tint val="44500"/>
                      <a:satMod val="160000"/>
                    </a:schemeClr>
                  </a:gs>
                  <a:gs pos="100000">
                    <a:schemeClr val="bg2"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74E5FA-FCF3-4A49-9F25-BFF1424B318B}"/>
              </a:ext>
            </a:extLst>
          </p:cNvPr>
          <p:cNvSpPr/>
          <p:nvPr userDrawn="1"/>
        </p:nvSpPr>
        <p:spPr>
          <a:xfrm>
            <a:off x="12000656" y="0"/>
            <a:ext cx="72008" cy="63093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gradFill flip="none" rotWithShape="1">
                <a:gsLst>
                  <a:gs pos="0">
                    <a:schemeClr val="bg2">
                      <a:tint val="66000"/>
                      <a:satMod val="160000"/>
                    </a:schemeClr>
                  </a:gs>
                  <a:gs pos="50000">
                    <a:schemeClr val="bg2">
                      <a:tint val="44500"/>
                      <a:satMod val="160000"/>
                    </a:schemeClr>
                  </a:gs>
                  <a:gs pos="100000">
                    <a:schemeClr val="bg2"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014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8B3A3D-4134-9B4F-9A9E-EAE73FE58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88" y="365125"/>
            <a:ext cx="113546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Master title format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391E0B-604B-BD4E-8BAD-9B71DFC0A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688" y="1825625"/>
            <a:ext cx="113546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Master text format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05D4BE6-62A5-F943-9D17-C030DCD94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BCA315-DF27-4007-824C-A36DB1C7AA53}"/>
              </a:ext>
            </a:extLst>
          </p:cNvPr>
          <p:cNvSpPr/>
          <p:nvPr userDrawn="1"/>
        </p:nvSpPr>
        <p:spPr>
          <a:xfrm>
            <a:off x="119336" y="0"/>
            <a:ext cx="72008" cy="63093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6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gradFill flip="none" rotWithShape="1">
                <a:gsLst>
                  <a:gs pos="0">
                    <a:schemeClr val="bg2">
                      <a:tint val="66000"/>
                      <a:satMod val="160000"/>
                    </a:schemeClr>
                  </a:gs>
                  <a:gs pos="50000">
                    <a:schemeClr val="bg2">
                      <a:tint val="44500"/>
                      <a:satMod val="160000"/>
                    </a:schemeClr>
                  </a:gs>
                  <a:gs pos="100000">
                    <a:schemeClr val="bg2"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A76961-3341-448A-8A56-798B38AAB380}"/>
              </a:ext>
            </a:extLst>
          </p:cNvPr>
          <p:cNvSpPr txBox="1"/>
          <p:nvPr userDrawn="1"/>
        </p:nvSpPr>
        <p:spPr>
          <a:xfrm>
            <a:off x="0" y="6385322"/>
            <a:ext cx="1526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65000"/>
                    <a:lumOff val="35000"/>
                  </a:schemeClr>
                </a:solidFill>
                <a:latin typeface="Verdana Pro" panose="020B0604030504040204" pitchFamily="34" charset="0"/>
              </a:rPr>
              <a:t>best </a:t>
            </a:r>
            <a:r>
              <a:rPr lang="en-US" sz="1600" dirty="0" err="1">
                <a:solidFill>
                  <a:schemeClr val="accent6">
                    <a:lumMod val="65000"/>
                    <a:lumOff val="35000"/>
                  </a:schemeClr>
                </a:solidFill>
                <a:latin typeface="Verdana Pro" panose="020B0604030504040204" pitchFamily="34" charset="0"/>
              </a:rPr>
              <a:t>helvetic</a:t>
            </a:r>
            <a:endParaRPr lang="en-US" sz="1600" dirty="0">
              <a:solidFill>
                <a:schemeClr val="accent6">
                  <a:lumMod val="65000"/>
                  <a:lumOff val="35000"/>
                </a:schemeClr>
              </a:solidFill>
              <a:latin typeface="Verdana Pro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F73934-7AA3-4E9D-B2E9-7AE5E8CC59F0}"/>
              </a:ext>
            </a:extLst>
          </p:cNvPr>
          <p:cNvSpPr/>
          <p:nvPr userDrawn="1"/>
        </p:nvSpPr>
        <p:spPr>
          <a:xfrm>
            <a:off x="12000656" y="0"/>
            <a:ext cx="72008" cy="63093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gradFill flip="none" rotWithShape="1">
                <a:gsLst>
                  <a:gs pos="0">
                    <a:schemeClr val="bg2">
                      <a:tint val="66000"/>
                      <a:satMod val="160000"/>
                    </a:schemeClr>
                  </a:gs>
                  <a:gs pos="50000">
                    <a:schemeClr val="bg2">
                      <a:tint val="44500"/>
                      <a:satMod val="160000"/>
                    </a:schemeClr>
                  </a:gs>
                  <a:gs pos="100000">
                    <a:schemeClr val="bg2"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0186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Nirmala UI" panose="020B0502040204020203" pitchFamily="34" charset="0"/>
          <a:ea typeface="+mj-ea"/>
          <a:cs typeface="Nirmala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irmala UI" panose="020B0502040204020203" pitchFamily="34" charset="0"/>
          <a:ea typeface="+mn-ea"/>
          <a:cs typeface="Nirmala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Nirmala UI" panose="020B0502040204020203" pitchFamily="34" charset="0"/>
          <a:ea typeface="+mn-ea"/>
          <a:cs typeface="Nirmala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irmala UI" panose="020B0502040204020203" pitchFamily="34" charset="0"/>
          <a:ea typeface="+mn-ea"/>
          <a:cs typeface="Nirmala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Nirmala UI" panose="020B0502040204020203" pitchFamily="34" charset="0"/>
          <a:ea typeface="+mn-ea"/>
          <a:cs typeface="Nirmala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irmala UI" panose="020B0502040204020203" pitchFamily="34" charset="0"/>
          <a:ea typeface="+mn-ea"/>
          <a:cs typeface="Nirmala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8B3A3D-4134-9B4F-9A9E-EAE73FE58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88" y="365125"/>
            <a:ext cx="113546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Master title format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391E0B-604B-BD4E-8BAD-9B71DFC0A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688" y="1825625"/>
            <a:ext cx="113546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Master text format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05D4BE6-62A5-F943-9D17-C030DCD94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433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9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0B9C10-4605-FFA1-D076-88F25BA9AE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H" dirty="0" err="1"/>
              <a:t>Calleebree</a:t>
            </a:r>
            <a:br>
              <a:rPr lang="fr-CH" dirty="0"/>
            </a:br>
            <a:r>
              <a:rPr lang="fr-CH" sz="3200" dirty="0"/>
              <a:t>Data Model, Permissions, User Stories</a:t>
            </a:r>
            <a:endParaRPr lang="en-CH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C90FFC-CBF0-AB94-360A-C35E7BDC62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20.06.2022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889917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4ED6-7946-E722-4868-5ED183D2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General Principles | </a:t>
            </a:r>
            <a:r>
              <a:rPr lang="fr-CH" dirty="0" err="1"/>
              <a:t>Users</a:t>
            </a:r>
            <a:r>
              <a:rPr lang="fr-CH" dirty="0"/>
              <a:t> &amp; </a:t>
            </a:r>
            <a:r>
              <a:rPr lang="fr-CH" dirty="0" err="1"/>
              <a:t>Accounts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1E3B5-003F-6490-2161-7C533DA2A1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A User </a:t>
            </a:r>
            <a:r>
              <a:rPr lang="fr-CH" dirty="0" err="1"/>
              <a:t>shall</a:t>
            </a:r>
            <a:r>
              <a:rPr lang="fr-CH" dirty="0"/>
              <a:t> relate to a </a:t>
            </a:r>
            <a:r>
              <a:rPr lang="fr-CH" dirty="0" err="1"/>
              <a:t>physical</a:t>
            </a:r>
            <a:r>
              <a:rPr lang="fr-CH" dirty="0"/>
              <a:t> </a:t>
            </a:r>
            <a:r>
              <a:rPr lang="fr-CH" dirty="0" err="1"/>
              <a:t>person</a:t>
            </a:r>
            <a:r>
              <a:rPr lang="fr-CH" dirty="0"/>
              <a:t>, </a:t>
            </a:r>
            <a:r>
              <a:rPr lang="fr-CH" dirty="0" err="1"/>
              <a:t>while</a:t>
            </a:r>
            <a:r>
              <a:rPr lang="fr-CH" dirty="0"/>
              <a:t> an </a:t>
            </a:r>
            <a:r>
              <a:rPr lang="fr-CH" dirty="0" err="1"/>
              <a:t>account</a:t>
            </a:r>
            <a:r>
              <a:rPr lang="fr-CH" dirty="0"/>
              <a:t> </a:t>
            </a:r>
            <a:r>
              <a:rPr lang="fr-CH" dirty="0" err="1"/>
              <a:t>shall</a:t>
            </a:r>
            <a:r>
              <a:rPr lang="fr-CH" dirty="0"/>
              <a:t> </a:t>
            </a:r>
            <a:r>
              <a:rPr lang="fr-CH" dirty="0" err="1"/>
              <a:t>define</a:t>
            </a:r>
            <a:r>
              <a:rPr lang="fr-CH" dirty="0"/>
              <a:t> </a:t>
            </a:r>
            <a:r>
              <a:rPr lang="fr-CH" dirty="0" err="1"/>
              <a:t>it’s</a:t>
            </a:r>
            <a:r>
              <a:rPr lang="fr-CH" dirty="0"/>
              <a:t> </a:t>
            </a:r>
            <a:r>
              <a:rPr lang="fr-CH" dirty="0" err="1"/>
              <a:t>role</a:t>
            </a:r>
            <a:r>
              <a:rPr lang="fr-CH" dirty="0"/>
              <a:t> in a </a:t>
            </a:r>
            <a:r>
              <a:rPr lang="fr-CH" dirty="0" err="1"/>
              <a:t>given</a:t>
            </a:r>
            <a:r>
              <a:rPr lang="fr-CH" dirty="0"/>
              <a:t> </a:t>
            </a:r>
            <a:r>
              <a:rPr lang="fr-CH" dirty="0" err="1"/>
              <a:t>context</a:t>
            </a:r>
            <a:r>
              <a:rPr lang="fr-CH" dirty="0"/>
              <a:t> </a:t>
            </a:r>
            <a:endParaRPr lang="en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DA15F-061D-1A9C-8B4C-7A65F8A2E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H" b="1" dirty="0"/>
              <a:t>User</a:t>
            </a:r>
          </a:p>
          <a:p>
            <a:pPr marL="0" indent="0">
              <a:buNone/>
            </a:pPr>
            <a:r>
              <a:rPr lang="en-CH" i="1" dirty="0"/>
              <a:t>A User allows to uniquely identify a person</a:t>
            </a:r>
          </a:p>
          <a:p>
            <a:pPr lvl="1"/>
            <a:r>
              <a:rPr lang="en-CH" dirty="0"/>
              <a:t>Unique email address (primary key)</a:t>
            </a:r>
          </a:p>
          <a:p>
            <a:pPr lvl="1"/>
            <a:r>
              <a:rPr lang="en-CH" dirty="0"/>
              <a:t>Phone number (not necessarily unique</a:t>
            </a:r>
            <a:r>
              <a:rPr lang="fr-CH" dirty="0"/>
              <a:t>, </a:t>
            </a:r>
            <a:r>
              <a:rPr lang="fr-CH" dirty="0" err="1"/>
              <a:t>used</a:t>
            </a:r>
            <a:r>
              <a:rPr lang="fr-CH" dirty="0"/>
              <a:t> for </a:t>
            </a:r>
            <a:r>
              <a:rPr lang="fr-CH" dirty="0" err="1"/>
              <a:t>example</a:t>
            </a:r>
            <a:r>
              <a:rPr lang="fr-CH" dirty="0"/>
              <a:t> for 2-Factor </a:t>
            </a:r>
            <a:r>
              <a:rPr lang="fr-CH" dirty="0" err="1"/>
              <a:t>Authentication</a:t>
            </a:r>
            <a:r>
              <a:rPr lang="en-CH" dirty="0"/>
              <a:t>)</a:t>
            </a:r>
          </a:p>
          <a:p>
            <a:pPr lvl="1"/>
            <a:r>
              <a:rPr lang="en-CH" dirty="0"/>
              <a:t>Various personal details (ex: avatar, name…)</a:t>
            </a:r>
            <a:endParaRPr lang="fr-CH" dirty="0"/>
          </a:p>
          <a:p>
            <a:pPr lvl="1"/>
            <a:r>
              <a:rPr lang="fr-CH" dirty="0" err="1"/>
              <a:t>Password</a:t>
            </a:r>
            <a:r>
              <a:rPr lang="fr-CH" dirty="0"/>
              <a:t> or </a:t>
            </a:r>
            <a:r>
              <a:rPr lang="fr-CH" dirty="0" err="1"/>
              <a:t>other</a:t>
            </a:r>
            <a:r>
              <a:rPr lang="fr-CH" dirty="0"/>
              <a:t> </a:t>
            </a:r>
            <a:r>
              <a:rPr lang="fr-CH" dirty="0" err="1"/>
              <a:t>authentication</a:t>
            </a:r>
            <a:r>
              <a:rPr lang="fr-CH" dirty="0"/>
              <a:t> </a:t>
            </a:r>
            <a:r>
              <a:rPr lang="fr-CH" dirty="0" err="1"/>
              <a:t>mechanism</a:t>
            </a:r>
            <a:endParaRPr lang="fr-CH" dirty="0"/>
          </a:p>
          <a:p>
            <a:pPr lvl="1"/>
            <a:r>
              <a:rPr lang="fr-CH" dirty="0"/>
              <a:t>1 User </a:t>
            </a:r>
            <a:r>
              <a:rPr lang="fr-CH" dirty="0" err="1"/>
              <a:t>may</a:t>
            </a:r>
            <a:r>
              <a:rPr lang="fr-CH" dirty="0"/>
              <a:t>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linked</a:t>
            </a:r>
            <a:r>
              <a:rPr lang="fr-CH" dirty="0"/>
              <a:t> to 1 more </a:t>
            </a:r>
            <a:r>
              <a:rPr lang="fr-CH" dirty="0" err="1"/>
              <a:t>more</a:t>
            </a:r>
            <a:r>
              <a:rPr lang="fr-CH" dirty="0"/>
              <a:t> </a:t>
            </a:r>
            <a:r>
              <a:rPr lang="fr-CH" dirty="0" err="1"/>
              <a:t>accounts</a:t>
            </a:r>
            <a:endParaRPr lang="fr-CH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fr-CH" dirty="0" err="1"/>
              <a:t>After</a:t>
            </a:r>
            <a:r>
              <a:rPr lang="fr-CH" dirty="0"/>
              <a:t> login, a User must </a:t>
            </a:r>
            <a:r>
              <a:rPr lang="fr-CH" dirty="0" err="1"/>
              <a:t>then</a:t>
            </a:r>
            <a:r>
              <a:rPr lang="fr-CH" dirty="0"/>
              <a:t> </a:t>
            </a:r>
            <a:r>
              <a:rPr lang="fr-CH" dirty="0" err="1"/>
              <a:t>choose</a:t>
            </a:r>
            <a:r>
              <a:rPr lang="fr-CH" dirty="0"/>
              <a:t> an </a:t>
            </a:r>
            <a:r>
              <a:rPr lang="fr-CH" dirty="0" err="1"/>
              <a:t>Account</a:t>
            </a:r>
            <a:r>
              <a:rPr lang="fr-CH" dirty="0"/>
              <a:t> </a:t>
            </a:r>
            <a:r>
              <a:rPr lang="fr-CH" dirty="0" err="1"/>
              <a:t>when</a:t>
            </a:r>
            <a:r>
              <a:rPr lang="fr-CH" dirty="0"/>
              <a:t> multiple active </a:t>
            </a:r>
            <a:r>
              <a:rPr lang="fr-CH" dirty="0" err="1"/>
              <a:t>accounts</a:t>
            </a:r>
            <a:r>
              <a:rPr lang="fr-CH" dirty="0"/>
              <a:t> are </a:t>
            </a:r>
            <a:r>
              <a:rPr lang="fr-CH" dirty="0" err="1"/>
              <a:t>available</a:t>
            </a:r>
            <a:endParaRPr lang="en-CH" dirty="0"/>
          </a:p>
          <a:p>
            <a:pPr marL="0" indent="0">
              <a:buNone/>
            </a:pPr>
            <a:endParaRPr lang="fr-CH" b="1" dirty="0"/>
          </a:p>
          <a:p>
            <a:pPr marL="0" indent="0">
              <a:buNone/>
            </a:pPr>
            <a:r>
              <a:rPr lang="fr-CH" b="1" dirty="0" err="1"/>
              <a:t>Account</a:t>
            </a:r>
            <a:endParaRPr lang="fr-CH" b="1" dirty="0"/>
          </a:p>
          <a:p>
            <a:pPr marL="0" indent="0">
              <a:buNone/>
            </a:pPr>
            <a:r>
              <a:rPr lang="en-CH" i="1" dirty="0"/>
              <a:t>An account links a person (a User) to a role</a:t>
            </a:r>
          </a:p>
          <a:p>
            <a:pPr lvl="1"/>
            <a:r>
              <a:rPr lang="fr-CH" dirty="0"/>
              <a:t>Unique User ID</a:t>
            </a:r>
          </a:p>
          <a:p>
            <a:pPr lvl="1"/>
            <a:r>
              <a:rPr lang="fr-CH" dirty="0"/>
              <a:t>Unique ID </a:t>
            </a:r>
            <a:r>
              <a:rPr lang="fr-CH" dirty="0" err="1"/>
              <a:t>identifying</a:t>
            </a:r>
            <a:r>
              <a:rPr lang="fr-CH" dirty="0"/>
              <a:t> the </a:t>
            </a:r>
            <a:r>
              <a:rPr lang="fr-CH" dirty="0" err="1"/>
              <a:t>specific</a:t>
            </a:r>
            <a:r>
              <a:rPr lang="fr-CH" dirty="0"/>
              <a:t> </a:t>
            </a:r>
            <a:r>
              <a:rPr lang="fr-CH" dirty="0" err="1"/>
              <a:t>node</a:t>
            </a:r>
            <a:r>
              <a:rPr lang="fr-CH" dirty="0"/>
              <a:t>/</a:t>
            </a:r>
            <a:r>
              <a:rPr lang="fr-CH" dirty="0" err="1"/>
              <a:t>path</a:t>
            </a:r>
            <a:r>
              <a:rPr lang="fr-CH" dirty="0"/>
              <a:t> in the Model/</a:t>
            </a:r>
            <a:r>
              <a:rPr lang="fr-CH" dirty="0" err="1"/>
              <a:t>Tree</a:t>
            </a:r>
            <a:endParaRPr lang="fr-CH" dirty="0"/>
          </a:p>
          <a:p>
            <a:pPr lvl="1"/>
            <a:r>
              <a:rPr lang="fr-CH" dirty="0" err="1"/>
              <a:t>Roles</a:t>
            </a:r>
            <a:r>
              <a:rPr lang="fr-CH" dirty="0"/>
              <a:t> are </a:t>
            </a:r>
            <a:r>
              <a:rPr lang="fr-CH" dirty="0" err="1"/>
              <a:t>typically</a:t>
            </a:r>
            <a:r>
              <a:rPr lang="fr-CH" dirty="0"/>
              <a:t> </a:t>
            </a:r>
            <a:r>
              <a:rPr lang="fr-CH" dirty="0" err="1"/>
              <a:t>defined</a:t>
            </a:r>
            <a:r>
              <a:rPr lang="fr-CH" dirty="0"/>
              <a:t> by </a:t>
            </a:r>
            <a:r>
              <a:rPr lang="fr-CH" dirty="0" err="1"/>
              <a:t>their</a:t>
            </a:r>
            <a:r>
              <a:rPr lang="fr-CH" dirty="0"/>
              <a:t> </a:t>
            </a:r>
            <a:r>
              <a:rPr lang="fr-CH" dirty="0" err="1"/>
              <a:t>level</a:t>
            </a:r>
            <a:r>
              <a:rPr lang="fr-CH" dirty="0"/>
              <a:t> in the </a:t>
            </a:r>
            <a:r>
              <a:rPr lang="fr-CH" dirty="0" err="1"/>
              <a:t>tree</a:t>
            </a:r>
            <a:r>
              <a:rPr lang="fr-CH" dirty="0"/>
              <a:t> </a:t>
            </a:r>
            <a:br>
              <a:rPr lang="fr-CH" dirty="0"/>
            </a:br>
            <a:r>
              <a:rPr lang="fr-CH" dirty="0"/>
              <a:t>(ex: Site manager can manage </a:t>
            </a:r>
            <a:r>
              <a:rPr lang="fr-CH" dirty="0" err="1"/>
              <a:t>his</a:t>
            </a:r>
            <a:r>
              <a:rPr lang="fr-CH" dirty="0"/>
              <a:t> Site &amp; </a:t>
            </a:r>
            <a:r>
              <a:rPr lang="fr-CH" dirty="0" err="1"/>
              <a:t>related</a:t>
            </a:r>
            <a:r>
              <a:rPr lang="fr-CH" dirty="0"/>
              <a:t> Teams)</a:t>
            </a:r>
            <a:br>
              <a:rPr lang="fr-CH" dirty="0"/>
            </a:br>
            <a:r>
              <a:rPr lang="fr-CH" dirty="0"/>
              <a:t>(</a:t>
            </a:r>
            <a:r>
              <a:rPr lang="fr-CH" dirty="0" err="1"/>
              <a:t>some</a:t>
            </a:r>
            <a:r>
              <a:rPr lang="fr-CH" dirty="0"/>
              <a:t> </a:t>
            </a:r>
            <a:r>
              <a:rPr lang="fr-CH" dirty="0" err="1"/>
              <a:t>special</a:t>
            </a:r>
            <a:r>
              <a:rPr lang="fr-CH" dirty="0"/>
              <a:t> case come </a:t>
            </a:r>
            <a:r>
              <a:rPr lang="fr-CH" dirty="0" err="1"/>
              <a:t>come</a:t>
            </a:r>
            <a:r>
              <a:rPr lang="fr-CH" dirty="0"/>
              <a:t> in addition, for </a:t>
            </a:r>
            <a:r>
              <a:rPr lang="fr-CH" dirty="0" err="1"/>
              <a:t>example</a:t>
            </a:r>
            <a:r>
              <a:rPr lang="fr-CH" dirty="0"/>
              <a:t>: </a:t>
            </a:r>
            <a:r>
              <a:rPr lang="fr-CH" dirty="0" err="1"/>
              <a:t>read</a:t>
            </a:r>
            <a:r>
              <a:rPr lang="fr-CH" dirty="0"/>
              <a:t> </a:t>
            </a:r>
            <a:r>
              <a:rPr lang="fr-CH" dirty="0" err="1"/>
              <a:t>only</a:t>
            </a:r>
            <a:r>
              <a:rPr lang="fr-CH" dirty="0"/>
              <a:t> </a:t>
            </a:r>
            <a:r>
              <a:rPr lang="fr-CH" dirty="0" err="1"/>
              <a:t>roles</a:t>
            </a:r>
            <a:r>
              <a:rPr lang="fr-CH" dirty="0"/>
              <a:t>)</a:t>
            </a:r>
          </a:p>
          <a:p>
            <a:pPr lvl="1"/>
            <a:r>
              <a:rPr lang="fr-CH" dirty="0"/>
              <a:t>Brand-</a:t>
            </a:r>
            <a:r>
              <a:rPr lang="fr-CH" dirty="0" err="1"/>
              <a:t>Organization</a:t>
            </a:r>
            <a:r>
              <a:rPr lang="fr-CH" dirty="0"/>
              <a:t>  </a:t>
            </a:r>
            <a:r>
              <a:rPr lang="fr-CH" dirty="0" err="1"/>
              <a:t>define</a:t>
            </a:r>
            <a:r>
              <a:rPr lang="fr-CH" dirty="0"/>
              <a:t> a </a:t>
            </a:r>
            <a:r>
              <a:rPr lang="fr-CH" dirty="0" err="1"/>
              <a:t>context</a:t>
            </a:r>
            <a:r>
              <a:rPr lang="fr-CH" dirty="0"/>
              <a:t>; Site-Team-Agent </a:t>
            </a:r>
            <a:r>
              <a:rPr lang="fr-CH" dirty="0" err="1"/>
              <a:t>define</a:t>
            </a:r>
            <a:r>
              <a:rPr lang="fr-CH" dirty="0"/>
              <a:t> a </a:t>
            </a:r>
            <a:r>
              <a:rPr lang="fr-CH" dirty="0" err="1"/>
              <a:t>context</a:t>
            </a:r>
            <a:endParaRPr lang="fr-CH" dirty="0"/>
          </a:p>
          <a:p>
            <a:pPr lvl="2"/>
            <a:r>
              <a:rPr lang="fr-CH" dirty="0"/>
              <a:t>Write permissions are </a:t>
            </a:r>
            <a:r>
              <a:rPr lang="fr-CH" dirty="0" err="1"/>
              <a:t>limited</a:t>
            </a:r>
            <a:r>
              <a:rPr lang="fr-CH" dirty="0"/>
              <a:t> </a:t>
            </a:r>
            <a:r>
              <a:rPr lang="fr-CH" dirty="0" err="1"/>
              <a:t>within</a:t>
            </a:r>
            <a:r>
              <a:rPr lang="fr-CH" dirty="0"/>
              <a:t> a </a:t>
            </a:r>
            <a:r>
              <a:rPr lang="fr-CH" dirty="0" err="1"/>
              <a:t>given</a:t>
            </a:r>
            <a:r>
              <a:rPr lang="fr-CH" dirty="0"/>
              <a:t> </a:t>
            </a:r>
            <a:r>
              <a:rPr lang="fr-CH" dirty="0" err="1"/>
              <a:t>context</a:t>
            </a:r>
            <a:r>
              <a:rPr lang="fr-CH" dirty="0"/>
              <a:t> (and </a:t>
            </a:r>
            <a:r>
              <a:rPr lang="fr-CH" dirty="0" err="1"/>
              <a:t>still</a:t>
            </a:r>
            <a:r>
              <a:rPr lang="fr-CH" dirty="0"/>
              <a:t> follow the </a:t>
            </a:r>
            <a:r>
              <a:rPr lang="fr-CH" dirty="0" err="1"/>
              <a:t>hierarchy</a:t>
            </a:r>
            <a:r>
              <a:rPr lang="fr-CH" dirty="0"/>
              <a:t>)</a:t>
            </a:r>
          </a:p>
          <a:p>
            <a:pPr lvl="2"/>
            <a:r>
              <a:rPr lang="fr-CH" dirty="0"/>
              <a:t>Read </a:t>
            </a:r>
            <a:r>
              <a:rPr lang="fr-CH" dirty="0" err="1"/>
              <a:t>permittions</a:t>
            </a:r>
            <a:r>
              <a:rPr lang="fr-CH" dirty="0"/>
              <a:t> </a:t>
            </a:r>
            <a:r>
              <a:rPr lang="fr-CH" dirty="0" err="1"/>
              <a:t>may</a:t>
            </a:r>
            <a:r>
              <a:rPr lang="fr-CH" dirty="0"/>
              <a:t>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shared</a:t>
            </a:r>
            <a:r>
              <a:rPr lang="fr-CH" dirty="0"/>
              <a:t> </a:t>
            </a:r>
            <a:r>
              <a:rPr lang="fr-CH" dirty="0" err="1"/>
              <a:t>across</a:t>
            </a:r>
            <a:r>
              <a:rPr lang="fr-CH" dirty="0"/>
              <a:t> </a:t>
            </a:r>
            <a:r>
              <a:rPr lang="fr-CH" dirty="0" err="1"/>
              <a:t>context</a:t>
            </a:r>
            <a:r>
              <a:rPr lang="fr-CH" dirty="0"/>
              <a:t> and at least </a:t>
            </a:r>
            <a:r>
              <a:rPr lang="fr-CH" dirty="0" err="1"/>
              <a:t>extend</a:t>
            </a:r>
            <a:r>
              <a:rPr lang="fr-CH" dirty="0"/>
              <a:t> to </a:t>
            </a:r>
            <a:r>
              <a:rPr lang="fr-CH" dirty="0" err="1"/>
              <a:t>level</a:t>
            </a:r>
            <a:r>
              <a:rPr lang="fr-CH" dirty="0"/>
              <a:t> </a:t>
            </a:r>
            <a:r>
              <a:rPr lang="fr-CH" dirty="0" err="1"/>
              <a:t>below</a:t>
            </a:r>
            <a:endParaRPr lang="fr-CH" dirty="0"/>
          </a:p>
          <a:p>
            <a:pPr lvl="1"/>
            <a:r>
              <a:rPr lang="fr-CH" dirty="0"/>
              <a:t>*</a:t>
            </a:r>
            <a:r>
              <a:rPr lang="fr-CH" b="1" dirty="0"/>
              <a:t>no</a:t>
            </a:r>
            <a:r>
              <a:rPr lang="fr-CH" dirty="0"/>
              <a:t>* </a:t>
            </a:r>
            <a:r>
              <a:rPr lang="fr-CH" dirty="0" err="1"/>
              <a:t>personal</a:t>
            </a:r>
            <a:r>
              <a:rPr lang="fr-CH" dirty="0"/>
              <a:t> </a:t>
            </a:r>
            <a:r>
              <a:rPr lang="fr-CH" dirty="0" err="1"/>
              <a:t>details</a:t>
            </a:r>
            <a:r>
              <a:rPr lang="fr-CH" dirty="0"/>
              <a:t> (</a:t>
            </a:r>
            <a:r>
              <a:rPr lang="fr-CH" dirty="0" err="1"/>
              <a:t>only</a:t>
            </a:r>
            <a:r>
              <a:rPr lang="fr-CH" dirty="0"/>
              <a:t> at User </a:t>
            </a:r>
            <a:r>
              <a:rPr lang="fr-CH" dirty="0" err="1"/>
              <a:t>level</a:t>
            </a:r>
            <a:r>
              <a:rPr lang="fr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7983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6CDC-D479-BF9D-3263-087F0CE88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General Principles | </a:t>
            </a:r>
            <a:r>
              <a:rPr lang="fr-CH" dirty="0" err="1"/>
              <a:t>Campaigns</a:t>
            </a:r>
            <a:endParaRPr lang="en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52CF6A-1EEA-A4EC-6EFA-447F32AB5F80}"/>
              </a:ext>
            </a:extLst>
          </p:cNvPr>
          <p:cNvSpPr/>
          <p:nvPr/>
        </p:nvSpPr>
        <p:spPr>
          <a:xfrm>
            <a:off x="827731" y="1988839"/>
            <a:ext cx="1667869" cy="1730961"/>
          </a:xfrm>
          <a:prstGeom prst="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r>
              <a:rPr lang="fr-CH" sz="1000" dirty="0"/>
              <a:t>Product D</a:t>
            </a:r>
            <a:endParaRPr lang="en-CH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756888-D922-FF63-0F44-C6167F11EF60}"/>
              </a:ext>
            </a:extLst>
          </p:cNvPr>
          <p:cNvSpPr/>
          <p:nvPr/>
        </p:nvSpPr>
        <p:spPr>
          <a:xfrm>
            <a:off x="980131" y="2141239"/>
            <a:ext cx="1667869" cy="1730961"/>
          </a:xfrm>
          <a:prstGeom prst="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r>
              <a:rPr lang="fr-CH" sz="1000" dirty="0"/>
              <a:t>Product C</a:t>
            </a:r>
            <a:endParaRPr lang="en-CH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D6E806-AE5E-F5B2-F7C6-3EE6F9169879}"/>
              </a:ext>
            </a:extLst>
          </p:cNvPr>
          <p:cNvSpPr/>
          <p:nvPr/>
        </p:nvSpPr>
        <p:spPr>
          <a:xfrm>
            <a:off x="1132531" y="2293639"/>
            <a:ext cx="1667869" cy="1730961"/>
          </a:xfrm>
          <a:prstGeom prst="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r>
              <a:rPr lang="fr-CH" sz="1000" dirty="0"/>
              <a:t>Product B</a:t>
            </a:r>
            <a:endParaRPr lang="en-CH" sz="1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898CBA-291B-5431-DD0C-F63BAFFA9DF2}"/>
              </a:ext>
            </a:extLst>
          </p:cNvPr>
          <p:cNvSpPr/>
          <p:nvPr/>
        </p:nvSpPr>
        <p:spPr>
          <a:xfrm>
            <a:off x="1284931" y="2446039"/>
            <a:ext cx="1667869" cy="1730961"/>
          </a:xfrm>
          <a:prstGeom prst="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CH" sz="1200" dirty="0"/>
              <a:t>Product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000" dirty="0"/>
              <a:t>(1)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000" dirty="0"/>
              <a:t>(1)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000" dirty="0"/>
              <a:t>(1) Public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000" dirty="0"/>
              <a:t>(1)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000" dirty="0"/>
              <a:t>(n) FAQ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000" dirty="0"/>
              <a:t>(n) Quizz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000" dirty="0"/>
              <a:t>(0-5) USP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000" dirty="0"/>
              <a:t>(n) Tags</a:t>
            </a:r>
            <a:endParaRPr lang="en-CH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363FC1-D682-C629-026B-94EE87CF2727}"/>
              </a:ext>
            </a:extLst>
          </p:cNvPr>
          <p:cNvSpPr/>
          <p:nvPr/>
        </p:nvSpPr>
        <p:spPr>
          <a:xfrm>
            <a:off x="3941792" y="2952944"/>
            <a:ext cx="3594367" cy="1916216"/>
          </a:xfrm>
          <a:prstGeom prst="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CH" sz="1200" dirty="0"/>
              <a:t>Campaign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000" dirty="0"/>
              <a:t>(1)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000" dirty="0"/>
              <a:t>(1) Description (</a:t>
            </a:r>
            <a:r>
              <a:rPr lang="fr-CH" sz="1000" dirty="0" err="1"/>
              <a:t>internal</a:t>
            </a:r>
            <a:r>
              <a:rPr lang="fr-CH" sz="1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000" dirty="0"/>
              <a:t>(1) Public Description (for </a:t>
            </a:r>
            <a:r>
              <a:rPr lang="fr-CH" sz="1000" dirty="0" err="1"/>
              <a:t>offers</a:t>
            </a:r>
            <a:r>
              <a:rPr lang="fr-CH" sz="1000" dirty="0"/>
              <a:t> per emails to </a:t>
            </a:r>
            <a:r>
              <a:rPr lang="fr-CH" sz="1000" dirty="0" err="1"/>
              <a:t>customers</a:t>
            </a:r>
            <a:r>
              <a:rPr lang="fr-CH" sz="1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000" dirty="0"/>
              <a:t>(n) FAQ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000" dirty="0"/>
              <a:t>(n) Quizz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000" dirty="0"/>
              <a:t>(0-5) USP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000" dirty="0"/>
              <a:t>(1) </a:t>
            </a:r>
            <a:r>
              <a:rPr lang="fr-CH" sz="1000" dirty="0" err="1"/>
              <a:t>Category</a:t>
            </a:r>
            <a:r>
              <a:rPr lang="fr-CH" sz="1000" dirty="0"/>
              <a:t> [ACQ, X-SELL, UP-SELL, RET, </a:t>
            </a:r>
            <a:r>
              <a:rPr lang="fr-CH" sz="1000" dirty="0" err="1"/>
              <a:t>Other</a:t>
            </a:r>
            <a:r>
              <a:rPr lang="fr-CH" sz="1000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000" dirty="0"/>
              <a:t>(n)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000" dirty="0"/>
              <a:t>(1) Brand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000" dirty="0"/>
              <a:t>(n) </a:t>
            </a:r>
            <a:r>
              <a:rPr lang="fr-CH" sz="1000" dirty="0" err="1"/>
              <a:t>Attributes</a:t>
            </a:r>
            <a:r>
              <a:rPr lang="fr-CH" sz="1000" dirty="0"/>
              <a:t> (</a:t>
            </a:r>
            <a:r>
              <a:rPr lang="fr-CH" sz="1000" dirty="0" err="1"/>
              <a:t>expected</a:t>
            </a:r>
            <a:r>
              <a:rPr lang="fr-CH" sz="1000" dirty="0"/>
              <a:t> </a:t>
            </a:r>
            <a:r>
              <a:rPr lang="fr-CH" sz="1000" dirty="0" err="1"/>
              <a:t>columns</a:t>
            </a:r>
            <a:r>
              <a:rPr lang="fr-CH" sz="1000" dirty="0"/>
              <a:t> in files, </a:t>
            </a:r>
            <a:r>
              <a:rPr lang="fr-CH" sz="1000" dirty="0" err="1"/>
              <a:t>including</a:t>
            </a:r>
            <a:r>
              <a:rPr lang="fr-CH" sz="1000" dirty="0"/>
              <a:t> type)</a:t>
            </a:r>
            <a:endParaRPr lang="en-CH" sz="1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BE7BE0-99B4-AE76-D4F1-02B5DD842824}"/>
              </a:ext>
            </a:extLst>
          </p:cNvPr>
          <p:cNvCxnSpPr>
            <a:cxnSpLocks/>
            <a:stCxn id="15" idx="1"/>
            <a:endCxn id="8" idx="3"/>
          </p:cNvCxnSpPr>
          <p:nvPr/>
        </p:nvCxnSpPr>
        <p:spPr>
          <a:xfrm flipH="1" flipV="1">
            <a:off x="2952800" y="3311520"/>
            <a:ext cx="988992" cy="599532"/>
          </a:xfrm>
          <a:prstGeom prst="line">
            <a:avLst/>
          </a:prstGeom>
          <a:ln w="28575">
            <a:solidFill>
              <a:schemeClr val="tx2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B8067C6-E810-7E61-02CF-E0786BD26C3E}"/>
              </a:ext>
            </a:extLst>
          </p:cNvPr>
          <p:cNvSpPr txBox="1"/>
          <p:nvPr/>
        </p:nvSpPr>
        <p:spPr>
          <a:xfrm>
            <a:off x="3672546" y="358404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b="1" dirty="0">
                <a:solidFill>
                  <a:srgbClr val="FF0000"/>
                </a:solidFill>
              </a:rPr>
              <a:t>n</a:t>
            </a:r>
            <a:endParaRPr lang="en-CH" sz="12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A80BDD-3A19-5A92-CB92-A05C3A4F299D}"/>
              </a:ext>
            </a:extLst>
          </p:cNvPr>
          <p:cNvSpPr txBox="1"/>
          <p:nvPr/>
        </p:nvSpPr>
        <p:spPr>
          <a:xfrm>
            <a:off x="8644913" y="257593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/>
              <a:t>n</a:t>
            </a:r>
            <a:endParaRPr lang="en-CH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7FF617-B3BB-6B18-86E9-FABFA55EC33C}"/>
              </a:ext>
            </a:extLst>
          </p:cNvPr>
          <p:cNvSpPr/>
          <p:nvPr/>
        </p:nvSpPr>
        <p:spPr>
          <a:xfrm>
            <a:off x="8949713" y="1268759"/>
            <a:ext cx="1440160" cy="1674381"/>
          </a:xfrm>
          <a:prstGeom prst="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r>
              <a:rPr lang="fr-CH" sz="1000" dirty="0"/>
              <a:t>File 4</a:t>
            </a:r>
            <a:endParaRPr lang="en-CH" sz="1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317177-D7CA-FC9D-9F1B-2F6E7DF58032}"/>
              </a:ext>
            </a:extLst>
          </p:cNvPr>
          <p:cNvSpPr/>
          <p:nvPr/>
        </p:nvSpPr>
        <p:spPr>
          <a:xfrm>
            <a:off x="9102113" y="1421159"/>
            <a:ext cx="1440160" cy="1674381"/>
          </a:xfrm>
          <a:prstGeom prst="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r>
              <a:rPr lang="fr-CH" sz="1000" dirty="0"/>
              <a:t>File 3</a:t>
            </a:r>
            <a:endParaRPr lang="en-CH" sz="1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E8B5EB-81A6-3556-A816-649F5AA7D4EA}"/>
              </a:ext>
            </a:extLst>
          </p:cNvPr>
          <p:cNvSpPr/>
          <p:nvPr/>
        </p:nvSpPr>
        <p:spPr>
          <a:xfrm>
            <a:off x="9254513" y="1573559"/>
            <a:ext cx="1440160" cy="1674381"/>
          </a:xfrm>
          <a:prstGeom prst="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r>
              <a:rPr lang="fr-CH" sz="1000" dirty="0"/>
              <a:t>File 2</a:t>
            </a:r>
            <a:endParaRPr lang="en-CH" sz="1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A7AD2C-FD7D-29A8-9B3B-F091DAAD57AC}"/>
              </a:ext>
            </a:extLst>
          </p:cNvPr>
          <p:cNvSpPr/>
          <p:nvPr/>
        </p:nvSpPr>
        <p:spPr>
          <a:xfrm>
            <a:off x="9406913" y="1725959"/>
            <a:ext cx="1440160" cy="1674381"/>
          </a:xfrm>
          <a:prstGeom prst="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CH" sz="1200" dirty="0"/>
              <a:t>File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000" dirty="0"/>
              <a:t>(1)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000" dirty="0"/>
              <a:t>(1)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000" dirty="0"/>
              <a:t>(1)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000" dirty="0"/>
              <a:t>(1) Source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000" dirty="0"/>
              <a:t>(1) </a:t>
            </a:r>
            <a:r>
              <a:rPr lang="fr-CH" sz="1000" dirty="0" err="1"/>
              <a:t>Produced</a:t>
            </a:r>
            <a:r>
              <a:rPr lang="fr-CH" sz="1000" dirty="0"/>
              <a:t>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000" dirty="0"/>
              <a:t>(1) Expiration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000" dirty="0"/>
              <a:t>(1) </a:t>
            </a:r>
            <a:r>
              <a:rPr lang="fr-CH" sz="1000" dirty="0" err="1"/>
              <a:t>Upload</a:t>
            </a:r>
            <a:r>
              <a:rPr lang="fr-CH" sz="1000" dirty="0"/>
              <a:t>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000" dirty="0"/>
              <a:t>(n)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000" dirty="0"/>
              <a:t>(</a:t>
            </a:r>
            <a:r>
              <a:rPr lang="fr-CH" sz="1000" dirty="0" err="1"/>
              <a:t>json</a:t>
            </a:r>
            <a:r>
              <a:rPr lang="fr-CH" sz="1000" dirty="0"/>
              <a:t>) </a:t>
            </a:r>
            <a:r>
              <a:rPr lang="fr-CH" sz="1000" dirty="0" err="1"/>
              <a:t>Quality</a:t>
            </a:r>
            <a:endParaRPr lang="fr-CH" sz="10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9CB267-87E4-D815-3BB6-6E2DA5A85839}"/>
              </a:ext>
            </a:extLst>
          </p:cNvPr>
          <p:cNvCxnSpPr>
            <a:cxnSpLocks/>
            <a:stCxn id="15" idx="3"/>
            <a:endCxn id="24" idx="1"/>
          </p:cNvCxnSpPr>
          <p:nvPr/>
        </p:nvCxnSpPr>
        <p:spPr>
          <a:xfrm flipV="1">
            <a:off x="7536159" y="2563150"/>
            <a:ext cx="1870754" cy="1347902"/>
          </a:xfrm>
          <a:prstGeom prst="line">
            <a:avLst/>
          </a:prstGeom>
          <a:ln w="28575">
            <a:solidFill>
              <a:schemeClr val="tx2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386CBD8-72A7-9F8C-40E2-A5BB6064BF14}"/>
              </a:ext>
            </a:extLst>
          </p:cNvPr>
          <p:cNvSpPr txBox="1"/>
          <p:nvPr/>
        </p:nvSpPr>
        <p:spPr>
          <a:xfrm>
            <a:off x="7545107" y="351204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/>
              <a:t>1</a:t>
            </a:r>
            <a:endParaRPr lang="en-CH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D7DAC9-020F-F9B5-70B8-E743C0DA13CC}"/>
              </a:ext>
            </a:extLst>
          </p:cNvPr>
          <p:cNvSpPr/>
          <p:nvPr/>
        </p:nvSpPr>
        <p:spPr>
          <a:xfrm>
            <a:off x="9412191" y="4135563"/>
            <a:ext cx="1440160" cy="1343000"/>
          </a:xfrm>
          <a:prstGeom prst="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r>
              <a:rPr lang="fr-CH" sz="1000" dirty="0"/>
              <a:t>Contact N</a:t>
            </a:r>
            <a:endParaRPr lang="en-CH" sz="1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0DC8D1-4ADD-9A65-EC24-1F57D90C69C5}"/>
              </a:ext>
            </a:extLst>
          </p:cNvPr>
          <p:cNvSpPr/>
          <p:nvPr/>
        </p:nvSpPr>
        <p:spPr>
          <a:xfrm>
            <a:off x="9564591" y="4287963"/>
            <a:ext cx="1440160" cy="1343000"/>
          </a:xfrm>
          <a:prstGeom prst="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r>
              <a:rPr lang="fr-CH" sz="1000" dirty="0"/>
              <a:t>Contact 3</a:t>
            </a:r>
            <a:endParaRPr lang="en-CH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07D361C-3049-46CE-4657-E036097C4E6E}"/>
              </a:ext>
            </a:extLst>
          </p:cNvPr>
          <p:cNvSpPr/>
          <p:nvPr/>
        </p:nvSpPr>
        <p:spPr>
          <a:xfrm>
            <a:off x="9716991" y="4440363"/>
            <a:ext cx="1440160" cy="1343000"/>
          </a:xfrm>
          <a:prstGeom prst="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r>
              <a:rPr lang="fr-CH" sz="1000" dirty="0"/>
              <a:t>Contact 2</a:t>
            </a:r>
            <a:endParaRPr lang="en-CH" sz="1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2DDDB-E40C-8C6D-2B3B-89CA9AAE7AF9}"/>
              </a:ext>
            </a:extLst>
          </p:cNvPr>
          <p:cNvSpPr/>
          <p:nvPr/>
        </p:nvSpPr>
        <p:spPr>
          <a:xfrm>
            <a:off x="9869391" y="4592763"/>
            <a:ext cx="1440160" cy="1343000"/>
          </a:xfrm>
          <a:prstGeom prst="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CH" sz="1200" dirty="0"/>
              <a:t>Contact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000" dirty="0"/>
              <a:t>(1)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000" dirty="0"/>
              <a:t>(1)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000" dirty="0"/>
              <a:t>(1)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000" dirty="0"/>
              <a:t># of </a:t>
            </a:r>
            <a:r>
              <a:rPr lang="fr-CH" sz="1000" dirty="0" err="1"/>
              <a:t>attempts</a:t>
            </a:r>
            <a:endParaRPr lang="fr-CH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000" dirty="0"/>
              <a:t>First </a:t>
            </a:r>
            <a:r>
              <a:rPr lang="fr-CH" sz="1000" dirty="0" err="1"/>
              <a:t>attempt</a:t>
            </a:r>
            <a:endParaRPr lang="fr-CH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000" dirty="0"/>
              <a:t>Last </a:t>
            </a:r>
            <a:r>
              <a:rPr lang="fr-CH" sz="1000" dirty="0" err="1"/>
              <a:t>attempt</a:t>
            </a:r>
            <a:endParaRPr lang="fr-CH" sz="10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8D47AA8-19AE-7B89-BED8-E3D96984B549}"/>
              </a:ext>
            </a:extLst>
          </p:cNvPr>
          <p:cNvCxnSpPr>
            <a:cxnSpLocks/>
            <a:stCxn id="32" idx="0"/>
            <a:endCxn id="24" idx="2"/>
          </p:cNvCxnSpPr>
          <p:nvPr/>
        </p:nvCxnSpPr>
        <p:spPr>
          <a:xfrm flipH="1" flipV="1">
            <a:off x="10126993" y="3400340"/>
            <a:ext cx="462478" cy="1192423"/>
          </a:xfrm>
          <a:prstGeom prst="line">
            <a:avLst/>
          </a:prstGeom>
          <a:ln w="28575">
            <a:solidFill>
              <a:schemeClr val="tx2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ED62A4B-8BAA-33FB-74CA-845BE5ED8C28}"/>
              </a:ext>
            </a:extLst>
          </p:cNvPr>
          <p:cNvSpPr txBox="1"/>
          <p:nvPr/>
        </p:nvSpPr>
        <p:spPr>
          <a:xfrm>
            <a:off x="10305464" y="390000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/>
              <a:t>n</a:t>
            </a:r>
            <a:endParaRPr lang="en-CH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9F94F4-8D37-304C-C48C-FBA864675155}"/>
              </a:ext>
            </a:extLst>
          </p:cNvPr>
          <p:cNvSpPr txBox="1"/>
          <p:nvPr/>
        </p:nvSpPr>
        <p:spPr>
          <a:xfrm>
            <a:off x="9834443" y="335699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/>
              <a:t>1</a:t>
            </a:r>
            <a:endParaRPr lang="en-CH" sz="12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8A36E48-AE79-11A6-0617-89F905A5786C}"/>
              </a:ext>
            </a:extLst>
          </p:cNvPr>
          <p:cNvSpPr/>
          <p:nvPr/>
        </p:nvSpPr>
        <p:spPr>
          <a:xfrm>
            <a:off x="6095588" y="5540659"/>
            <a:ext cx="1449519" cy="408621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Site</a:t>
            </a:r>
            <a:endParaRPr lang="en-CH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1626F1E-C5D6-6D62-A202-5D1E906126CD}"/>
              </a:ext>
            </a:extLst>
          </p:cNvPr>
          <p:cNvSpPr/>
          <p:nvPr/>
        </p:nvSpPr>
        <p:spPr>
          <a:xfrm>
            <a:off x="6086640" y="6208515"/>
            <a:ext cx="1449519" cy="408621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Team</a:t>
            </a:r>
            <a:endParaRPr lang="en-CH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8739E41-8849-81BD-DEF1-DC77FB679C9E}"/>
              </a:ext>
            </a:extLst>
          </p:cNvPr>
          <p:cNvCxnSpPr>
            <a:cxnSpLocks/>
            <a:stCxn id="38" idx="3"/>
            <a:endCxn id="32" idx="1"/>
          </p:cNvCxnSpPr>
          <p:nvPr/>
        </p:nvCxnSpPr>
        <p:spPr>
          <a:xfrm flipV="1">
            <a:off x="7545107" y="5264263"/>
            <a:ext cx="2324284" cy="480707"/>
          </a:xfrm>
          <a:prstGeom prst="line">
            <a:avLst/>
          </a:prstGeom>
          <a:ln w="28575">
            <a:solidFill>
              <a:schemeClr val="tx2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F3B7BB5-95AE-8A7A-263C-430E383005D5}"/>
              </a:ext>
            </a:extLst>
          </p:cNvPr>
          <p:cNvCxnSpPr>
            <a:cxnSpLocks/>
          </p:cNvCxnSpPr>
          <p:nvPr/>
        </p:nvCxnSpPr>
        <p:spPr>
          <a:xfrm flipV="1">
            <a:off x="7536159" y="5288454"/>
            <a:ext cx="2293424" cy="989817"/>
          </a:xfrm>
          <a:prstGeom prst="line">
            <a:avLst/>
          </a:prstGeom>
          <a:ln w="28575">
            <a:solidFill>
              <a:schemeClr val="tx2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9844D05-2FB1-66B2-A7AB-FFD2EFB59204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flipV="1">
            <a:off x="6811400" y="5949280"/>
            <a:ext cx="8948" cy="259235"/>
          </a:xfrm>
          <a:prstGeom prst="line">
            <a:avLst/>
          </a:prstGeom>
          <a:ln w="28575">
            <a:solidFill>
              <a:schemeClr val="tx2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E4692950-0D12-9AAE-2F9C-67F04A5A76BF}"/>
              </a:ext>
            </a:extLst>
          </p:cNvPr>
          <p:cNvSpPr/>
          <p:nvPr/>
        </p:nvSpPr>
        <p:spPr>
          <a:xfrm>
            <a:off x="3941793" y="1206939"/>
            <a:ext cx="3594367" cy="1485665"/>
          </a:xfrm>
          <a:prstGeom prst="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CH" sz="1200" dirty="0"/>
              <a:t>Brand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000" dirty="0"/>
              <a:t>(1)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000" dirty="0"/>
              <a:t>(1)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000" dirty="0"/>
              <a:t>(1) Logo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000" dirty="0"/>
              <a:t>(1) 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000" dirty="0"/>
              <a:t>(1-5) </a:t>
            </a:r>
            <a:r>
              <a:rPr lang="fr-CH" sz="1000" dirty="0" err="1"/>
              <a:t>languages</a:t>
            </a:r>
            <a:endParaRPr lang="fr-CH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000" dirty="0"/>
              <a:t>(n) FAQ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000" dirty="0"/>
              <a:t>(n) Quizz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000" dirty="0"/>
              <a:t>(0-5) USP (keywords or </a:t>
            </a:r>
            <a:r>
              <a:rPr lang="fr-CH" sz="1000" dirty="0" err="1"/>
              <a:t>very</a:t>
            </a:r>
            <a:r>
              <a:rPr lang="fr-CH" sz="1000" dirty="0"/>
              <a:t> short sentences)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52CD6A7-41DE-4950-4A9A-8CC55587A99A}"/>
              </a:ext>
            </a:extLst>
          </p:cNvPr>
          <p:cNvCxnSpPr>
            <a:cxnSpLocks/>
            <a:stCxn id="54" idx="2"/>
            <a:endCxn id="15" idx="0"/>
          </p:cNvCxnSpPr>
          <p:nvPr/>
        </p:nvCxnSpPr>
        <p:spPr>
          <a:xfrm flipH="1">
            <a:off x="5738976" y="2692604"/>
            <a:ext cx="1" cy="260340"/>
          </a:xfrm>
          <a:prstGeom prst="line">
            <a:avLst/>
          </a:prstGeom>
          <a:ln w="28575">
            <a:solidFill>
              <a:schemeClr val="tx2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031F52B-B724-34EE-0C07-AA286846E956}"/>
              </a:ext>
            </a:extLst>
          </p:cNvPr>
          <p:cNvSpPr txBox="1"/>
          <p:nvPr/>
        </p:nvSpPr>
        <p:spPr>
          <a:xfrm>
            <a:off x="5747922" y="26479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/>
              <a:t>1</a:t>
            </a:r>
            <a:endParaRPr lang="en-CH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AD47AA-B255-5197-9EF5-26D5D0AF0749}"/>
              </a:ext>
            </a:extLst>
          </p:cNvPr>
          <p:cNvSpPr txBox="1"/>
          <p:nvPr/>
        </p:nvSpPr>
        <p:spPr>
          <a:xfrm>
            <a:off x="5488399" y="27199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/>
              <a:t>n</a:t>
            </a:r>
            <a:endParaRPr lang="en-CH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5B8649-4FC2-FA08-80A8-8946D0F421FD}"/>
              </a:ext>
            </a:extLst>
          </p:cNvPr>
          <p:cNvSpPr txBox="1"/>
          <p:nvPr/>
        </p:nvSpPr>
        <p:spPr>
          <a:xfrm>
            <a:off x="2927648" y="300798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/>
              <a:t>n</a:t>
            </a:r>
            <a:endParaRPr lang="en-CH" sz="12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7E78615-7D7E-F33E-65C9-E90ECFD851D7}"/>
              </a:ext>
            </a:extLst>
          </p:cNvPr>
          <p:cNvSpPr/>
          <p:nvPr/>
        </p:nvSpPr>
        <p:spPr>
          <a:xfrm>
            <a:off x="1055440" y="4869160"/>
            <a:ext cx="1744960" cy="1066603"/>
          </a:xfrm>
          <a:prstGeom prst="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CH" sz="1200" dirty="0"/>
              <a:t>Quizz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000" dirty="0"/>
              <a:t>(1)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000" dirty="0"/>
              <a:t>(3-5) </a:t>
            </a:r>
            <a:r>
              <a:rPr lang="fr-CH" sz="1000" dirty="0" err="1"/>
              <a:t>Answers</a:t>
            </a:r>
            <a:endParaRPr lang="fr-CH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000" dirty="0"/>
              <a:t>(1) Solution </a:t>
            </a:r>
            <a:br>
              <a:rPr lang="fr-CH" sz="1000" dirty="0"/>
            </a:br>
            <a:r>
              <a:rPr lang="fr-CH" sz="1000" dirty="0"/>
              <a:t>[ 0-n </a:t>
            </a:r>
            <a:r>
              <a:rPr lang="fr-CH" sz="1000" dirty="0" err="1"/>
              <a:t>Valid</a:t>
            </a:r>
            <a:r>
              <a:rPr lang="fr-CH" sz="1000" dirty="0"/>
              <a:t> </a:t>
            </a:r>
            <a:r>
              <a:rPr lang="fr-CH" sz="1000" dirty="0" err="1"/>
              <a:t>answer</a:t>
            </a:r>
            <a:r>
              <a:rPr lang="fr-CH" sz="1000" dirty="0"/>
              <a:t>(s) 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000" dirty="0"/>
              <a:t>(1) </a:t>
            </a:r>
            <a:r>
              <a:rPr lang="fr-CH" sz="1000" dirty="0" err="1"/>
              <a:t>Weight</a:t>
            </a:r>
            <a:r>
              <a:rPr lang="fr-CH" sz="1000" dirty="0"/>
              <a:t> [0-100]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D0F8EB-7D4B-C0F8-CDE3-F74B0086F4B2}"/>
              </a:ext>
            </a:extLst>
          </p:cNvPr>
          <p:cNvSpPr txBox="1"/>
          <p:nvPr/>
        </p:nvSpPr>
        <p:spPr>
          <a:xfrm>
            <a:off x="479376" y="4149080"/>
            <a:ext cx="3055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000"/>
            </a:lvl1pPr>
          </a:lstStyle>
          <a:p>
            <a:r>
              <a:rPr lang="fr-CH" dirty="0"/>
              <a:t>A Product can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used</a:t>
            </a:r>
            <a:r>
              <a:rPr lang="fr-CH" dirty="0"/>
              <a:t> in </a:t>
            </a:r>
            <a:r>
              <a:rPr lang="fr-CH" dirty="0" err="1"/>
              <a:t>several</a:t>
            </a:r>
            <a:r>
              <a:rPr lang="fr-CH" dirty="0"/>
              <a:t> </a:t>
            </a:r>
            <a:r>
              <a:rPr lang="fr-CH" dirty="0" err="1"/>
              <a:t>Campaigns</a:t>
            </a:r>
            <a:r>
              <a:rPr lang="fr-CH" dirty="0"/>
              <a:t>, </a:t>
            </a:r>
            <a:br>
              <a:rPr lang="fr-CH" dirty="0"/>
            </a:br>
            <a:r>
              <a:rPr lang="fr-CH" dirty="0"/>
              <a:t>tags </a:t>
            </a:r>
            <a:r>
              <a:rPr lang="fr-CH" dirty="0" err="1"/>
              <a:t>should</a:t>
            </a:r>
            <a:r>
              <a:rPr lang="fr-CH" dirty="0"/>
              <a:t> </a:t>
            </a:r>
            <a:r>
              <a:rPr lang="fr-CH" dirty="0" err="1"/>
              <a:t>typically</a:t>
            </a:r>
            <a:r>
              <a:rPr lang="fr-CH" dirty="0"/>
              <a:t>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used</a:t>
            </a:r>
            <a:r>
              <a:rPr lang="fr-CH" dirty="0"/>
              <a:t> to </a:t>
            </a:r>
            <a:r>
              <a:rPr lang="fr-CH" dirty="0" err="1"/>
              <a:t>filter</a:t>
            </a:r>
            <a:r>
              <a:rPr lang="fr-CH" dirty="0"/>
              <a:t> the right </a:t>
            </a:r>
            <a:r>
              <a:rPr lang="fr-CH" dirty="0" err="1"/>
              <a:t>products</a:t>
            </a:r>
            <a:endParaRPr lang="en-CH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7D3C8EC-2331-83AB-25FB-4AD5FDEE55A4}"/>
              </a:ext>
            </a:extLst>
          </p:cNvPr>
          <p:cNvSpPr txBox="1"/>
          <p:nvPr/>
        </p:nvSpPr>
        <p:spPr>
          <a:xfrm>
            <a:off x="565246" y="5935763"/>
            <a:ext cx="44506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/>
              <a:t>Quizz can </a:t>
            </a:r>
            <a:r>
              <a:rPr lang="fr-CH" sz="1000" dirty="0" err="1"/>
              <a:t>be</a:t>
            </a:r>
            <a:r>
              <a:rPr lang="fr-CH" sz="1000" dirty="0"/>
              <a:t> </a:t>
            </a:r>
            <a:r>
              <a:rPr lang="fr-CH" sz="1000" dirty="0" err="1"/>
              <a:t>defined</a:t>
            </a:r>
            <a:r>
              <a:rPr lang="fr-CH" sz="1000" dirty="0"/>
              <a:t> at </a:t>
            </a:r>
            <a:r>
              <a:rPr lang="fr-CH" sz="1000" dirty="0" err="1"/>
              <a:t>various</a:t>
            </a:r>
            <a:r>
              <a:rPr lang="fr-CH" sz="1000" dirty="0"/>
              <a:t> </a:t>
            </a:r>
            <a:r>
              <a:rPr lang="fr-CH" sz="1000" dirty="0" err="1"/>
              <a:t>level</a:t>
            </a:r>
            <a:r>
              <a:rPr lang="fr-CH" sz="1000" dirty="0"/>
              <a:t>. </a:t>
            </a:r>
            <a:r>
              <a:rPr lang="fr-CH" sz="1000" dirty="0" err="1"/>
              <a:t>Before</a:t>
            </a:r>
            <a:r>
              <a:rPr lang="fr-CH" sz="1000" dirty="0"/>
              <a:t> an Agent starts in a Campaign,3 to 5 applicable </a:t>
            </a:r>
            <a:r>
              <a:rPr lang="fr-CH" sz="1000" dirty="0" err="1"/>
              <a:t>Quizzes</a:t>
            </a:r>
            <a:r>
              <a:rPr lang="fr-CH" sz="1000" dirty="0"/>
              <a:t> (</a:t>
            </a:r>
            <a:r>
              <a:rPr lang="fr-CH" sz="1000" dirty="0" err="1"/>
              <a:t>configured</a:t>
            </a:r>
            <a:r>
              <a:rPr lang="fr-CH" sz="1000" dirty="0"/>
              <a:t> in Campaign settings) </a:t>
            </a:r>
            <a:r>
              <a:rPr lang="fr-CH" sz="1000" dirty="0" err="1"/>
              <a:t>from</a:t>
            </a:r>
            <a:r>
              <a:rPr lang="fr-CH" sz="1000" dirty="0"/>
              <a:t> all </a:t>
            </a:r>
            <a:r>
              <a:rPr lang="fr-CH" sz="1000" dirty="0" err="1"/>
              <a:t>levels</a:t>
            </a:r>
            <a:r>
              <a:rPr lang="fr-CH" sz="1000" dirty="0"/>
              <a:t> are </a:t>
            </a:r>
            <a:r>
              <a:rPr lang="fr-CH" sz="1000" dirty="0" err="1"/>
              <a:t>randomly</a:t>
            </a:r>
            <a:r>
              <a:rPr lang="fr-CH" sz="1000" dirty="0"/>
              <a:t> </a:t>
            </a:r>
            <a:r>
              <a:rPr lang="fr-CH" sz="1000" dirty="0" err="1"/>
              <a:t>selected</a:t>
            </a:r>
            <a:r>
              <a:rPr lang="fr-CH" sz="1000" dirty="0"/>
              <a:t> </a:t>
            </a:r>
            <a:r>
              <a:rPr lang="fr-CH" sz="1000" dirty="0" err="1"/>
              <a:t>according</a:t>
            </a:r>
            <a:r>
              <a:rPr lang="fr-CH" sz="1000" dirty="0"/>
              <a:t> to </a:t>
            </a:r>
            <a:r>
              <a:rPr lang="fr-CH" sz="1000" dirty="0" err="1"/>
              <a:t>their</a:t>
            </a:r>
            <a:r>
              <a:rPr lang="fr-CH" sz="1000" dirty="0"/>
              <a:t> </a:t>
            </a:r>
            <a:r>
              <a:rPr lang="fr-CH" sz="1000" dirty="0" err="1"/>
              <a:t>weights</a:t>
            </a:r>
            <a:r>
              <a:rPr lang="fr-CH" sz="1000" dirty="0"/>
              <a:t> and </a:t>
            </a:r>
            <a:r>
              <a:rPr lang="fr-CH" sz="1000" dirty="0" err="1"/>
              <a:t>shown</a:t>
            </a:r>
            <a:r>
              <a:rPr lang="fr-CH" sz="1000" dirty="0"/>
              <a:t> to the Agent</a:t>
            </a:r>
            <a:endParaRPr lang="en-CH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56AF96-3C68-1AC1-10FF-88DF9FDE785C}"/>
              </a:ext>
            </a:extLst>
          </p:cNvPr>
          <p:cNvSpPr txBox="1"/>
          <p:nvPr/>
        </p:nvSpPr>
        <p:spPr>
          <a:xfrm>
            <a:off x="9136355" y="5905510"/>
            <a:ext cx="3055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000"/>
            </a:lvl1pPr>
          </a:lstStyle>
          <a:p>
            <a:r>
              <a:rPr lang="fr-CH" dirty="0"/>
              <a:t>Once </a:t>
            </a:r>
            <a:r>
              <a:rPr lang="fr-CH" dirty="0" err="1"/>
              <a:t>assigned</a:t>
            </a:r>
            <a:r>
              <a:rPr lang="fr-CH" dirty="0"/>
              <a:t> to a Team, a contact </a:t>
            </a:r>
            <a:r>
              <a:rPr lang="fr-CH" dirty="0" err="1"/>
              <a:t>cann</a:t>
            </a:r>
            <a:r>
              <a:rPr lang="fr-CH" dirty="0"/>
              <a:t> </a:t>
            </a:r>
            <a:r>
              <a:rPr lang="fr-CH" dirty="0" err="1"/>
              <a:t>never</a:t>
            </a:r>
            <a:r>
              <a:rPr lang="fr-CH" dirty="0"/>
              <a:t> </a:t>
            </a:r>
            <a:r>
              <a:rPr lang="fr-CH" dirty="0" err="1"/>
              <a:t>be</a:t>
            </a:r>
            <a:r>
              <a:rPr lang="fr-CH" dirty="0"/>
              <a:t> re-</a:t>
            </a:r>
            <a:r>
              <a:rPr lang="fr-CH" dirty="0" err="1"/>
              <a:t>assigned</a:t>
            </a:r>
            <a:r>
              <a:rPr lang="fr-CH" dirty="0"/>
              <a:t> to </a:t>
            </a:r>
            <a:r>
              <a:rPr lang="fr-CH" dirty="0" err="1"/>
              <a:t>another</a:t>
            </a:r>
            <a:r>
              <a:rPr lang="fr-CH" dirty="0"/>
              <a:t> Team or Site/Partner</a:t>
            </a:r>
            <a:endParaRPr lang="en-CH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251B482-B2C4-3BA9-378C-C09913EC9866}"/>
              </a:ext>
            </a:extLst>
          </p:cNvPr>
          <p:cNvSpPr txBox="1"/>
          <p:nvPr/>
        </p:nvSpPr>
        <p:spPr>
          <a:xfrm>
            <a:off x="8400256" y="868650"/>
            <a:ext cx="3055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000"/>
            </a:lvl1pPr>
          </a:lstStyle>
          <a:p>
            <a:r>
              <a:rPr lang="fr-CH" dirty="0"/>
              <a:t>A File </a:t>
            </a:r>
            <a:r>
              <a:rPr lang="fr-CH" dirty="0" err="1"/>
              <a:t>exclusively</a:t>
            </a:r>
            <a:r>
              <a:rPr lang="fr-CH" dirty="0"/>
              <a:t> </a:t>
            </a:r>
            <a:r>
              <a:rPr lang="fr-CH" dirty="0" err="1"/>
              <a:t>belongs</a:t>
            </a:r>
            <a:r>
              <a:rPr lang="fr-CH" dirty="0"/>
              <a:t> to 1 Campaign and </a:t>
            </a:r>
            <a:r>
              <a:rPr lang="fr-CH" dirty="0" err="1"/>
              <a:t>cannot</a:t>
            </a:r>
            <a:r>
              <a:rPr lang="fr-CH" dirty="0"/>
              <a:t>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switched</a:t>
            </a:r>
            <a:r>
              <a:rPr lang="fr-CH" dirty="0"/>
              <a:t> to </a:t>
            </a:r>
            <a:r>
              <a:rPr lang="fr-CH" dirty="0" err="1"/>
              <a:t>any</a:t>
            </a:r>
            <a:r>
              <a:rPr lang="fr-CH" dirty="0"/>
              <a:t> </a:t>
            </a:r>
            <a:r>
              <a:rPr lang="fr-CH" dirty="0" err="1"/>
              <a:t>other</a:t>
            </a:r>
            <a:r>
              <a:rPr lang="fr-CH" dirty="0"/>
              <a:t> Campaign or Brand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045077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14E9-A57D-47C9-872D-DD4ED8C2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File </a:t>
            </a:r>
            <a:r>
              <a:rPr lang="fr-CH" dirty="0" err="1"/>
              <a:t>Upload</a:t>
            </a:r>
            <a:r>
              <a:rPr lang="fr-CH" dirty="0"/>
              <a:t> | Flow | Phase 1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FDAD0-82F2-AEA3-C9A5-349A1C8B7F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2F874-7BC0-0469-E35E-07F2AAAF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CH" b="1" dirty="0"/>
              <a:t>Brand Manager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H" dirty="0" err="1"/>
              <a:t>Drag’n</a:t>
            </a:r>
            <a:r>
              <a:rPr lang="fr-CH" dirty="0"/>
              <a:t> Drop 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H" dirty="0"/>
              <a:t>Clean file </a:t>
            </a:r>
            <a:r>
              <a:rPr lang="fr-CH" dirty="0" err="1"/>
              <a:t>with</a:t>
            </a:r>
            <a:r>
              <a:rPr lang="fr-CH" dirty="0"/>
              <a:t> lead management API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H" dirty="0"/>
              <a:t>Display File Info &amp; </a:t>
            </a:r>
            <a:r>
              <a:rPr lang="fr-CH" dirty="0" err="1"/>
              <a:t>Quality</a:t>
            </a:r>
            <a:endParaRPr lang="fr-CH" dirty="0"/>
          </a:p>
          <a:p>
            <a:pPr marL="914400" lvl="1" indent="-457200">
              <a:buFont typeface="+mj-lt"/>
              <a:buAutoNum type="arabicPeriod"/>
            </a:pPr>
            <a:r>
              <a:rPr lang="fr-CH" dirty="0" err="1"/>
              <a:t>Map</a:t>
            </a:r>
            <a:r>
              <a:rPr lang="fr-CH" dirty="0"/>
              <a:t> non-</a:t>
            </a:r>
            <a:r>
              <a:rPr lang="fr-CH" dirty="0" err="1"/>
              <a:t>core</a:t>
            </a:r>
            <a:r>
              <a:rPr lang="fr-CH" dirty="0"/>
              <a:t> </a:t>
            </a:r>
            <a:r>
              <a:rPr lang="fr-CH" dirty="0" err="1"/>
              <a:t>columns</a:t>
            </a:r>
            <a:r>
              <a:rPr lang="fr-CH" dirty="0"/>
              <a:t> to Campaign </a:t>
            </a:r>
            <a:r>
              <a:rPr lang="fr-CH" dirty="0" err="1"/>
              <a:t>attributes</a:t>
            </a:r>
            <a:endParaRPr lang="fr-CH" dirty="0"/>
          </a:p>
          <a:p>
            <a:pPr marL="914400" lvl="1" indent="-457200">
              <a:buFont typeface="+mj-lt"/>
              <a:buAutoNum type="arabicPeriod"/>
            </a:pPr>
            <a:r>
              <a:rPr lang="fr-CH" dirty="0" err="1"/>
              <a:t>Provide</a:t>
            </a:r>
            <a:r>
              <a:rPr lang="fr-CH" dirty="0"/>
              <a:t> </a:t>
            </a:r>
            <a:r>
              <a:rPr lang="fr-CH" dirty="0" err="1"/>
              <a:t>specific</a:t>
            </a:r>
            <a:r>
              <a:rPr lang="fr-CH" dirty="0"/>
              <a:t> information</a:t>
            </a:r>
          </a:p>
          <a:p>
            <a:pPr lvl="2"/>
            <a:r>
              <a:rPr lang="fr-CH" dirty="0"/>
              <a:t>File </a:t>
            </a:r>
            <a:r>
              <a:rPr lang="fr-CH" dirty="0" err="1"/>
              <a:t>name</a:t>
            </a:r>
            <a:r>
              <a:rPr lang="fr-CH" dirty="0"/>
              <a:t>, description, source, </a:t>
            </a:r>
            <a:r>
              <a:rPr lang="fr-CH" dirty="0" err="1"/>
              <a:t>produced</a:t>
            </a:r>
            <a:r>
              <a:rPr lang="fr-CH" dirty="0"/>
              <a:t> date (can </a:t>
            </a:r>
            <a:r>
              <a:rPr lang="fr-CH" dirty="0" err="1"/>
              <a:t>be</a:t>
            </a:r>
            <a:r>
              <a:rPr lang="fr-CH" dirty="0"/>
              <a:t> set in the </a:t>
            </a:r>
            <a:r>
              <a:rPr lang="fr-CH" dirty="0" err="1"/>
              <a:t>past</a:t>
            </a:r>
            <a:r>
              <a:rPr lang="fr-CH" dirty="0"/>
              <a:t>; default: </a:t>
            </a:r>
            <a:r>
              <a:rPr lang="fr-CH" dirty="0" err="1"/>
              <a:t>now</a:t>
            </a:r>
            <a:r>
              <a:rPr lang="fr-CH" dirty="0"/>
              <a:t>), expiration date (default: </a:t>
            </a:r>
            <a:r>
              <a:rPr lang="fr-CH" dirty="0" err="1"/>
              <a:t>produced</a:t>
            </a:r>
            <a:r>
              <a:rPr lang="fr-CH" dirty="0"/>
              <a:t> + 3 </a:t>
            </a:r>
            <a:r>
              <a:rPr lang="fr-CH" dirty="0" err="1"/>
              <a:t>months</a:t>
            </a:r>
            <a:r>
              <a:rPr lang="fr-CH" dirty="0"/>
              <a:t>), tags…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H" dirty="0"/>
              <a:t>Split file to Sites/</a:t>
            </a:r>
            <a:r>
              <a:rPr lang="fr-CH" dirty="0" err="1"/>
              <a:t>Partners</a:t>
            </a:r>
            <a:r>
              <a:rPr lang="fr-CH" dirty="0"/>
              <a:t> (default: in Campaign settings)</a:t>
            </a:r>
          </a:p>
          <a:p>
            <a:pPr lvl="2"/>
            <a:r>
              <a:rPr lang="fr-CH" dirty="0"/>
              <a:t>For </a:t>
            </a:r>
            <a:r>
              <a:rPr lang="fr-CH" dirty="0" err="1"/>
              <a:t>each</a:t>
            </a:r>
            <a:r>
              <a:rPr lang="fr-CH" dirty="0"/>
              <a:t> </a:t>
            </a:r>
            <a:r>
              <a:rPr lang="fr-CH" dirty="0" err="1"/>
              <a:t>language</a:t>
            </a:r>
            <a:r>
              <a:rPr lang="fr-CH" dirty="0"/>
              <a:t> in </a:t>
            </a:r>
            <a:r>
              <a:rPr lang="fr-CH" b="1" u="sng" dirty="0"/>
              <a:t>Brand</a:t>
            </a:r>
            <a:r>
              <a:rPr lang="fr-CH" dirty="0"/>
              <a:t>: </a:t>
            </a:r>
            <a:r>
              <a:rPr lang="fr-CH" dirty="0" err="1"/>
              <a:t>define</a:t>
            </a:r>
            <a:r>
              <a:rPr lang="fr-CH" dirty="0"/>
              <a:t> </a:t>
            </a:r>
            <a:r>
              <a:rPr lang="fr-CH" dirty="0" err="1"/>
              <a:t>weight</a:t>
            </a:r>
            <a:r>
              <a:rPr lang="fr-CH" dirty="0"/>
              <a:t> of </a:t>
            </a:r>
            <a:r>
              <a:rPr lang="fr-CH" dirty="0" err="1"/>
              <a:t>each</a:t>
            </a:r>
            <a:r>
              <a:rPr lang="fr-CH" dirty="0"/>
              <a:t> </a:t>
            </a:r>
            <a:r>
              <a:rPr lang="fr-CH" dirty="0" err="1"/>
              <a:t>partner</a:t>
            </a:r>
            <a:endParaRPr lang="fr-CH" dirty="0"/>
          </a:p>
          <a:p>
            <a:pPr marL="0" indent="0">
              <a:buNone/>
            </a:pPr>
            <a:r>
              <a:rPr lang="fr-CH" b="1" dirty="0"/>
              <a:t>Site/Partner Manager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H" dirty="0" err="1"/>
              <a:t>Review</a:t>
            </a:r>
            <a:r>
              <a:rPr lang="fr-CH" dirty="0"/>
              <a:t> Info &amp; </a:t>
            </a:r>
            <a:r>
              <a:rPr lang="fr-CH" dirty="0" err="1"/>
              <a:t>Quality</a:t>
            </a:r>
            <a:endParaRPr lang="fr-CH" dirty="0"/>
          </a:p>
          <a:p>
            <a:pPr marL="914400" lvl="1" indent="-457200">
              <a:buFont typeface="+mj-lt"/>
              <a:buAutoNum type="arabicPeriod"/>
            </a:pPr>
            <a:r>
              <a:rPr lang="fr-CH" dirty="0"/>
              <a:t>Split file to teams (default: in Partner settings for </a:t>
            </a:r>
            <a:r>
              <a:rPr lang="fr-CH" dirty="0" err="1"/>
              <a:t>this</a:t>
            </a:r>
            <a:r>
              <a:rPr lang="fr-CH" dirty="0"/>
              <a:t> team)</a:t>
            </a:r>
          </a:p>
          <a:p>
            <a:pPr lvl="2"/>
            <a:r>
              <a:rPr lang="fr-CH" dirty="0"/>
              <a:t>For </a:t>
            </a:r>
            <a:r>
              <a:rPr lang="fr-CH" dirty="0" err="1"/>
              <a:t>each</a:t>
            </a:r>
            <a:r>
              <a:rPr lang="fr-CH" dirty="0"/>
              <a:t> </a:t>
            </a:r>
            <a:r>
              <a:rPr lang="fr-CH" dirty="0" err="1"/>
              <a:t>language</a:t>
            </a:r>
            <a:r>
              <a:rPr lang="fr-CH" dirty="0"/>
              <a:t> in </a:t>
            </a:r>
            <a:r>
              <a:rPr lang="fr-CH" b="1" u="sng" dirty="0"/>
              <a:t>Brand</a:t>
            </a:r>
            <a:r>
              <a:rPr lang="fr-CH" dirty="0"/>
              <a:t>: </a:t>
            </a:r>
            <a:r>
              <a:rPr lang="fr-CH" dirty="0" err="1"/>
              <a:t>define</a:t>
            </a:r>
            <a:r>
              <a:rPr lang="fr-CH" dirty="0"/>
              <a:t> </a:t>
            </a:r>
            <a:r>
              <a:rPr lang="fr-CH" dirty="0" err="1"/>
              <a:t>weight</a:t>
            </a:r>
            <a:r>
              <a:rPr lang="fr-CH" dirty="0"/>
              <a:t> of </a:t>
            </a:r>
            <a:r>
              <a:rPr lang="fr-CH" dirty="0" err="1"/>
              <a:t>each</a:t>
            </a:r>
            <a:r>
              <a:rPr lang="fr-CH" dirty="0"/>
              <a:t> </a:t>
            </a:r>
            <a:r>
              <a:rPr lang="fr-CH" dirty="0" err="1"/>
              <a:t>partner</a:t>
            </a:r>
            <a:endParaRPr lang="fr-CH" dirty="0"/>
          </a:p>
          <a:p>
            <a:pPr marL="0" indent="0">
              <a:buNone/>
            </a:pPr>
            <a:r>
              <a:rPr lang="fr-CH" b="1" dirty="0"/>
              <a:t>Team Manager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H" dirty="0" err="1"/>
              <a:t>Review</a:t>
            </a:r>
            <a:r>
              <a:rPr lang="fr-CH" dirty="0"/>
              <a:t> Info &amp; </a:t>
            </a:r>
            <a:r>
              <a:rPr lang="fr-CH" dirty="0" err="1"/>
              <a:t>Quality</a:t>
            </a:r>
            <a:r>
              <a:rPr lang="fr-CH" dirty="0"/>
              <a:t> (default: in Campaign settings for </a:t>
            </a:r>
            <a:r>
              <a:rPr lang="fr-CH" dirty="0" err="1"/>
              <a:t>this</a:t>
            </a:r>
            <a:r>
              <a:rPr lang="fr-CH" dirty="0"/>
              <a:t> team)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H" dirty="0" err="1"/>
              <a:t>Activate</a:t>
            </a:r>
            <a:r>
              <a:rPr lang="fr-CH" dirty="0"/>
              <a:t> File for Team (default: inactive)</a:t>
            </a:r>
          </a:p>
          <a:p>
            <a:pPr lvl="2"/>
            <a:r>
              <a:rPr lang="fr-CH" dirty="0"/>
              <a:t>Note: Select Agents to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excluded</a:t>
            </a:r>
            <a:r>
              <a:rPr lang="fr-CH" dirty="0"/>
              <a:t> at Campaign </a:t>
            </a:r>
            <a:r>
              <a:rPr lang="fr-CH" dirty="0" err="1"/>
              <a:t>level</a:t>
            </a:r>
            <a:r>
              <a:rPr lang="fr-CH" dirty="0"/>
              <a:t>, not at File </a:t>
            </a:r>
            <a:r>
              <a:rPr lang="fr-CH" dirty="0" err="1"/>
              <a:t>level</a:t>
            </a:r>
            <a:endParaRPr lang="fr-CH" dirty="0"/>
          </a:p>
          <a:p>
            <a:pPr marL="914400" lvl="1" indent="-457200">
              <a:buFont typeface="+mj-lt"/>
              <a:buAutoNum type="arabicPeriod"/>
            </a:pPr>
            <a:endParaRPr lang="fr-CH" b="1" dirty="0"/>
          </a:p>
          <a:p>
            <a:pPr marL="0" indent="0">
              <a:buNone/>
            </a:pPr>
            <a:endParaRPr lang="en-CH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BFEAD9-5E3B-8E62-0A25-5C7B58F2289B}"/>
              </a:ext>
            </a:extLst>
          </p:cNvPr>
          <p:cNvCxnSpPr>
            <a:cxnSpLocks/>
          </p:cNvCxnSpPr>
          <p:nvPr/>
        </p:nvCxnSpPr>
        <p:spPr>
          <a:xfrm>
            <a:off x="7987314" y="4099138"/>
            <a:ext cx="3888432" cy="0"/>
          </a:xfrm>
          <a:prstGeom prst="line">
            <a:avLst/>
          </a:prstGeom>
          <a:ln w="571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23901D-916C-F7FC-E735-E439550AE942}"/>
              </a:ext>
            </a:extLst>
          </p:cNvPr>
          <p:cNvCxnSpPr>
            <a:cxnSpLocks/>
          </p:cNvCxnSpPr>
          <p:nvPr/>
        </p:nvCxnSpPr>
        <p:spPr>
          <a:xfrm>
            <a:off x="8851410" y="4099138"/>
            <a:ext cx="1332148" cy="0"/>
          </a:xfrm>
          <a:prstGeom prst="line">
            <a:avLst/>
          </a:prstGeom>
          <a:ln w="571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7277B2-C8B4-E453-4B10-6FEB950AB86E}"/>
              </a:ext>
            </a:extLst>
          </p:cNvPr>
          <p:cNvCxnSpPr/>
          <p:nvPr/>
        </p:nvCxnSpPr>
        <p:spPr>
          <a:xfrm>
            <a:off x="8599382" y="431516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BF3737-EA55-6581-6A29-8721BF0A369F}"/>
              </a:ext>
            </a:extLst>
          </p:cNvPr>
          <p:cNvCxnSpPr/>
          <p:nvPr/>
        </p:nvCxnSpPr>
        <p:spPr>
          <a:xfrm>
            <a:off x="9931530" y="431516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27683D6-9F57-1A42-045B-13B4C2A7C6C8}"/>
              </a:ext>
            </a:extLst>
          </p:cNvPr>
          <p:cNvSpPr txBox="1"/>
          <p:nvPr/>
        </p:nvSpPr>
        <p:spPr>
          <a:xfrm>
            <a:off x="8094599" y="3811106"/>
            <a:ext cx="6848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000" dirty="0" err="1">
                <a:solidFill>
                  <a:schemeClr val="accent1"/>
                </a:solidFill>
              </a:rPr>
              <a:t>Ganira</a:t>
            </a:r>
            <a:r>
              <a:rPr lang="fr-CH" sz="1000" dirty="0">
                <a:solidFill>
                  <a:schemeClr val="accent1"/>
                </a:solidFill>
              </a:rPr>
              <a:t> PT</a:t>
            </a:r>
          </a:p>
          <a:p>
            <a:pPr algn="ctr"/>
            <a:endParaRPr lang="fr-CH" sz="1000" dirty="0">
              <a:solidFill>
                <a:schemeClr val="accent1"/>
              </a:solidFill>
            </a:endParaRPr>
          </a:p>
          <a:p>
            <a:pPr algn="ctr"/>
            <a:r>
              <a:rPr lang="fr-CH" sz="1000" dirty="0">
                <a:solidFill>
                  <a:schemeClr val="accent1"/>
                </a:solidFill>
              </a:rPr>
              <a:t>22%</a:t>
            </a:r>
            <a:endParaRPr lang="en-CH" sz="10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4F2368-B0BC-F586-76DF-844BA26C6DCA}"/>
              </a:ext>
            </a:extLst>
          </p:cNvPr>
          <p:cNvSpPr txBox="1"/>
          <p:nvPr/>
        </p:nvSpPr>
        <p:spPr>
          <a:xfrm>
            <a:off x="9355466" y="3811106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000" dirty="0">
                <a:solidFill>
                  <a:schemeClr val="accent1"/>
                </a:solidFill>
              </a:rPr>
              <a:t>DCS</a:t>
            </a:r>
          </a:p>
          <a:p>
            <a:pPr algn="ctr"/>
            <a:endParaRPr lang="fr-CH" sz="1000" dirty="0">
              <a:solidFill>
                <a:schemeClr val="accent1"/>
              </a:solidFill>
            </a:endParaRPr>
          </a:p>
          <a:p>
            <a:pPr algn="ctr"/>
            <a:r>
              <a:rPr lang="fr-CH" sz="1000" dirty="0">
                <a:solidFill>
                  <a:schemeClr val="accent1"/>
                </a:solidFill>
              </a:rPr>
              <a:t>36%</a:t>
            </a:r>
            <a:endParaRPr lang="en-CH" sz="10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7320BA-B826-2C8A-8A9E-B0827B2C72C8}"/>
              </a:ext>
            </a:extLst>
          </p:cNvPr>
          <p:cNvSpPr txBox="1"/>
          <p:nvPr/>
        </p:nvSpPr>
        <p:spPr>
          <a:xfrm>
            <a:off x="10867634" y="3811106"/>
            <a:ext cx="5052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000" dirty="0">
                <a:solidFill>
                  <a:schemeClr val="accent1"/>
                </a:solidFill>
              </a:rPr>
              <a:t>Nexus</a:t>
            </a:r>
          </a:p>
          <a:p>
            <a:pPr algn="ctr"/>
            <a:endParaRPr lang="fr-CH" sz="1000" dirty="0">
              <a:solidFill>
                <a:schemeClr val="accent1"/>
              </a:solidFill>
            </a:endParaRPr>
          </a:p>
          <a:p>
            <a:pPr algn="ctr"/>
            <a:r>
              <a:rPr lang="fr-CH" sz="1000" dirty="0">
                <a:solidFill>
                  <a:schemeClr val="accent1"/>
                </a:solidFill>
              </a:rPr>
              <a:t>42%</a:t>
            </a:r>
            <a:endParaRPr lang="en-CH" sz="100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3809AB-4429-A280-B36F-22DCB37B87B4}"/>
              </a:ext>
            </a:extLst>
          </p:cNvPr>
          <p:cNvSpPr txBox="1"/>
          <p:nvPr/>
        </p:nvSpPr>
        <p:spPr>
          <a:xfrm>
            <a:off x="7192159" y="395512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200" b="1" dirty="0">
                <a:solidFill>
                  <a:schemeClr val="bg2"/>
                </a:solidFill>
              </a:rPr>
              <a:t>German</a:t>
            </a:r>
            <a:endParaRPr lang="en-CH" sz="1200" b="1" dirty="0">
              <a:solidFill>
                <a:schemeClr val="bg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3B9392-7F4C-36B9-2C10-E4D6CB2B71EA}"/>
              </a:ext>
            </a:extLst>
          </p:cNvPr>
          <p:cNvSpPr txBox="1"/>
          <p:nvPr/>
        </p:nvSpPr>
        <p:spPr>
          <a:xfrm>
            <a:off x="7803801" y="3226539"/>
            <a:ext cx="41248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000" dirty="0"/>
              <a:t>A default </a:t>
            </a:r>
            <a:r>
              <a:rPr lang="fr-CH" sz="1000" dirty="0" err="1"/>
              <a:t>shall</a:t>
            </a:r>
            <a:r>
              <a:rPr lang="fr-CH" sz="1000" dirty="0"/>
              <a:t> </a:t>
            </a:r>
            <a:r>
              <a:rPr lang="fr-CH" sz="1000" dirty="0" err="1"/>
              <a:t>be</a:t>
            </a:r>
            <a:r>
              <a:rPr lang="fr-CH" sz="1000" dirty="0"/>
              <a:t> </a:t>
            </a:r>
            <a:r>
              <a:rPr lang="fr-CH" sz="1000" dirty="0" err="1"/>
              <a:t>defined</a:t>
            </a:r>
            <a:r>
              <a:rPr lang="fr-CH" sz="1000" dirty="0"/>
              <a:t> in the Campaign settings, </a:t>
            </a:r>
            <a:br>
              <a:rPr lang="fr-CH" sz="1000" dirty="0"/>
            </a:br>
            <a:r>
              <a:rPr lang="fr-CH" sz="1000" dirty="0" err="1"/>
              <a:t>which</a:t>
            </a:r>
            <a:r>
              <a:rPr lang="fr-CH" sz="1000" dirty="0"/>
              <a:t> </a:t>
            </a:r>
            <a:r>
              <a:rPr lang="fr-CH" sz="1000" dirty="0" err="1"/>
              <a:t>itself</a:t>
            </a:r>
            <a:r>
              <a:rPr lang="fr-CH" sz="1000" dirty="0"/>
              <a:t> </a:t>
            </a:r>
            <a:r>
              <a:rPr lang="fr-CH" sz="1000" dirty="0" err="1"/>
              <a:t>is</a:t>
            </a:r>
            <a:r>
              <a:rPr lang="fr-CH" sz="1000" dirty="0"/>
              <a:t> set by default </a:t>
            </a:r>
            <a:r>
              <a:rPr lang="fr-CH" sz="1000" dirty="0" err="1"/>
              <a:t>with</a:t>
            </a:r>
            <a:r>
              <a:rPr lang="fr-CH" sz="1000" dirty="0"/>
              <a:t> an </a:t>
            </a:r>
            <a:r>
              <a:rPr lang="fr-CH" sz="1000" dirty="0" err="1"/>
              <a:t>even</a:t>
            </a:r>
            <a:r>
              <a:rPr lang="fr-CH" sz="1000" dirty="0"/>
              <a:t> distribution </a:t>
            </a:r>
            <a:r>
              <a:rPr lang="fr-CH" sz="1000" dirty="0" err="1"/>
              <a:t>between</a:t>
            </a:r>
            <a:r>
              <a:rPr lang="fr-CH" sz="1000" dirty="0"/>
              <a:t> all </a:t>
            </a:r>
            <a:r>
              <a:rPr lang="fr-CH" sz="1000" dirty="0" err="1"/>
              <a:t>partners</a:t>
            </a:r>
            <a:r>
              <a:rPr lang="fr-CH" sz="1000" dirty="0"/>
              <a:t>. </a:t>
            </a:r>
          </a:p>
          <a:p>
            <a:pPr algn="ctr"/>
            <a:r>
              <a:rPr lang="fr-CH" sz="1000" dirty="0" err="1"/>
              <a:t>Whenever</a:t>
            </a:r>
            <a:r>
              <a:rPr lang="fr-CH" sz="1000" dirty="0"/>
              <a:t> a new </a:t>
            </a:r>
            <a:r>
              <a:rPr lang="fr-CH" sz="1000" dirty="0" err="1"/>
              <a:t>partner</a:t>
            </a:r>
            <a:r>
              <a:rPr lang="fr-CH" sz="1000" dirty="0"/>
              <a:t> </a:t>
            </a:r>
            <a:r>
              <a:rPr lang="fr-CH" sz="1000" dirty="0" err="1"/>
              <a:t>is</a:t>
            </a:r>
            <a:r>
              <a:rPr lang="fr-CH" sz="1000" dirty="0"/>
              <a:t> </a:t>
            </a:r>
            <a:r>
              <a:rPr lang="fr-CH" sz="1000" dirty="0" err="1"/>
              <a:t>added</a:t>
            </a:r>
            <a:r>
              <a:rPr lang="fr-CH" sz="1000" dirty="0"/>
              <a:t>, the Campaign default </a:t>
            </a:r>
            <a:r>
              <a:rPr lang="fr-CH" sz="1000" dirty="0" err="1"/>
              <a:t>is</a:t>
            </a:r>
            <a:r>
              <a:rPr lang="fr-CH" sz="1000" dirty="0"/>
              <a:t> re-</a:t>
            </a:r>
            <a:r>
              <a:rPr lang="fr-CH" sz="1000" dirty="0" err="1"/>
              <a:t>initialized</a:t>
            </a:r>
            <a:r>
              <a:rPr lang="fr-CH" sz="1000" dirty="0"/>
              <a:t>.</a:t>
            </a:r>
            <a:endParaRPr lang="en-CH" sz="1000" dirty="0"/>
          </a:p>
        </p:txBody>
      </p:sp>
    </p:spTree>
    <p:extLst>
      <p:ext uri="{BB962C8B-B14F-4D97-AF65-F5344CB8AC3E}">
        <p14:creationId xmlns:p14="http://schemas.microsoft.com/office/powerpoint/2010/main" val="2288076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01185-FE73-0111-9669-E0071EF4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File </a:t>
            </a:r>
            <a:r>
              <a:rPr lang="fr-CH" dirty="0" err="1"/>
              <a:t>Upload</a:t>
            </a:r>
            <a:r>
              <a:rPr lang="fr-CH" dirty="0"/>
              <a:t> | Flow | Phase 2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A1D13-572F-FF21-5D10-0E51CEF240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File </a:t>
            </a:r>
            <a:r>
              <a:rPr lang="fr-CH" dirty="0" err="1"/>
              <a:t>Upload</a:t>
            </a:r>
            <a:r>
              <a:rPr lang="fr-CH" dirty="0"/>
              <a:t> (in the future) </a:t>
            </a:r>
            <a:r>
              <a:rPr lang="fr-CH" dirty="0" err="1"/>
              <a:t>shall</a:t>
            </a:r>
            <a:r>
              <a:rPr lang="fr-CH" dirty="0"/>
              <a:t>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done</a:t>
            </a:r>
            <a:r>
              <a:rPr lang="fr-CH" dirty="0"/>
              <a:t> </a:t>
            </a:r>
            <a:r>
              <a:rPr lang="fr-CH" dirty="0" err="1"/>
              <a:t>outside</a:t>
            </a:r>
            <a:r>
              <a:rPr lang="fr-CH" dirty="0"/>
              <a:t> of </a:t>
            </a:r>
            <a:r>
              <a:rPr lang="fr-CH" dirty="0" err="1"/>
              <a:t>calleebree</a:t>
            </a:r>
            <a:r>
              <a:rPr lang="fr-CH" dirty="0"/>
              <a:t>, </a:t>
            </a:r>
            <a:r>
              <a:rPr lang="fr-CH" dirty="0" err="1"/>
              <a:t>without</a:t>
            </a:r>
            <a:r>
              <a:rPr lang="fr-CH" dirty="0"/>
              <a:t> User/</a:t>
            </a:r>
            <a:r>
              <a:rPr lang="fr-CH" dirty="0" err="1"/>
              <a:t>Account</a:t>
            </a:r>
            <a:r>
              <a:rPr lang="fr-CH" dirty="0"/>
              <a:t>, but </a:t>
            </a:r>
            <a:r>
              <a:rPr lang="fr-CH" dirty="0" err="1"/>
              <a:t>using</a:t>
            </a:r>
            <a:r>
              <a:rPr lang="fr-CH" dirty="0"/>
              <a:t> a </a:t>
            </a:r>
            <a:r>
              <a:rPr lang="fr-CH" dirty="0" err="1"/>
              <a:t>secure</a:t>
            </a:r>
            <a:r>
              <a:rPr lang="fr-CH" dirty="0"/>
              <a:t> </a:t>
            </a:r>
            <a:r>
              <a:rPr lang="fr-CH" dirty="0" err="1"/>
              <a:t>upload</a:t>
            </a:r>
            <a:r>
              <a:rPr lang="fr-CH" dirty="0"/>
              <a:t> </a:t>
            </a:r>
            <a:r>
              <a:rPr lang="fr-CH" dirty="0" err="1"/>
              <a:t>link</a:t>
            </a:r>
            <a:r>
              <a:rPr lang="fr-CH" dirty="0"/>
              <a:t>. Brand manager(s) </a:t>
            </a:r>
            <a:r>
              <a:rPr lang="fr-CH" dirty="0" err="1"/>
              <a:t>should</a:t>
            </a:r>
            <a:r>
              <a:rPr lang="fr-CH" dirty="0"/>
              <a:t> </a:t>
            </a:r>
            <a:r>
              <a:rPr lang="fr-CH" dirty="0" err="1"/>
              <a:t>then</a:t>
            </a:r>
            <a:r>
              <a:rPr lang="fr-CH" dirty="0"/>
              <a:t>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notified</a:t>
            </a:r>
            <a:r>
              <a:rPr lang="fr-CH" dirty="0"/>
              <a:t> to </a:t>
            </a:r>
            <a:r>
              <a:rPr lang="fr-CH" dirty="0" err="1"/>
              <a:t>validate</a:t>
            </a:r>
            <a:r>
              <a:rPr lang="fr-CH" dirty="0"/>
              <a:t> the </a:t>
            </a:r>
            <a:r>
              <a:rPr lang="fr-CH" dirty="0" err="1"/>
              <a:t>upload</a:t>
            </a:r>
            <a:r>
              <a:rPr lang="fr-CH" dirty="0"/>
              <a:t> and dispatch the file.</a:t>
            </a:r>
            <a:endParaRPr lang="en-CH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65668D9-C128-1DEF-B348-7B8513746D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9100" y="1268413"/>
          <a:ext cx="11353800" cy="4897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4669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44E89-2EC9-B34E-677E-4F490B831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General Principles | </a:t>
            </a:r>
            <a:r>
              <a:rPr lang="fr-CH" dirty="0" err="1"/>
              <a:t>Contract</a:t>
            </a:r>
            <a:r>
              <a:rPr lang="fr-CH" dirty="0"/>
              <a:t> Value / Commissions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695E0-1AF1-2590-4F6A-F6A850565C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Commissions follow the Model and can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defined</a:t>
            </a:r>
            <a:r>
              <a:rPr lang="fr-CH" dirty="0"/>
              <a:t> at all </a:t>
            </a:r>
            <a:r>
              <a:rPr lang="fr-CH" dirty="0" err="1"/>
              <a:t>levels</a:t>
            </a:r>
            <a:r>
              <a:rPr lang="fr-CH" dirty="0"/>
              <a:t> </a:t>
            </a:r>
            <a:r>
              <a:rPr lang="fr-CH" dirty="0" err="1"/>
              <a:t>starting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</a:t>
            </a:r>
            <a:r>
              <a:rPr lang="fr-CH" dirty="0" err="1"/>
              <a:t>Organization</a:t>
            </a:r>
            <a:r>
              <a:rPr lang="fr-CH" dirty="0"/>
              <a:t> down to Agent.</a:t>
            </a:r>
          </a:p>
          <a:p>
            <a:r>
              <a:rPr lang="fr-CH" dirty="0"/>
              <a:t>The </a:t>
            </a:r>
            <a:r>
              <a:rPr lang="fr-CH" dirty="0" err="1"/>
              <a:t>margin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the commission at a </a:t>
            </a:r>
            <a:r>
              <a:rPr lang="fr-CH" dirty="0" err="1"/>
              <a:t>level</a:t>
            </a:r>
            <a:r>
              <a:rPr lang="fr-CH" dirty="0"/>
              <a:t> </a:t>
            </a:r>
            <a:r>
              <a:rPr lang="fr-CH" dirty="0" err="1"/>
              <a:t>after</a:t>
            </a:r>
            <a:r>
              <a:rPr lang="fr-CH" dirty="0"/>
              <a:t> </a:t>
            </a:r>
            <a:r>
              <a:rPr lang="fr-CH" dirty="0" err="1"/>
              <a:t>deducting</a:t>
            </a:r>
            <a:r>
              <a:rPr lang="fr-CH" dirty="0"/>
              <a:t> the commissions </a:t>
            </a:r>
            <a:r>
              <a:rPr lang="fr-CH" dirty="0" err="1"/>
              <a:t>from</a:t>
            </a:r>
            <a:r>
              <a:rPr lang="fr-CH" dirty="0"/>
              <a:t> the </a:t>
            </a:r>
            <a:r>
              <a:rPr lang="fr-CH" dirty="0" err="1"/>
              <a:t>level</a:t>
            </a:r>
            <a:r>
              <a:rPr lang="fr-CH" dirty="0"/>
              <a:t> </a:t>
            </a:r>
            <a:r>
              <a:rPr lang="fr-CH" dirty="0" err="1"/>
              <a:t>immediately</a:t>
            </a:r>
            <a:r>
              <a:rPr lang="fr-CH" dirty="0"/>
              <a:t> </a:t>
            </a:r>
            <a:r>
              <a:rPr lang="fr-CH" dirty="0" err="1"/>
              <a:t>below</a:t>
            </a:r>
            <a:r>
              <a:rPr lang="fr-CH" dirty="0"/>
              <a:t>.</a:t>
            </a:r>
          </a:p>
          <a:p>
            <a:endParaRPr lang="en-CH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67EDED13-33C9-FF2F-6F36-576E1056F4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9821322"/>
              </p:ext>
            </p:extLst>
          </p:nvPr>
        </p:nvGraphicFramePr>
        <p:xfrm>
          <a:off x="419100" y="1268413"/>
          <a:ext cx="11353800" cy="4897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1A8FA8BC-924C-FB90-B783-22D2E668F8EC}"/>
              </a:ext>
            </a:extLst>
          </p:cNvPr>
          <p:cNvSpPr/>
          <p:nvPr/>
        </p:nvSpPr>
        <p:spPr>
          <a:xfrm>
            <a:off x="7824192" y="2996952"/>
            <a:ext cx="648072" cy="432048"/>
          </a:xfrm>
          <a:prstGeom prst="ellipse">
            <a:avLst/>
          </a:prstGeom>
          <a:solidFill>
            <a:schemeClr val="accent6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bg1"/>
                </a:solidFill>
              </a:rPr>
              <a:t>150€ /sale</a:t>
            </a:r>
            <a:endParaRPr lang="en-CH" sz="1000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B415D3-D603-D300-C651-200F7795F13F}"/>
              </a:ext>
            </a:extLst>
          </p:cNvPr>
          <p:cNvSpPr/>
          <p:nvPr/>
        </p:nvSpPr>
        <p:spPr>
          <a:xfrm>
            <a:off x="5591944" y="2996952"/>
            <a:ext cx="648072" cy="432048"/>
          </a:xfrm>
          <a:prstGeom prst="ellipse">
            <a:avLst/>
          </a:prstGeom>
          <a:solidFill>
            <a:schemeClr val="accent6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CH" sz="1000" dirty="0">
                <a:solidFill>
                  <a:schemeClr val="bg1"/>
                </a:solidFill>
              </a:rPr>
              <a:t>200chf </a:t>
            </a:r>
          </a:p>
          <a:p>
            <a:pPr algn="ctr"/>
            <a:r>
              <a:rPr lang="fr-CH" sz="1000" dirty="0">
                <a:solidFill>
                  <a:schemeClr val="bg1"/>
                </a:solidFill>
              </a:rPr>
              <a:t>/sale</a:t>
            </a:r>
            <a:endParaRPr lang="en-CH" sz="10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B56005-E631-FDF6-E86C-0EBB21E3DACC}"/>
              </a:ext>
            </a:extLst>
          </p:cNvPr>
          <p:cNvSpPr/>
          <p:nvPr/>
        </p:nvSpPr>
        <p:spPr>
          <a:xfrm>
            <a:off x="10560496" y="2996952"/>
            <a:ext cx="648072" cy="432048"/>
          </a:xfrm>
          <a:prstGeom prst="ellipse">
            <a:avLst/>
          </a:prstGeom>
          <a:solidFill>
            <a:schemeClr val="accent6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bg1"/>
                </a:solidFill>
              </a:rPr>
              <a:t>300€ /sale</a:t>
            </a:r>
            <a:endParaRPr lang="en-CH" sz="1000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48ACFF-D46B-31D4-B1FC-B9CA099E6144}"/>
              </a:ext>
            </a:extLst>
          </p:cNvPr>
          <p:cNvSpPr/>
          <p:nvPr/>
        </p:nvSpPr>
        <p:spPr>
          <a:xfrm>
            <a:off x="4871864" y="3667993"/>
            <a:ext cx="648072" cy="432048"/>
          </a:xfrm>
          <a:prstGeom prst="ellipse">
            <a:avLst/>
          </a:prstGeom>
          <a:solidFill>
            <a:schemeClr val="accent6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bg1"/>
                </a:solidFill>
              </a:rPr>
              <a:t>60€ /sale</a:t>
            </a:r>
            <a:endParaRPr lang="en-CH" sz="100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3299FE-368E-F39B-F8CA-6E7E0FACAD2A}"/>
              </a:ext>
            </a:extLst>
          </p:cNvPr>
          <p:cNvSpPr/>
          <p:nvPr/>
        </p:nvSpPr>
        <p:spPr>
          <a:xfrm>
            <a:off x="6348030" y="3667993"/>
            <a:ext cx="648072" cy="432048"/>
          </a:xfrm>
          <a:prstGeom prst="ellipse">
            <a:avLst/>
          </a:prstGeom>
          <a:solidFill>
            <a:schemeClr val="accent6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bg1"/>
                </a:solidFill>
              </a:rPr>
              <a:t>65€ /sale</a:t>
            </a:r>
            <a:endParaRPr lang="en-CH" sz="1000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43CA76-C537-FE77-AC6F-2C392A02AFF6}"/>
              </a:ext>
            </a:extLst>
          </p:cNvPr>
          <p:cNvSpPr/>
          <p:nvPr/>
        </p:nvSpPr>
        <p:spPr>
          <a:xfrm>
            <a:off x="3863752" y="4941168"/>
            <a:ext cx="648072" cy="432048"/>
          </a:xfrm>
          <a:prstGeom prst="ellipse">
            <a:avLst/>
          </a:prstGeom>
          <a:solidFill>
            <a:schemeClr val="accent6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bg1"/>
                </a:solidFill>
              </a:rPr>
              <a:t>10€ /sale</a:t>
            </a:r>
            <a:endParaRPr lang="en-CH" sz="1000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1F9827-88F1-36E2-EF40-BB1DD7325789}"/>
              </a:ext>
            </a:extLst>
          </p:cNvPr>
          <p:cNvSpPr/>
          <p:nvPr/>
        </p:nvSpPr>
        <p:spPr>
          <a:xfrm>
            <a:off x="4871864" y="4941168"/>
            <a:ext cx="648072" cy="432048"/>
          </a:xfrm>
          <a:prstGeom prst="ellipse">
            <a:avLst/>
          </a:prstGeom>
          <a:solidFill>
            <a:schemeClr val="accent6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bg1"/>
                </a:solidFill>
              </a:rPr>
              <a:t>8€ /sale</a:t>
            </a:r>
            <a:endParaRPr lang="en-CH" sz="1000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64A761-59D8-4966-3644-825FEA8F2C3F}"/>
              </a:ext>
            </a:extLst>
          </p:cNvPr>
          <p:cNvSpPr/>
          <p:nvPr/>
        </p:nvSpPr>
        <p:spPr>
          <a:xfrm>
            <a:off x="9192344" y="4498634"/>
            <a:ext cx="648072" cy="432048"/>
          </a:xfrm>
          <a:prstGeom prst="ellipse">
            <a:avLst/>
          </a:prstGeom>
          <a:solidFill>
            <a:schemeClr val="accent6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bg1"/>
                </a:solidFill>
              </a:rPr>
              <a:t>10€ /sale</a:t>
            </a:r>
            <a:endParaRPr lang="en-CH" sz="1000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1393AC-4095-8BDE-CD6B-5629C2489E17}"/>
              </a:ext>
            </a:extLst>
          </p:cNvPr>
          <p:cNvSpPr/>
          <p:nvPr/>
        </p:nvSpPr>
        <p:spPr>
          <a:xfrm>
            <a:off x="10206483" y="4509120"/>
            <a:ext cx="648072" cy="432048"/>
          </a:xfrm>
          <a:prstGeom prst="ellipse">
            <a:avLst/>
          </a:prstGeom>
          <a:solidFill>
            <a:schemeClr val="accent6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bg1"/>
                </a:solidFill>
              </a:rPr>
              <a:t>15€ /sale</a:t>
            </a:r>
            <a:endParaRPr lang="en-CH" sz="1000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078625-415A-3501-6D78-54B9107E0767}"/>
              </a:ext>
            </a:extLst>
          </p:cNvPr>
          <p:cNvSpPr/>
          <p:nvPr/>
        </p:nvSpPr>
        <p:spPr>
          <a:xfrm>
            <a:off x="8868308" y="4941168"/>
            <a:ext cx="648072" cy="432048"/>
          </a:xfrm>
          <a:prstGeom prst="ellipse">
            <a:avLst/>
          </a:prstGeom>
          <a:solidFill>
            <a:schemeClr val="accent6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bg1"/>
                </a:solidFill>
              </a:rPr>
              <a:t>50€ /sale</a:t>
            </a:r>
            <a:endParaRPr lang="en-CH" sz="100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E70ECB8-F222-4112-E460-67F5FDC2249E}"/>
              </a:ext>
            </a:extLst>
          </p:cNvPr>
          <p:cNvSpPr/>
          <p:nvPr/>
        </p:nvSpPr>
        <p:spPr>
          <a:xfrm>
            <a:off x="9882447" y="4941168"/>
            <a:ext cx="648072" cy="432048"/>
          </a:xfrm>
          <a:prstGeom prst="ellipse">
            <a:avLst/>
          </a:prstGeom>
          <a:solidFill>
            <a:schemeClr val="accent6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bg1"/>
                </a:solidFill>
              </a:rPr>
              <a:t>45€ /sale</a:t>
            </a:r>
            <a:endParaRPr lang="en-CH" sz="1000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63125D-86E0-C3DA-E14B-0498CD526BFD}"/>
              </a:ext>
            </a:extLst>
          </p:cNvPr>
          <p:cNvSpPr/>
          <p:nvPr/>
        </p:nvSpPr>
        <p:spPr>
          <a:xfrm>
            <a:off x="10896586" y="4930682"/>
            <a:ext cx="648072" cy="432048"/>
          </a:xfrm>
          <a:prstGeom prst="ellipse">
            <a:avLst/>
          </a:prstGeom>
          <a:solidFill>
            <a:schemeClr val="accent6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bg1"/>
                </a:solidFill>
              </a:rPr>
              <a:t>85€ /sale</a:t>
            </a:r>
            <a:endParaRPr lang="en-CH" sz="1000" dirty="0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0F3E24-2DC6-BAF6-7B2E-EC23554A80F2}"/>
              </a:ext>
            </a:extLst>
          </p:cNvPr>
          <p:cNvSpPr/>
          <p:nvPr/>
        </p:nvSpPr>
        <p:spPr>
          <a:xfrm>
            <a:off x="4367808" y="4509691"/>
            <a:ext cx="367412" cy="287461"/>
          </a:xfrm>
          <a:prstGeom prst="ellipse">
            <a:avLst/>
          </a:prstGeom>
          <a:solidFill>
            <a:schemeClr val="accent6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bg1"/>
                </a:solidFill>
              </a:rPr>
              <a:t>-</a:t>
            </a:r>
            <a:endParaRPr lang="en-CH" sz="1000" dirty="0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2A7E2F2-58C1-F15C-3CF2-BDFC815E8AA2}"/>
              </a:ext>
            </a:extLst>
          </p:cNvPr>
          <p:cNvSpPr/>
          <p:nvPr/>
        </p:nvSpPr>
        <p:spPr>
          <a:xfrm>
            <a:off x="5406058" y="4509120"/>
            <a:ext cx="367412" cy="287461"/>
          </a:xfrm>
          <a:prstGeom prst="ellipse">
            <a:avLst/>
          </a:prstGeom>
          <a:solidFill>
            <a:schemeClr val="accent6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bg1"/>
                </a:solidFill>
              </a:rPr>
              <a:t>-</a:t>
            </a:r>
            <a:endParaRPr lang="en-CH" sz="1000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1EC2E3-48DA-D909-0FA7-DC3A6C3685F2}"/>
              </a:ext>
            </a:extLst>
          </p:cNvPr>
          <p:cNvSpPr/>
          <p:nvPr/>
        </p:nvSpPr>
        <p:spPr>
          <a:xfrm>
            <a:off x="6418532" y="4498634"/>
            <a:ext cx="367412" cy="287461"/>
          </a:xfrm>
          <a:prstGeom prst="ellipse">
            <a:avLst/>
          </a:prstGeom>
          <a:solidFill>
            <a:schemeClr val="accent6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bg1"/>
                </a:solidFill>
              </a:rPr>
              <a:t>-</a:t>
            </a:r>
            <a:endParaRPr lang="en-CH" sz="1000" dirty="0">
              <a:solidFill>
                <a:schemeClr val="bg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2A3707-1C5C-11A7-1597-EBF90F31CF9E}"/>
              </a:ext>
            </a:extLst>
          </p:cNvPr>
          <p:cNvSpPr/>
          <p:nvPr/>
        </p:nvSpPr>
        <p:spPr>
          <a:xfrm>
            <a:off x="7824192" y="3812580"/>
            <a:ext cx="367412" cy="287461"/>
          </a:xfrm>
          <a:prstGeom prst="ellipse">
            <a:avLst/>
          </a:prstGeom>
          <a:solidFill>
            <a:schemeClr val="accent6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bg1"/>
                </a:solidFill>
              </a:rPr>
              <a:t>-</a:t>
            </a:r>
            <a:endParaRPr lang="en-CH" sz="1000" dirty="0">
              <a:solidFill>
                <a:schemeClr val="bg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7D69952-5B23-4FE3-BD09-613DBACD933D}"/>
              </a:ext>
            </a:extLst>
          </p:cNvPr>
          <p:cNvSpPr/>
          <p:nvPr/>
        </p:nvSpPr>
        <p:spPr>
          <a:xfrm>
            <a:off x="9788994" y="3794808"/>
            <a:ext cx="367412" cy="287461"/>
          </a:xfrm>
          <a:prstGeom prst="ellipse">
            <a:avLst/>
          </a:prstGeom>
          <a:solidFill>
            <a:schemeClr val="accent6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bg1"/>
                </a:solidFill>
              </a:rPr>
              <a:t>-</a:t>
            </a:r>
            <a:endParaRPr lang="en-CH" sz="1000" dirty="0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BAD8456-4CC1-9E99-F3CE-34AA910370F2}"/>
              </a:ext>
            </a:extLst>
          </p:cNvPr>
          <p:cNvSpPr/>
          <p:nvPr/>
        </p:nvSpPr>
        <p:spPr>
          <a:xfrm>
            <a:off x="11405488" y="3790880"/>
            <a:ext cx="367412" cy="287461"/>
          </a:xfrm>
          <a:prstGeom prst="ellipse">
            <a:avLst/>
          </a:prstGeom>
          <a:solidFill>
            <a:schemeClr val="accent6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bg1"/>
                </a:solidFill>
              </a:rPr>
              <a:t>-</a:t>
            </a:r>
            <a:endParaRPr lang="en-CH" sz="1000" dirty="0">
              <a:solidFill>
                <a:schemeClr val="bg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C2FDECD-96D7-C923-7326-5F1A2D6236D1}"/>
              </a:ext>
            </a:extLst>
          </p:cNvPr>
          <p:cNvSpPr/>
          <p:nvPr/>
        </p:nvSpPr>
        <p:spPr>
          <a:xfrm>
            <a:off x="11360952" y="4509120"/>
            <a:ext cx="367412" cy="287461"/>
          </a:xfrm>
          <a:prstGeom prst="ellipse">
            <a:avLst/>
          </a:prstGeom>
          <a:solidFill>
            <a:schemeClr val="accent6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bg1"/>
                </a:solidFill>
              </a:rPr>
              <a:t>-</a:t>
            </a:r>
            <a:endParaRPr lang="en-CH" sz="1000" dirty="0">
              <a:solidFill>
                <a:schemeClr val="bg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10478F0-6E81-0C06-1E74-9F30394F059C}"/>
              </a:ext>
            </a:extLst>
          </p:cNvPr>
          <p:cNvSpPr/>
          <p:nvPr/>
        </p:nvSpPr>
        <p:spPr>
          <a:xfrm>
            <a:off x="7152011" y="4498634"/>
            <a:ext cx="648072" cy="432048"/>
          </a:xfrm>
          <a:prstGeom prst="ellipse">
            <a:avLst/>
          </a:prstGeom>
          <a:solidFill>
            <a:schemeClr val="accent6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CH" sz="1000" dirty="0">
                <a:solidFill>
                  <a:schemeClr val="bg1"/>
                </a:solidFill>
              </a:rPr>
              <a:t>45chf </a:t>
            </a:r>
          </a:p>
          <a:p>
            <a:pPr algn="ctr"/>
            <a:r>
              <a:rPr lang="fr-CH" sz="1000" dirty="0">
                <a:solidFill>
                  <a:schemeClr val="bg1"/>
                </a:solidFill>
              </a:rPr>
              <a:t>/sale</a:t>
            </a:r>
            <a:endParaRPr lang="en-CH" sz="1000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096A1A2-7F65-F021-84BA-20F5427014FF}"/>
              </a:ext>
            </a:extLst>
          </p:cNvPr>
          <p:cNvSpPr/>
          <p:nvPr/>
        </p:nvSpPr>
        <p:spPr>
          <a:xfrm>
            <a:off x="8166150" y="4483621"/>
            <a:ext cx="648072" cy="432048"/>
          </a:xfrm>
          <a:prstGeom prst="ellipse">
            <a:avLst/>
          </a:prstGeom>
          <a:solidFill>
            <a:schemeClr val="accent6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CH" sz="1000" dirty="0">
                <a:solidFill>
                  <a:schemeClr val="bg1"/>
                </a:solidFill>
              </a:rPr>
              <a:t>35chf</a:t>
            </a:r>
          </a:p>
          <a:p>
            <a:pPr algn="ctr"/>
            <a:r>
              <a:rPr lang="fr-CH" sz="1000">
                <a:solidFill>
                  <a:schemeClr val="bg1"/>
                </a:solidFill>
              </a:rPr>
              <a:t>/sale</a:t>
            </a:r>
            <a:endParaRPr lang="en-CH" sz="1000" dirty="0">
              <a:solidFill>
                <a:schemeClr val="bg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A7CEE86-CBCD-F92A-C459-650FD8622A36}"/>
              </a:ext>
            </a:extLst>
          </p:cNvPr>
          <p:cNvSpPr/>
          <p:nvPr/>
        </p:nvSpPr>
        <p:spPr>
          <a:xfrm>
            <a:off x="7846626" y="4938638"/>
            <a:ext cx="648072" cy="432048"/>
          </a:xfrm>
          <a:prstGeom prst="ellipse">
            <a:avLst/>
          </a:prstGeom>
          <a:solidFill>
            <a:schemeClr val="accent6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bg1"/>
                </a:solidFill>
              </a:rPr>
              <a:t>15€ /sale</a:t>
            </a:r>
            <a:endParaRPr lang="en-CH" sz="1000" dirty="0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6159A5-7C20-FF5F-3DE4-01BE426B14E2}"/>
              </a:ext>
            </a:extLst>
          </p:cNvPr>
          <p:cNvSpPr/>
          <p:nvPr/>
        </p:nvSpPr>
        <p:spPr>
          <a:xfrm>
            <a:off x="6870086" y="4938638"/>
            <a:ext cx="648072" cy="432048"/>
          </a:xfrm>
          <a:prstGeom prst="ellipse">
            <a:avLst/>
          </a:prstGeom>
          <a:solidFill>
            <a:schemeClr val="accent6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>
                <a:solidFill>
                  <a:schemeClr val="bg1"/>
                </a:solidFill>
              </a:rPr>
              <a:t>10€ /sale</a:t>
            </a:r>
            <a:endParaRPr lang="en-CH" sz="10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A79D7F-BF15-A2C8-1DBD-B531B1963A96}"/>
              </a:ext>
            </a:extLst>
          </p:cNvPr>
          <p:cNvSpPr txBox="1"/>
          <p:nvPr/>
        </p:nvSpPr>
        <p:spPr>
          <a:xfrm>
            <a:off x="418276" y="5804354"/>
            <a:ext cx="9297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 dirty="0"/>
              <a:t>Commission </a:t>
            </a:r>
            <a:r>
              <a:rPr lang="fr-CH" sz="1400" dirty="0" err="1"/>
              <a:t>shall</a:t>
            </a:r>
            <a:r>
              <a:rPr lang="fr-CH" sz="1400" dirty="0"/>
              <a:t> </a:t>
            </a:r>
            <a:r>
              <a:rPr lang="fr-CH" sz="1400" dirty="0" err="1"/>
              <a:t>be</a:t>
            </a:r>
            <a:r>
              <a:rPr lang="fr-CH" sz="1400" dirty="0"/>
              <a:t> </a:t>
            </a:r>
            <a:r>
              <a:rPr lang="fr-CH" sz="1400" dirty="0" err="1"/>
              <a:t>seen</a:t>
            </a:r>
            <a:r>
              <a:rPr lang="fr-CH" sz="1400" dirty="0"/>
              <a:t> as a </a:t>
            </a:r>
            <a:r>
              <a:rPr lang="fr-CH" sz="1400" dirty="0" err="1"/>
              <a:t>contract</a:t>
            </a:r>
            <a:r>
              <a:rPr lang="fr-CH" sz="1400" dirty="0"/>
              <a:t> value, </a:t>
            </a:r>
            <a:r>
              <a:rPr lang="fr-CH" sz="1400" dirty="0" err="1"/>
              <a:t>thus</a:t>
            </a:r>
            <a:r>
              <a:rPr lang="fr-CH" sz="1400" dirty="0"/>
              <a:t> </a:t>
            </a:r>
            <a:r>
              <a:rPr lang="fr-CH" sz="1400" dirty="0" err="1"/>
              <a:t>also</a:t>
            </a:r>
            <a:r>
              <a:rPr lang="fr-CH" sz="1400" dirty="0"/>
              <a:t> </a:t>
            </a:r>
            <a:r>
              <a:rPr lang="fr-CH" sz="1400" dirty="0" err="1"/>
              <a:t>valid</a:t>
            </a:r>
            <a:r>
              <a:rPr lang="fr-CH" sz="1400" dirty="0"/>
              <a:t> at </a:t>
            </a:r>
            <a:r>
              <a:rPr lang="fr-CH" sz="1400" dirty="0" err="1"/>
              <a:t>organization</a:t>
            </a:r>
            <a:r>
              <a:rPr lang="fr-CH" sz="1400" dirty="0"/>
              <a:t> </a:t>
            </a:r>
            <a:r>
              <a:rPr lang="fr-CH" sz="1400" dirty="0" err="1"/>
              <a:t>level</a:t>
            </a:r>
            <a:r>
              <a:rPr lang="fr-CH" sz="1400" dirty="0"/>
              <a:t> if the </a:t>
            </a:r>
            <a:r>
              <a:rPr lang="fr-CH" sz="1400" dirty="0" err="1"/>
              <a:t>organization</a:t>
            </a:r>
            <a:r>
              <a:rPr lang="fr-CH" sz="1400" dirty="0"/>
              <a:t> </a:t>
            </a:r>
            <a:r>
              <a:rPr lang="fr-CH" sz="1400" dirty="0" err="1"/>
              <a:t>is</a:t>
            </a:r>
            <a:r>
              <a:rPr lang="fr-CH" sz="1400" dirty="0"/>
              <a:t> an </a:t>
            </a:r>
            <a:r>
              <a:rPr lang="fr-CH" sz="1400" dirty="0" err="1"/>
              <a:t>Advertizer</a:t>
            </a:r>
            <a:r>
              <a:rPr lang="fr-CH" sz="1400" dirty="0"/>
              <a:t> (ex: Salt)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CH" sz="1400" dirty="0"/>
              <a:t>This </a:t>
            </a:r>
            <a:r>
              <a:rPr lang="fr-CH" sz="1400" dirty="0" err="1"/>
              <a:t>allows</a:t>
            </a:r>
            <a:r>
              <a:rPr lang="fr-CH" sz="1400" dirty="0"/>
              <a:t> to </a:t>
            </a:r>
            <a:r>
              <a:rPr lang="fr-CH" sz="1400" dirty="0" err="1"/>
              <a:t>quickly</a:t>
            </a:r>
            <a:r>
              <a:rPr lang="fr-CH" sz="1400" dirty="0"/>
              <a:t> </a:t>
            </a:r>
            <a:r>
              <a:rPr lang="fr-CH" sz="1400" dirty="0" err="1"/>
              <a:t>calculate</a:t>
            </a:r>
            <a:r>
              <a:rPr lang="fr-CH" sz="1400" dirty="0"/>
              <a:t> at all </a:t>
            </a:r>
            <a:r>
              <a:rPr lang="fr-CH" sz="1400" dirty="0" err="1"/>
              <a:t>level</a:t>
            </a:r>
            <a:r>
              <a:rPr lang="fr-CH" sz="1400" dirty="0"/>
              <a:t> the </a:t>
            </a:r>
            <a:r>
              <a:rPr lang="fr-CH" sz="1400" dirty="0" err="1"/>
              <a:t>margin</a:t>
            </a:r>
            <a:r>
              <a:rPr lang="fr-CH" sz="1400" dirty="0"/>
              <a:t> by </a:t>
            </a:r>
            <a:r>
              <a:rPr lang="fr-CH" sz="1400" dirty="0" err="1"/>
              <a:t>deducting</a:t>
            </a:r>
            <a:r>
              <a:rPr lang="fr-CH" sz="1400" dirty="0"/>
              <a:t> the commission </a:t>
            </a:r>
            <a:r>
              <a:rPr lang="fr-CH" sz="1400" dirty="0" err="1"/>
              <a:t>from</a:t>
            </a:r>
            <a:r>
              <a:rPr lang="fr-CH" sz="1400" dirty="0"/>
              <a:t> the </a:t>
            </a:r>
            <a:r>
              <a:rPr lang="fr-CH" sz="1400" dirty="0" err="1"/>
              <a:t>nearest</a:t>
            </a:r>
            <a:r>
              <a:rPr lang="fr-CH" sz="1400" dirty="0"/>
              <a:t> non-</a:t>
            </a:r>
            <a:r>
              <a:rPr lang="fr-CH" sz="1400" dirty="0" err="1"/>
              <a:t>null</a:t>
            </a:r>
            <a:r>
              <a:rPr lang="fr-CH" sz="1400" dirty="0"/>
              <a:t> </a:t>
            </a:r>
            <a:r>
              <a:rPr lang="fr-CH" sz="1400" dirty="0" err="1"/>
              <a:t>level</a:t>
            </a:r>
            <a:r>
              <a:rPr lang="fr-CH" sz="1400" dirty="0"/>
              <a:t> </a:t>
            </a:r>
            <a:r>
              <a:rPr lang="fr-CH" sz="1400" dirty="0" err="1"/>
              <a:t>below</a:t>
            </a:r>
            <a:r>
              <a:rPr lang="fr-CH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3482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45450-03AB-5EC6-8110-DC236738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General Principles | </a:t>
            </a:r>
            <a:r>
              <a:rPr lang="fr-CH" dirty="0" err="1"/>
              <a:t>Contract</a:t>
            </a:r>
            <a:r>
              <a:rPr lang="fr-CH" dirty="0"/>
              <a:t> Value / Commissions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5567C-2CC0-CBD7-ED6A-0A6D08001E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A26A2-6604-82BA-D830-9925524C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CH" b="1" dirty="0"/>
              <a:t>Commission</a:t>
            </a:r>
          </a:p>
          <a:p>
            <a:pPr lvl="1"/>
            <a:r>
              <a:rPr lang="fr-CH" dirty="0"/>
              <a:t>Value</a:t>
            </a:r>
          </a:p>
          <a:p>
            <a:pPr lvl="2"/>
            <a:r>
              <a:rPr lang="fr-CH" dirty="0" err="1"/>
              <a:t>Fixed</a:t>
            </a:r>
            <a:r>
              <a:rPr lang="fr-CH" dirty="0"/>
              <a:t> </a:t>
            </a:r>
            <a:r>
              <a:rPr lang="fr-CH" dirty="0" err="1"/>
              <a:t>amount</a:t>
            </a:r>
            <a:endParaRPr lang="fr-CH" dirty="0"/>
          </a:p>
          <a:p>
            <a:pPr lvl="2"/>
            <a:r>
              <a:rPr lang="fr-CH" dirty="0" err="1"/>
              <a:t>Incremental</a:t>
            </a:r>
            <a:r>
              <a:rPr lang="fr-CH" dirty="0"/>
              <a:t> </a:t>
            </a:r>
            <a:r>
              <a:rPr lang="fr-CH" dirty="0" err="1"/>
              <a:t>amount</a:t>
            </a:r>
            <a:r>
              <a:rPr lang="fr-CH" dirty="0"/>
              <a:t> (value, no </a:t>
            </a:r>
            <a:r>
              <a:rPr lang="fr-CH" dirty="0" err="1"/>
              <a:t>currency</a:t>
            </a:r>
            <a:r>
              <a:rPr lang="fr-CH" dirty="0"/>
              <a:t>)</a:t>
            </a:r>
          </a:p>
          <a:p>
            <a:pPr lvl="2"/>
            <a:r>
              <a:rPr lang="fr-CH" dirty="0" err="1"/>
              <a:t>Uplift</a:t>
            </a:r>
            <a:r>
              <a:rPr lang="fr-CH" dirty="0"/>
              <a:t> (%)</a:t>
            </a:r>
          </a:p>
          <a:p>
            <a:pPr lvl="1"/>
            <a:r>
              <a:rPr lang="fr-CH" dirty="0"/>
              <a:t>Currency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inherited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Node in model and </a:t>
            </a:r>
            <a:r>
              <a:rPr lang="fr-CH" dirty="0" err="1"/>
              <a:t>needs</a:t>
            </a:r>
            <a:r>
              <a:rPr lang="fr-CH" dirty="0"/>
              <a:t> to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persisted</a:t>
            </a:r>
            <a:r>
              <a:rPr lang="fr-CH" dirty="0"/>
              <a:t> on sales </a:t>
            </a:r>
            <a:r>
              <a:rPr lang="fr-CH" dirty="0" err="1"/>
              <a:t>object</a:t>
            </a:r>
            <a:r>
              <a:rPr lang="fr-CH" dirty="0"/>
              <a:t> to </a:t>
            </a:r>
            <a:r>
              <a:rPr lang="fr-CH" dirty="0" err="1"/>
              <a:t>avoid</a:t>
            </a:r>
            <a:r>
              <a:rPr lang="fr-CH" dirty="0"/>
              <a:t> </a:t>
            </a:r>
            <a:r>
              <a:rPr lang="fr-CH" dirty="0" err="1"/>
              <a:t>errors</a:t>
            </a:r>
            <a:r>
              <a:rPr lang="fr-CH" dirty="0"/>
              <a:t> if changes </a:t>
            </a:r>
            <a:r>
              <a:rPr lang="fr-CH" dirty="0" err="1"/>
              <a:t>happen</a:t>
            </a:r>
            <a:r>
              <a:rPr lang="fr-CH" dirty="0"/>
              <a:t> </a:t>
            </a:r>
            <a:r>
              <a:rPr lang="fr-CH" dirty="0" err="1"/>
              <a:t>later</a:t>
            </a:r>
            <a:r>
              <a:rPr lang="fr-CH" dirty="0"/>
              <a:t> in the model</a:t>
            </a:r>
          </a:p>
          <a:p>
            <a:pPr lvl="1"/>
            <a:r>
              <a:rPr lang="fr-CH" dirty="0"/>
              <a:t>ID of Node in model (</a:t>
            </a:r>
            <a:r>
              <a:rPr lang="fr-CH" dirty="0" err="1"/>
              <a:t>Organization</a:t>
            </a:r>
            <a:r>
              <a:rPr lang="fr-CH" dirty="0"/>
              <a:t>, Brand, Site, Team, Agent)</a:t>
            </a:r>
          </a:p>
          <a:p>
            <a:pPr marL="0" indent="0">
              <a:buNone/>
            </a:pPr>
            <a:endParaRPr lang="fr-CH" b="1" dirty="0"/>
          </a:p>
          <a:p>
            <a:pPr marL="0" indent="0">
              <a:buNone/>
            </a:pPr>
            <a:r>
              <a:rPr lang="fr-CH" b="1" dirty="0"/>
              <a:t>Sale</a:t>
            </a:r>
          </a:p>
          <a:p>
            <a:r>
              <a:rPr lang="fr-CH" dirty="0" err="1"/>
              <a:t>Shall</a:t>
            </a:r>
            <a:r>
              <a:rPr lang="fr-CH" dirty="0"/>
              <a:t> </a:t>
            </a:r>
            <a:r>
              <a:rPr lang="fr-CH" dirty="0" err="1"/>
              <a:t>include</a:t>
            </a:r>
            <a:r>
              <a:rPr lang="fr-CH" dirty="0"/>
              <a:t> the </a:t>
            </a:r>
            <a:r>
              <a:rPr lang="fr-CH" dirty="0" err="1"/>
              <a:t>calculated</a:t>
            </a:r>
            <a:r>
              <a:rPr lang="fr-CH" dirty="0"/>
              <a:t> commission / </a:t>
            </a:r>
            <a:r>
              <a:rPr lang="fr-CH" dirty="0" err="1"/>
              <a:t>contract</a:t>
            </a:r>
            <a:r>
              <a:rPr lang="fr-CH" dirty="0"/>
              <a:t> value for all </a:t>
            </a:r>
            <a:r>
              <a:rPr lang="fr-CH" dirty="0" err="1"/>
              <a:t>levels</a:t>
            </a:r>
            <a:r>
              <a:rPr lang="fr-CH" dirty="0"/>
              <a:t> of the </a:t>
            </a:r>
            <a:r>
              <a:rPr lang="fr-CH" dirty="0" err="1"/>
              <a:t>hierarchy</a:t>
            </a:r>
            <a:endParaRPr lang="fr-CH" dirty="0"/>
          </a:p>
          <a:p>
            <a:pPr lvl="1"/>
            <a:r>
              <a:rPr lang="fr-CH" dirty="0"/>
              <a:t>Ex: </a:t>
            </a:r>
            <a:r>
              <a:rPr lang="fr-CH" dirty="0" err="1"/>
              <a:t>ContractValueOrganization</a:t>
            </a:r>
            <a:r>
              <a:rPr lang="fr-CH" dirty="0"/>
              <a:t>=</a:t>
            </a:r>
            <a:r>
              <a:rPr lang="fr-CH" dirty="0" err="1"/>
              <a:t>null</a:t>
            </a:r>
            <a:r>
              <a:rPr lang="fr-CH" dirty="0"/>
              <a:t>, </a:t>
            </a:r>
            <a:r>
              <a:rPr lang="fr-CH" dirty="0" err="1"/>
              <a:t>currencyOrganization</a:t>
            </a:r>
            <a:r>
              <a:rPr lang="fr-CH" dirty="0"/>
              <a:t>=EUR, </a:t>
            </a:r>
            <a:r>
              <a:rPr lang="fr-CH" dirty="0" err="1"/>
              <a:t>ContractValueBrand</a:t>
            </a:r>
            <a:r>
              <a:rPr lang="fr-CH" dirty="0"/>
              <a:t>=152, </a:t>
            </a:r>
            <a:r>
              <a:rPr lang="fr-CH" dirty="0" err="1"/>
              <a:t>currencyBrand</a:t>
            </a:r>
            <a:r>
              <a:rPr lang="fr-CH" dirty="0"/>
              <a:t>=CHF,  …, </a:t>
            </a:r>
            <a:r>
              <a:rPr lang="fr-CH" dirty="0" err="1"/>
              <a:t>ContractValueAgent</a:t>
            </a:r>
            <a:r>
              <a:rPr lang="fr-CH" dirty="0"/>
              <a:t>=9, </a:t>
            </a:r>
            <a:r>
              <a:rPr lang="fr-CH" dirty="0" err="1"/>
              <a:t>currencyAgent</a:t>
            </a:r>
            <a:r>
              <a:rPr lang="fr-CH" dirty="0"/>
              <a:t>=TRY</a:t>
            </a:r>
          </a:p>
          <a:p>
            <a:r>
              <a:rPr lang="fr-CH" dirty="0" err="1"/>
              <a:t>Shall</a:t>
            </a:r>
            <a:r>
              <a:rPr lang="fr-CH" dirty="0"/>
              <a:t> </a:t>
            </a:r>
            <a:r>
              <a:rPr lang="fr-CH" dirty="0" err="1"/>
              <a:t>include</a:t>
            </a:r>
            <a:r>
              <a:rPr lang="fr-CH" dirty="0"/>
              <a:t> the </a:t>
            </a:r>
            <a:r>
              <a:rPr lang="fr-CH" dirty="0" err="1"/>
              <a:t>calculation</a:t>
            </a:r>
            <a:r>
              <a:rPr lang="fr-CH" dirty="0"/>
              <a:t> </a:t>
            </a:r>
            <a:r>
              <a:rPr lang="fr-CH" dirty="0" err="1"/>
              <a:t>details</a:t>
            </a:r>
            <a:r>
              <a:rPr lang="fr-CH" dirty="0"/>
              <a:t> (</a:t>
            </a:r>
            <a:r>
              <a:rPr lang="fr-CH" dirty="0" err="1"/>
              <a:t>json</a:t>
            </a:r>
            <a:r>
              <a:rPr lang="fr-CH" dirty="0"/>
              <a:t>) of the commission / </a:t>
            </a:r>
            <a:r>
              <a:rPr lang="fr-CH" dirty="0" err="1"/>
              <a:t>contract</a:t>
            </a:r>
            <a:r>
              <a:rPr lang="fr-CH" dirty="0"/>
              <a:t> value</a:t>
            </a:r>
          </a:p>
          <a:p>
            <a:pPr lvl="1"/>
            <a:r>
              <a:rPr lang="fr-CH" dirty="0"/>
              <a:t>Ex: { </a:t>
            </a:r>
            <a:br>
              <a:rPr lang="fr-CH" dirty="0"/>
            </a:br>
            <a:r>
              <a:rPr lang="fr-CH" dirty="0" err="1"/>
              <a:t>organization</a:t>
            </a:r>
            <a:r>
              <a:rPr lang="fr-CH" dirty="0"/>
              <a:t> { </a:t>
            </a:r>
            <a:r>
              <a:rPr lang="fr-CH" dirty="0" err="1"/>
              <a:t>fixed</a:t>
            </a:r>
            <a:r>
              <a:rPr lang="fr-CH" dirty="0"/>
              <a:t>=150, </a:t>
            </a:r>
            <a:r>
              <a:rPr lang="fr-CH" dirty="0" err="1"/>
              <a:t>currency</a:t>
            </a:r>
            <a:r>
              <a:rPr lang="fr-CH" dirty="0"/>
              <a:t>=EUR, </a:t>
            </a:r>
            <a:r>
              <a:rPr lang="fr-CH" dirty="0" err="1"/>
              <a:t>campaignUplift</a:t>
            </a:r>
            <a:r>
              <a:rPr lang="fr-CH" dirty="0"/>
              <a:t>=+20%, </a:t>
            </a:r>
            <a:r>
              <a:rPr lang="fr-CH" dirty="0" err="1"/>
              <a:t>productUplift</a:t>
            </a:r>
            <a:r>
              <a:rPr lang="fr-CH" dirty="0"/>
              <a:t>=-30% }, </a:t>
            </a:r>
            <a:br>
              <a:rPr lang="fr-CH" dirty="0"/>
            </a:br>
            <a:r>
              <a:rPr lang="fr-CH" dirty="0" err="1"/>
              <a:t>partner</a:t>
            </a:r>
            <a:r>
              <a:rPr lang="fr-CH" dirty="0"/>
              <a:t> { </a:t>
            </a:r>
            <a:r>
              <a:rPr lang="fr-CH" dirty="0" err="1"/>
              <a:t>fixed</a:t>
            </a:r>
            <a:r>
              <a:rPr lang="fr-CH" dirty="0"/>
              <a:t>=50, </a:t>
            </a:r>
            <a:r>
              <a:rPr lang="fr-CH" dirty="0" err="1"/>
              <a:t>currency</a:t>
            </a:r>
            <a:r>
              <a:rPr lang="fr-CH" dirty="0"/>
              <a:t>=CHF, </a:t>
            </a:r>
            <a:r>
              <a:rPr lang="fr-CH" dirty="0" err="1"/>
              <a:t>campaignIncrement</a:t>
            </a:r>
            <a:r>
              <a:rPr lang="fr-CH" dirty="0"/>
              <a:t>=+10 }, </a:t>
            </a:r>
            <a:br>
              <a:rPr lang="fr-CH" dirty="0"/>
            </a:br>
            <a:r>
              <a:rPr lang="fr-CH" dirty="0"/>
              <a:t>agent { </a:t>
            </a:r>
            <a:r>
              <a:rPr lang="fr-CH" dirty="0" err="1"/>
              <a:t>fixed</a:t>
            </a:r>
            <a:r>
              <a:rPr lang="fr-CH" dirty="0"/>
              <a:t>=10, </a:t>
            </a:r>
            <a:r>
              <a:rPr lang="fr-CH" dirty="0" err="1"/>
              <a:t>currency</a:t>
            </a:r>
            <a:r>
              <a:rPr lang="fr-CH" dirty="0"/>
              <a:t>=TKL, </a:t>
            </a:r>
            <a:r>
              <a:rPr lang="fr-CH" dirty="0" err="1"/>
              <a:t>ProductIncrement</a:t>
            </a:r>
            <a:r>
              <a:rPr lang="fr-CH" dirty="0"/>
              <a:t>=5 }</a:t>
            </a:r>
            <a:br>
              <a:rPr lang="fr-CH" dirty="0"/>
            </a:br>
            <a:r>
              <a:rPr lang="fr-CH" dirty="0"/>
              <a:t>}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605859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40D59-18D6-F96A-F562-79B148EB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Other</a:t>
            </a:r>
            <a:r>
              <a:rPr lang="fr-CH" dirty="0"/>
              <a:t> important Model </a:t>
            </a:r>
            <a:r>
              <a:rPr lang="fr-CH" dirty="0" err="1"/>
              <a:t>consideration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369DF-D82F-98D7-57BB-426088911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B21D6F-85F0-E807-AAF7-FBD049E2F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Organization</a:t>
            </a:r>
          </a:p>
          <a:p>
            <a:pPr lvl="1"/>
            <a:r>
              <a:rPr lang="en-GB" dirty="0"/>
              <a:t>Has a currency</a:t>
            </a:r>
          </a:p>
          <a:p>
            <a:pPr marL="0" indent="0">
              <a:buNone/>
            </a:pPr>
            <a:r>
              <a:rPr lang="en-GB" b="1" dirty="0"/>
              <a:t>Brand</a:t>
            </a:r>
          </a:p>
          <a:p>
            <a:pPr lvl="1"/>
            <a:r>
              <a:rPr lang="en-GB" dirty="0"/>
              <a:t>Defines the operating country (and applicable laws) </a:t>
            </a:r>
          </a:p>
          <a:p>
            <a:pPr lvl="1"/>
            <a:r>
              <a:rPr lang="en-GB" dirty="0"/>
              <a:t>Defines the operating languages </a:t>
            </a:r>
          </a:p>
          <a:p>
            <a:pPr lvl="2"/>
            <a:r>
              <a:rPr lang="en-GB" dirty="0"/>
              <a:t>Including a default language, for example, German in Switzerland or English in the USA</a:t>
            </a:r>
          </a:p>
          <a:p>
            <a:pPr lvl="2"/>
            <a:r>
              <a:rPr lang="en-GB" dirty="0"/>
              <a:t>Campaigns &amp; products shall all support multi-language 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en-GB" dirty="0"/>
              <a:t> The descriptions are entered in the default languages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en-GB" dirty="0"/>
              <a:t> Automatically translated with </a:t>
            </a:r>
            <a:r>
              <a:rPr lang="en-GB" dirty="0" err="1"/>
              <a:t>Deepl</a:t>
            </a:r>
            <a:r>
              <a:rPr lang="en-GB" dirty="0"/>
              <a:t> (then flagged as “generated”)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en-GB" dirty="0"/>
              <a:t> Can then be overwritten (flag then removed once edited)</a:t>
            </a:r>
          </a:p>
          <a:p>
            <a:pPr lvl="1"/>
            <a:r>
              <a:rPr lang="en-GB" dirty="0"/>
              <a:t>Has a currency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Partner</a:t>
            </a:r>
          </a:p>
          <a:p>
            <a:pPr lvl="1"/>
            <a:r>
              <a:rPr lang="en-GB" dirty="0"/>
              <a:t>Has a currency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Team</a:t>
            </a:r>
          </a:p>
          <a:p>
            <a:pPr lvl="1"/>
            <a:r>
              <a:rPr lang="en-GB" dirty="0"/>
              <a:t>Has a currency</a:t>
            </a:r>
          </a:p>
        </p:txBody>
      </p:sp>
    </p:spTree>
    <p:extLst>
      <p:ext uri="{BB962C8B-B14F-4D97-AF65-F5344CB8AC3E}">
        <p14:creationId xmlns:p14="http://schemas.microsoft.com/office/powerpoint/2010/main" val="1518041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40D59-18D6-F96A-F562-79B148EB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Other</a:t>
            </a:r>
            <a:r>
              <a:rPr lang="fr-CH" dirty="0"/>
              <a:t> Model </a:t>
            </a:r>
            <a:r>
              <a:rPr lang="fr-CH" dirty="0" err="1"/>
              <a:t>consideration</a:t>
            </a:r>
            <a:endParaRPr lang="en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B21D6F-85F0-E807-AAF7-FBD049E2F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Contact Reasons</a:t>
            </a:r>
          </a:p>
          <a:p>
            <a:pPr lvl="1"/>
            <a:r>
              <a:rPr lang="en-GB" dirty="0"/>
              <a:t>High level shall be clearly normalized</a:t>
            </a:r>
          </a:p>
          <a:p>
            <a:pPr lvl="1"/>
            <a:r>
              <a:rPr lang="en-GB" dirty="0"/>
              <a:t>For each reason, it shall be possible to either select a sub-reason (defined at Campaign level with a default from Brand, and Organization) or enter a text, or both, </a:t>
            </a:r>
            <a:r>
              <a:rPr lang="en-GB"/>
              <a:t>or none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1403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40D59-18D6-F96A-F562-79B148EB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Other</a:t>
            </a:r>
            <a:r>
              <a:rPr lang="fr-CH" dirty="0"/>
              <a:t> important </a:t>
            </a:r>
            <a:r>
              <a:rPr lang="fr-CH" dirty="0" err="1"/>
              <a:t>Roles</a:t>
            </a:r>
            <a:r>
              <a:rPr lang="fr-CH" dirty="0"/>
              <a:t> </a:t>
            </a:r>
            <a:r>
              <a:rPr lang="fr-CH" dirty="0" err="1"/>
              <a:t>considerations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369DF-D82F-98D7-57BB-426088911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B21D6F-85F0-E807-AAF7-FBD049E2F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/>
              <a:t>Organization</a:t>
            </a:r>
          </a:p>
          <a:p>
            <a:pPr lvl="1"/>
            <a:r>
              <a:rPr lang="en-GB" dirty="0"/>
              <a:t>Manages payment information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Brand</a:t>
            </a:r>
          </a:p>
          <a:p>
            <a:pPr lvl="1"/>
            <a:r>
              <a:rPr lang="en-GB" dirty="0"/>
              <a:t>Enables { Partners, language } for each Campaign (at Campaign level)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Partner</a:t>
            </a:r>
          </a:p>
          <a:p>
            <a:r>
              <a:rPr lang="en-GB" dirty="0"/>
              <a:t>Enables  { Teams, language) for each Campaign enabled for this partner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Team</a:t>
            </a:r>
          </a:p>
          <a:p>
            <a:r>
              <a:rPr lang="en-GB" dirty="0"/>
              <a:t>Exclude selected agents from Campaigns (default is all agents in a team participate if the partner manager assigned the Campaign to the team and the Campaign is activated)</a:t>
            </a:r>
          </a:p>
          <a:p>
            <a:r>
              <a:rPr lang="en-GB" dirty="0"/>
              <a:t>Manage priorities between Campaigns assigned to team (high, medium, low, off =&gt; every )</a:t>
            </a:r>
          </a:p>
        </p:txBody>
      </p:sp>
    </p:spTree>
    <p:extLst>
      <p:ext uri="{BB962C8B-B14F-4D97-AF65-F5344CB8AC3E}">
        <p14:creationId xmlns:p14="http://schemas.microsoft.com/office/powerpoint/2010/main" val="1383386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2904-CE43-4252-B651-F885AE63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AD0451-6954-4712-9019-2230A3AF8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959204"/>
              </p:ext>
            </p:extLst>
          </p:nvPr>
        </p:nvGraphicFramePr>
        <p:xfrm>
          <a:off x="1775520" y="1628800"/>
          <a:ext cx="7920880" cy="413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359140709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308097363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3680911634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Setup Service Provider</a:t>
                      </a:r>
                      <a:b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&amp; real-life scenarios</a:t>
                      </a:r>
                    </a:p>
                  </a:txBody>
                  <a:tcPr marL="137160" marR="137160" marT="137160" marB="13716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436179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Setup Advertiser</a:t>
                      </a:r>
                      <a:b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&amp; real-life scenarios</a:t>
                      </a:r>
                    </a:p>
                  </a:txBody>
                  <a:tcPr marL="137160" marR="137160" marT="137160" marB="13716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123076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 Principles</a:t>
                      </a:r>
                      <a:b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Over-arching rules and concepts</a:t>
                      </a:r>
                    </a:p>
                  </a:txBody>
                  <a:tcPr marL="137160" marR="137160" marT="137160" marB="13716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38355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Specific User Journeys</a:t>
                      </a:r>
                      <a:b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Real-life scenarios with specific people</a:t>
                      </a:r>
                    </a:p>
                  </a:txBody>
                  <a:tcPr marL="137160" marR="137160" marT="137160" marB="13716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90587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FFF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Other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7160" marR="137160" marT="137160" marB="13716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99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3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2904-CE43-4252-B651-F885AE63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AD0451-6954-4712-9019-2230A3AF8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27794"/>
              </p:ext>
            </p:extLst>
          </p:nvPr>
        </p:nvGraphicFramePr>
        <p:xfrm>
          <a:off x="1775520" y="1628800"/>
          <a:ext cx="7920880" cy="413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359140709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308097363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3680911634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Setup Service Provider</a:t>
                      </a:r>
                      <a:b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&amp; real-life scenarios</a:t>
                      </a:r>
                    </a:p>
                  </a:txBody>
                  <a:tcPr marL="137160" marR="137160" marT="137160" marB="13716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436179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Setup Advertiser</a:t>
                      </a:r>
                      <a:b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&amp; real-life scenarios</a:t>
                      </a:r>
                    </a:p>
                  </a:txBody>
                  <a:tcPr marL="137160" marR="137160" marT="137160" marB="13716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123076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 Principles</a:t>
                      </a:r>
                      <a:b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Over-arching rules and concepts</a:t>
                      </a:r>
                    </a:p>
                  </a:txBody>
                  <a:tcPr marL="137160" marR="137160" marT="137160" marB="13716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38355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Specific User Journeys</a:t>
                      </a:r>
                      <a:b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Real-life scenarios with specific people</a:t>
                      </a:r>
                    </a:p>
                  </a:txBody>
                  <a:tcPr marL="137160" marR="137160" marT="137160" marB="13716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90587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FFF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Other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7160" marR="137160" marT="137160" marB="13716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99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59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555D2-5B14-1903-F6A2-0B70AFD7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Use Case: «Dirk»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C7E8F-81BE-6109-1DB0-942EFC508E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Campaign Manager</a:t>
            </a:r>
            <a:endParaRPr lang="en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C07B1-5CEE-24AB-FF58-8D5E5D9CF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fr-CH" dirty="0"/>
              <a:t>For the brand «Salt»:</a:t>
            </a:r>
          </a:p>
          <a:p>
            <a:r>
              <a:rPr lang="fr-CH" dirty="0"/>
              <a:t>Can manage </a:t>
            </a:r>
            <a:r>
              <a:rPr lang="fr-CH" dirty="0" err="1"/>
              <a:t>campaign</a:t>
            </a:r>
            <a:r>
              <a:rPr lang="fr-CH" dirty="0"/>
              <a:t> types </a:t>
            </a:r>
          </a:p>
          <a:p>
            <a:pPr lvl="1"/>
            <a:r>
              <a:rPr lang="fr-CH" dirty="0" err="1"/>
              <a:t>add</a:t>
            </a:r>
            <a:r>
              <a:rPr lang="fr-CH" dirty="0"/>
              <a:t>, </a:t>
            </a:r>
            <a:r>
              <a:rPr lang="fr-CH" dirty="0" err="1"/>
              <a:t>remove</a:t>
            </a:r>
            <a:r>
              <a:rPr lang="fr-CH" dirty="0"/>
              <a:t> (if </a:t>
            </a:r>
            <a:r>
              <a:rPr lang="fr-CH" dirty="0" err="1"/>
              <a:t>empty</a:t>
            </a:r>
            <a:r>
              <a:rPr lang="fr-CH" dirty="0"/>
              <a:t>), de-</a:t>
            </a:r>
            <a:r>
              <a:rPr lang="fr-CH" dirty="0" err="1"/>
              <a:t>activate</a:t>
            </a:r>
            <a:endParaRPr lang="fr-CH" dirty="0"/>
          </a:p>
          <a:p>
            <a:pPr lvl="1"/>
            <a:r>
              <a:rPr lang="en-GB" dirty="0"/>
              <a:t>Attributes:</a:t>
            </a:r>
          </a:p>
          <a:p>
            <a:pPr lvl="2"/>
            <a:r>
              <a:rPr lang="en-GB" dirty="0"/>
              <a:t>Title</a:t>
            </a:r>
          </a:p>
          <a:p>
            <a:pPr lvl="2"/>
            <a:r>
              <a:rPr lang="en-GB" dirty="0"/>
              <a:t>Description</a:t>
            </a:r>
          </a:p>
          <a:p>
            <a:pPr lvl="2"/>
            <a:r>
              <a:rPr lang="en-GB" dirty="0"/>
              <a:t>Tags [List]</a:t>
            </a:r>
          </a:p>
          <a:p>
            <a:pPr lvl="2"/>
            <a:r>
              <a:rPr lang="en-GB" dirty="0"/>
              <a:t>FAQ [list]</a:t>
            </a:r>
          </a:p>
          <a:p>
            <a:pPr lvl="2"/>
            <a:r>
              <a:rPr lang="en-GB" dirty="0" err="1"/>
              <a:t>Quizz</a:t>
            </a:r>
            <a:r>
              <a:rPr lang="en-GB" dirty="0"/>
              <a:t> [list]</a:t>
            </a:r>
          </a:p>
          <a:p>
            <a:pPr lvl="1"/>
            <a:r>
              <a:rPr lang="fr-CH" dirty="0"/>
              <a:t>ex: MNP, </a:t>
            </a:r>
            <a:r>
              <a:rPr lang="fr-CH" dirty="0" err="1"/>
              <a:t>Prepaid</a:t>
            </a:r>
            <a:r>
              <a:rPr lang="fr-CH" dirty="0"/>
              <a:t>, </a:t>
            </a:r>
            <a:r>
              <a:rPr lang="fr-CH" dirty="0" err="1"/>
              <a:t>Fiber</a:t>
            </a:r>
            <a:r>
              <a:rPr lang="fr-CH" dirty="0"/>
              <a:t> X-</a:t>
            </a:r>
            <a:r>
              <a:rPr lang="fr-CH" dirty="0" err="1"/>
              <a:t>Sell</a:t>
            </a:r>
            <a:r>
              <a:rPr lang="fr-CH" dirty="0"/>
              <a:t>…</a:t>
            </a:r>
          </a:p>
          <a:p>
            <a:r>
              <a:rPr lang="fr-CH" dirty="0"/>
              <a:t>Can </a:t>
            </a:r>
            <a:r>
              <a:rPr lang="fr-CH" dirty="0" err="1"/>
              <a:t>upload</a:t>
            </a:r>
            <a:r>
              <a:rPr lang="fr-CH" dirty="0"/>
              <a:t> &amp; manage </a:t>
            </a:r>
            <a:r>
              <a:rPr lang="fr-CH" dirty="0" err="1"/>
              <a:t>campaign</a:t>
            </a:r>
            <a:r>
              <a:rPr lang="fr-CH" dirty="0"/>
              <a:t> files </a:t>
            </a:r>
          </a:p>
          <a:p>
            <a:pPr lvl="1"/>
            <a:endParaRPr lang="fr-CH" dirty="0"/>
          </a:p>
          <a:p>
            <a:pPr lvl="1"/>
            <a:r>
              <a:rPr lang="fr-CH" dirty="0" err="1"/>
              <a:t>Upload</a:t>
            </a:r>
            <a:r>
              <a:rPr lang="fr-CH" dirty="0"/>
              <a:t>, </a:t>
            </a:r>
            <a:r>
              <a:rPr lang="fr-CH" dirty="0" err="1"/>
              <a:t>activate</a:t>
            </a:r>
            <a:r>
              <a:rPr lang="fr-CH" dirty="0"/>
              <a:t>, de-</a:t>
            </a:r>
            <a:r>
              <a:rPr lang="fr-CH" dirty="0" err="1"/>
              <a:t>activate</a:t>
            </a:r>
            <a:r>
              <a:rPr lang="fr-CH" dirty="0"/>
              <a:t>, archive, </a:t>
            </a:r>
            <a:r>
              <a:rPr lang="fr-CH" dirty="0" err="1"/>
              <a:t>delete</a:t>
            </a:r>
            <a:r>
              <a:rPr lang="fr-CH" dirty="0"/>
              <a:t> (if un-</a:t>
            </a:r>
            <a:r>
              <a:rPr lang="fr-CH" dirty="0" err="1"/>
              <a:t>used</a:t>
            </a:r>
            <a:r>
              <a:rPr lang="fr-CH" dirty="0"/>
              <a:t>)</a:t>
            </a:r>
          </a:p>
          <a:p>
            <a:pPr lvl="1"/>
            <a:r>
              <a:rPr lang="fr-CH" dirty="0"/>
              <a:t>ex: 12’244 leads for June «MNP» Campaign</a:t>
            </a:r>
          </a:p>
          <a:p>
            <a:pPr lvl="1"/>
            <a:r>
              <a:rPr lang="fr-CH" dirty="0"/>
              <a:t>TO DO ASAP: </a:t>
            </a:r>
            <a:r>
              <a:rPr lang="fr-CH" dirty="0" err="1"/>
              <a:t>integration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lead management </a:t>
            </a:r>
            <a:r>
              <a:rPr lang="fr-CH" dirty="0" err="1"/>
              <a:t>tool</a:t>
            </a:r>
            <a:endParaRPr lang="fr-CH" dirty="0"/>
          </a:p>
          <a:p>
            <a:pPr lvl="1"/>
            <a:r>
              <a:rPr lang="fr-CH" dirty="0"/>
              <a:t>TO DO </a:t>
            </a:r>
            <a:r>
              <a:rPr lang="fr-CH" dirty="0" err="1"/>
              <a:t>later</a:t>
            </a:r>
            <a:r>
              <a:rPr lang="fr-CH" dirty="0"/>
              <a:t>: </a:t>
            </a:r>
            <a:r>
              <a:rPr lang="fr-CH" dirty="0" err="1"/>
              <a:t>provide</a:t>
            </a:r>
            <a:r>
              <a:rPr lang="fr-CH" dirty="0"/>
              <a:t> </a:t>
            </a:r>
            <a:r>
              <a:rPr lang="fr-CH" dirty="0" err="1"/>
              <a:t>secure</a:t>
            </a:r>
            <a:r>
              <a:rPr lang="fr-CH" dirty="0"/>
              <a:t> </a:t>
            </a:r>
            <a:r>
              <a:rPr lang="fr-CH" dirty="0" err="1"/>
              <a:t>link</a:t>
            </a:r>
            <a:r>
              <a:rPr lang="fr-CH" dirty="0"/>
              <a:t> to </a:t>
            </a:r>
            <a:r>
              <a:rPr lang="fr-CH" dirty="0" err="1"/>
              <a:t>upload</a:t>
            </a:r>
            <a:r>
              <a:rPr lang="fr-CH" dirty="0"/>
              <a:t> file</a:t>
            </a:r>
          </a:p>
          <a:p>
            <a:r>
              <a:rPr lang="en-GB" dirty="0"/>
              <a:t>Can manage all the products</a:t>
            </a:r>
          </a:p>
          <a:p>
            <a:pPr lvl="1"/>
            <a:r>
              <a:rPr lang="fr-CH" dirty="0" err="1"/>
              <a:t>add</a:t>
            </a:r>
            <a:r>
              <a:rPr lang="fr-CH" dirty="0"/>
              <a:t>, </a:t>
            </a:r>
            <a:r>
              <a:rPr lang="fr-CH" dirty="0" err="1"/>
              <a:t>remove</a:t>
            </a:r>
            <a:r>
              <a:rPr lang="fr-CH" dirty="0"/>
              <a:t> (if </a:t>
            </a:r>
            <a:r>
              <a:rPr lang="fr-CH" dirty="0" err="1"/>
              <a:t>empty</a:t>
            </a:r>
            <a:r>
              <a:rPr lang="fr-CH" dirty="0"/>
              <a:t>), de-</a:t>
            </a:r>
            <a:r>
              <a:rPr lang="fr-CH" dirty="0" err="1"/>
              <a:t>activate</a:t>
            </a:r>
            <a:r>
              <a:rPr lang="fr-CH" dirty="0"/>
              <a:t>, duplicate (</a:t>
            </a:r>
            <a:r>
              <a:rPr lang="fr-CH" dirty="0" err="1"/>
              <a:t>add</a:t>
            </a:r>
            <a:r>
              <a:rPr lang="fr-CH" dirty="0"/>
              <a:t> </a:t>
            </a:r>
            <a:r>
              <a:rPr lang="fr-CH" dirty="0" err="1"/>
              <a:t>suffic</a:t>
            </a:r>
            <a:r>
              <a:rPr lang="fr-CH" dirty="0"/>
              <a:t> to </a:t>
            </a:r>
            <a:r>
              <a:rPr lang="fr-CH" dirty="0" err="1"/>
              <a:t>make</a:t>
            </a:r>
            <a:r>
              <a:rPr lang="fr-CH" dirty="0"/>
              <a:t> </a:t>
            </a:r>
            <a:r>
              <a:rPr lang="fr-CH" dirty="0" err="1"/>
              <a:t>name</a:t>
            </a:r>
            <a:r>
              <a:rPr lang="fr-CH" dirty="0"/>
              <a:t> unique)</a:t>
            </a:r>
          </a:p>
          <a:p>
            <a:pPr lvl="1"/>
            <a:r>
              <a:rPr lang="en-GB" dirty="0"/>
              <a:t>Attributes:</a:t>
            </a:r>
          </a:p>
          <a:p>
            <a:pPr lvl="2"/>
            <a:r>
              <a:rPr lang="en-GB" dirty="0"/>
              <a:t>Name</a:t>
            </a:r>
          </a:p>
          <a:p>
            <a:pPr lvl="2"/>
            <a:r>
              <a:rPr lang="en-GB" dirty="0"/>
              <a:t>Description</a:t>
            </a:r>
          </a:p>
          <a:p>
            <a:pPr lvl="2"/>
            <a:r>
              <a:rPr lang="en-GB" dirty="0"/>
              <a:t>FAQ [list]</a:t>
            </a:r>
          </a:p>
          <a:p>
            <a:pPr lvl="2"/>
            <a:r>
              <a:rPr lang="en-GB" dirty="0" err="1"/>
              <a:t>Quizz</a:t>
            </a:r>
            <a:r>
              <a:rPr lang="en-GB" dirty="0"/>
              <a:t> [list]</a:t>
            </a:r>
          </a:p>
          <a:p>
            <a:pPr lvl="1"/>
            <a:r>
              <a:rPr lang="en-GB" dirty="0"/>
              <a:t>ex: “Salt Swiss @-20%”, “Salt Basic”, “Salt Smart Swiss @ -60%”, “Salt Europe Data @-50%”, “Salt </a:t>
            </a:r>
            <a:r>
              <a:rPr lang="en-GB" dirty="0" err="1"/>
              <a:t>Fiber</a:t>
            </a:r>
            <a:r>
              <a:rPr lang="en-GB" dirty="0"/>
              <a:t>”…)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F495BF-3FD2-2A49-3221-62CE96169CD7}"/>
              </a:ext>
            </a:extLst>
          </p:cNvPr>
          <p:cNvSpPr/>
          <p:nvPr/>
        </p:nvSpPr>
        <p:spPr>
          <a:xfrm>
            <a:off x="7752184" y="165100"/>
            <a:ext cx="4020716" cy="25438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3600" dirty="0"/>
              <a:t>TO BE CHECKED</a:t>
            </a:r>
            <a:endParaRPr lang="en-CH" sz="3600" dirty="0"/>
          </a:p>
        </p:txBody>
      </p:sp>
    </p:spTree>
    <p:extLst>
      <p:ext uri="{BB962C8B-B14F-4D97-AF65-F5344CB8AC3E}">
        <p14:creationId xmlns:p14="http://schemas.microsoft.com/office/powerpoint/2010/main" val="3061273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3C68-CBA0-D633-7750-AF82D433E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Use Case: «Peter»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EC73F-E00A-6132-9DF3-D54A71FDD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File Manager</a:t>
            </a:r>
            <a:endParaRPr lang="en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A98C9-FC06-A161-2CF4-A70FE1327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For a </a:t>
            </a:r>
            <a:r>
              <a:rPr lang="fr-CH" dirty="0" err="1"/>
              <a:t>given</a:t>
            </a:r>
            <a:r>
              <a:rPr lang="fr-CH" dirty="0"/>
              <a:t> brand («Salt»), can do:</a:t>
            </a:r>
          </a:p>
          <a:p>
            <a:r>
              <a:rPr lang="fr-CH" dirty="0"/>
              <a:t>Can </a:t>
            </a:r>
            <a:r>
              <a:rPr lang="fr-CH" dirty="0" err="1"/>
              <a:t>upload</a:t>
            </a:r>
            <a:r>
              <a:rPr lang="fr-CH" dirty="0"/>
              <a:t> file in </a:t>
            </a:r>
            <a:r>
              <a:rPr lang="fr-CH" dirty="0" err="1"/>
              <a:t>Calleebree</a:t>
            </a:r>
            <a:r>
              <a:rPr lang="fr-CH" dirty="0"/>
              <a:t> Desk (</a:t>
            </a:r>
            <a:r>
              <a:rPr lang="fr-CH" dirty="0" err="1"/>
              <a:t>Drag’n</a:t>
            </a:r>
            <a:r>
              <a:rPr lang="fr-CH" dirty="0"/>
              <a:t> Drop)</a:t>
            </a:r>
          </a:p>
          <a:p>
            <a:r>
              <a:rPr lang="fr-CH" dirty="0"/>
              <a:t>Can manage a </a:t>
            </a:r>
            <a:r>
              <a:rPr lang="fr-CH" dirty="0" err="1"/>
              <a:t>list</a:t>
            </a:r>
            <a:r>
              <a:rPr lang="fr-CH" dirty="0"/>
              <a:t> of contacts </a:t>
            </a:r>
            <a:r>
              <a:rPr lang="fr-CH" dirty="0" err="1"/>
              <a:t>who</a:t>
            </a:r>
            <a:r>
              <a:rPr lang="fr-CH" dirty="0"/>
              <a:t> can </a:t>
            </a:r>
            <a:r>
              <a:rPr lang="fr-CH" dirty="0" err="1"/>
              <a:t>upload</a:t>
            </a:r>
            <a:r>
              <a:rPr lang="fr-CH" dirty="0"/>
              <a:t> files </a:t>
            </a:r>
            <a:r>
              <a:rPr lang="fr-CH" dirty="0" err="1"/>
              <a:t>using</a:t>
            </a:r>
            <a:r>
              <a:rPr lang="fr-CH" dirty="0"/>
              <a:t> a </a:t>
            </a:r>
            <a:r>
              <a:rPr lang="fr-CH" dirty="0" err="1"/>
              <a:t>secure</a:t>
            </a:r>
            <a:r>
              <a:rPr lang="fr-CH" dirty="0"/>
              <a:t> </a:t>
            </a:r>
            <a:r>
              <a:rPr lang="fr-CH" dirty="0" err="1"/>
              <a:t>link</a:t>
            </a:r>
            <a:endParaRPr lang="fr-CH" dirty="0"/>
          </a:p>
          <a:p>
            <a:pPr lvl="1"/>
            <a:r>
              <a:rPr lang="fr-CH" dirty="0" err="1"/>
              <a:t>Add</a:t>
            </a:r>
            <a:r>
              <a:rPr lang="fr-CH" dirty="0"/>
              <a:t> / </a:t>
            </a:r>
            <a:r>
              <a:rPr lang="fr-CH" dirty="0" err="1"/>
              <a:t>remove</a:t>
            </a:r>
            <a:r>
              <a:rPr lang="fr-CH" dirty="0"/>
              <a:t> contacts (</a:t>
            </a:r>
            <a:r>
              <a:rPr lang="fr-CH" dirty="0" err="1"/>
              <a:t>name</a:t>
            </a:r>
            <a:r>
              <a:rPr lang="fr-CH" dirty="0"/>
              <a:t>, email, mobile for 2FA – contact </a:t>
            </a:r>
            <a:r>
              <a:rPr lang="fr-CH" dirty="0" err="1"/>
              <a:t>only</a:t>
            </a:r>
            <a:r>
              <a:rPr lang="fr-CH" dirty="0"/>
              <a:t> active </a:t>
            </a:r>
            <a:r>
              <a:rPr lang="fr-CH" dirty="0" err="1"/>
              <a:t>after</a:t>
            </a:r>
            <a:r>
              <a:rPr lang="fr-CH" dirty="0"/>
              <a:t> confirmation of email &amp; mobile)</a:t>
            </a:r>
          </a:p>
          <a:p>
            <a:pPr lvl="1"/>
            <a:r>
              <a:rPr lang="fr-CH" dirty="0" err="1"/>
              <a:t>Activate</a:t>
            </a:r>
            <a:r>
              <a:rPr lang="fr-CH" dirty="0"/>
              <a:t> 2-factor </a:t>
            </a:r>
            <a:r>
              <a:rPr lang="fr-CH" dirty="0" err="1"/>
              <a:t>authentication</a:t>
            </a:r>
            <a:r>
              <a:rPr lang="fr-CH" dirty="0"/>
              <a:t> (SMS) to </a:t>
            </a:r>
            <a:r>
              <a:rPr lang="fr-CH" dirty="0" err="1"/>
              <a:t>validate</a:t>
            </a:r>
            <a:r>
              <a:rPr lang="fr-CH" dirty="0"/>
              <a:t> an </a:t>
            </a:r>
            <a:r>
              <a:rPr lang="fr-CH" dirty="0" err="1"/>
              <a:t>upload</a:t>
            </a:r>
            <a:endParaRPr lang="fr-CH" dirty="0"/>
          </a:p>
          <a:p>
            <a:pPr lvl="1"/>
            <a:r>
              <a:rPr lang="fr-CH" dirty="0"/>
              <a:t>Can </a:t>
            </a:r>
            <a:r>
              <a:rPr lang="fr-CH" dirty="0" err="1"/>
              <a:t>request</a:t>
            </a:r>
            <a:r>
              <a:rPr lang="fr-CH" dirty="0"/>
              <a:t> 1 or </a:t>
            </a:r>
          </a:p>
          <a:p>
            <a:pPr lvl="1"/>
            <a:r>
              <a:rPr lang="fr-CH" dirty="0"/>
              <a:t>Can </a:t>
            </a:r>
            <a:r>
              <a:rPr lang="fr-CH" dirty="0" err="1"/>
              <a:t>upload</a:t>
            </a:r>
            <a:r>
              <a:rPr lang="fr-CH" dirty="0"/>
              <a:t> file </a:t>
            </a:r>
            <a:r>
              <a:rPr lang="fr-CH" dirty="0" err="1"/>
              <a:t>with</a:t>
            </a:r>
            <a:r>
              <a:rPr lang="fr-CH" dirty="0"/>
              <a:t> a </a:t>
            </a:r>
            <a:r>
              <a:rPr lang="fr-CH" dirty="0" err="1"/>
              <a:t>secure</a:t>
            </a:r>
            <a:r>
              <a:rPr lang="fr-CH" dirty="0"/>
              <a:t> </a:t>
            </a:r>
            <a:r>
              <a:rPr lang="fr-CH" dirty="0" err="1"/>
              <a:t>link</a:t>
            </a:r>
            <a:endParaRPr lang="fr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E984EF-2CD2-02D7-4B49-147CB224071D}"/>
              </a:ext>
            </a:extLst>
          </p:cNvPr>
          <p:cNvSpPr/>
          <p:nvPr/>
        </p:nvSpPr>
        <p:spPr>
          <a:xfrm>
            <a:off x="7752184" y="165100"/>
            <a:ext cx="4020716" cy="25438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3600" dirty="0"/>
              <a:t>TO BE CHECKED</a:t>
            </a:r>
            <a:endParaRPr lang="en-CH" sz="3600" dirty="0"/>
          </a:p>
        </p:txBody>
      </p:sp>
    </p:spTree>
    <p:extLst>
      <p:ext uri="{BB962C8B-B14F-4D97-AF65-F5344CB8AC3E}">
        <p14:creationId xmlns:p14="http://schemas.microsoft.com/office/powerpoint/2010/main" val="4259093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555D2-5B14-1903-F6A2-0B70AFD7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Use Case: «Elena»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C7E8F-81BE-6109-1DB0-942EFC508E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Partner Manager</a:t>
            </a:r>
            <a:endParaRPr lang="en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C07B1-5CEE-24AB-FF58-8D5E5D9CF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H" dirty="0"/>
              <a:t>For the brand «Salt»:</a:t>
            </a:r>
          </a:p>
          <a:p>
            <a:r>
              <a:rPr lang="fr-CH" dirty="0"/>
              <a:t>Can manage </a:t>
            </a:r>
            <a:r>
              <a:rPr lang="fr-CH" dirty="0" err="1"/>
              <a:t>partners</a:t>
            </a:r>
            <a:r>
              <a:rPr lang="fr-CH" dirty="0"/>
              <a:t> (</a:t>
            </a:r>
            <a:r>
              <a:rPr lang="fr-CH" dirty="0" err="1"/>
              <a:t>add</a:t>
            </a:r>
            <a:r>
              <a:rPr lang="fr-CH" dirty="0"/>
              <a:t> </a:t>
            </a:r>
            <a:r>
              <a:rPr lang="fr-CH" dirty="0" err="1"/>
              <a:t>partner</a:t>
            </a:r>
            <a:r>
              <a:rPr lang="fr-CH" dirty="0"/>
              <a:t>, </a:t>
            </a:r>
            <a:r>
              <a:rPr lang="fr-CH" dirty="0" err="1"/>
              <a:t>add</a:t>
            </a:r>
            <a:r>
              <a:rPr lang="fr-CH" dirty="0"/>
              <a:t> </a:t>
            </a:r>
          </a:p>
          <a:p>
            <a:pPr lvl="1"/>
            <a:r>
              <a:rPr lang="fr-CH" dirty="0"/>
              <a:t>ex: </a:t>
            </a:r>
            <a:r>
              <a:rPr lang="fr-CH" dirty="0" err="1"/>
              <a:t>WebHelp</a:t>
            </a:r>
            <a:r>
              <a:rPr lang="fr-CH" dirty="0"/>
              <a:t>, </a:t>
            </a:r>
            <a:r>
              <a:rPr lang="fr-CH" dirty="0" err="1"/>
              <a:t>ganira</a:t>
            </a:r>
            <a:r>
              <a:rPr lang="fr-CH" dirty="0"/>
              <a:t>, </a:t>
            </a:r>
            <a:r>
              <a:rPr lang="fr-CH" dirty="0" err="1"/>
              <a:t>TelePerformance</a:t>
            </a:r>
            <a:r>
              <a:rPr lang="fr-CH" dirty="0"/>
              <a:t>…</a:t>
            </a:r>
          </a:p>
          <a:p>
            <a:r>
              <a:rPr lang="fr-CH" dirty="0"/>
              <a:t>Can </a:t>
            </a:r>
            <a:r>
              <a:rPr lang="fr-CH" dirty="0" err="1"/>
              <a:t>assign</a:t>
            </a:r>
            <a:r>
              <a:rPr lang="fr-CH" dirty="0"/>
              <a:t> </a:t>
            </a:r>
            <a:r>
              <a:rPr lang="fr-CH" dirty="0" err="1"/>
              <a:t>weights</a:t>
            </a:r>
            <a:r>
              <a:rPr lang="fr-CH" dirty="0"/>
              <a:t> and </a:t>
            </a:r>
            <a:r>
              <a:rPr lang="fr-CH" dirty="0" err="1"/>
              <a:t>languages</a:t>
            </a:r>
            <a:r>
              <a:rPr lang="fr-CH" dirty="0"/>
              <a:t> for </a:t>
            </a:r>
            <a:r>
              <a:rPr lang="fr-CH" dirty="0" err="1"/>
              <a:t>each</a:t>
            </a:r>
            <a:r>
              <a:rPr lang="fr-CH" dirty="0"/>
              <a:t> </a:t>
            </a:r>
            <a:r>
              <a:rPr lang="fr-CH" dirty="0" err="1"/>
              <a:t>campaign</a:t>
            </a:r>
            <a:r>
              <a:rPr lang="fr-CH" dirty="0"/>
              <a:t> type to </a:t>
            </a:r>
            <a:r>
              <a:rPr lang="fr-CH" dirty="0" err="1"/>
              <a:t>individual</a:t>
            </a:r>
            <a:r>
              <a:rPr lang="fr-CH" dirty="0"/>
              <a:t> </a:t>
            </a:r>
            <a:r>
              <a:rPr lang="fr-CH" dirty="0" err="1"/>
              <a:t>partners</a:t>
            </a:r>
            <a:endParaRPr lang="fr-CH" dirty="0"/>
          </a:p>
          <a:p>
            <a:pPr lvl="1"/>
            <a:r>
              <a:rPr lang="fr-CH" dirty="0"/>
              <a:t>Important: once a file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uploaded</a:t>
            </a:r>
            <a:r>
              <a:rPr lang="fr-CH" dirty="0"/>
              <a:t> and </a:t>
            </a:r>
            <a:r>
              <a:rPr lang="fr-CH" dirty="0" err="1"/>
              <a:t>assigned</a:t>
            </a:r>
            <a:r>
              <a:rPr lang="fr-CH" dirty="0"/>
              <a:t>, the leads are split </a:t>
            </a:r>
            <a:r>
              <a:rPr lang="fr-CH" dirty="0" err="1"/>
              <a:t>between</a:t>
            </a:r>
            <a:r>
              <a:rPr lang="fr-CH" dirty="0"/>
              <a:t> </a:t>
            </a:r>
            <a:r>
              <a:rPr lang="fr-CH" dirty="0" err="1"/>
              <a:t>partners</a:t>
            </a:r>
            <a:r>
              <a:rPr lang="fr-CH" dirty="0"/>
              <a:t> and </a:t>
            </a:r>
            <a:r>
              <a:rPr lang="fr-CH" dirty="0" err="1"/>
              <a:t>this</a:t>
            </a:r>
            <a:r>
              <a:rPr lang="fr-CH" dirty="0"/>
              <a:t> split </a:t>
            </a:r>
            <a:r>
              <a:rPr lang="fr-CH" dirty="0" err="1"/>
              <a:t>remains</a:t>
            </a:r>
            <a:r>
              <a:rPr lang="fr-CH" dirty="0"/>
              <a:t>. Under no </a:t>
            </a:r>
            <a:r>
              <a:rPr lang="fr-CH" dirty="0" err="1"/>
              <a:t>circumstances</a:t>
            </a:r>
            <a:r>
              <a:rPr lang="fr-CH" dirty="0"/>
              <a:t> can a lead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called</a:t>
            </a:r>
            <a:r>
              <a:rPr lang="fr-CH" dirty="0"/>
              <a:t>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different</a:t>
            </a:r>
            <a:r>
              <a:rPr lang="fr-CH" dirty="0"/>
              <a:t> </a:t>
            </a:r>
            <a:r>
              <a:rPr lang="fr-CH" dirty="0" err="1"/>
              <a:t>partners</a:t>
            </a:r>
            <a:r>
              <a:rPr lang="fr-CH" dirty="0"/>
              <a:t>.</a:t>
            </a:r>
          </a:p>
          <a:p>
            <a:pPr lvl="1"/>
            <a:r>
              <a:rPr lang="fr-CH" dirty="0"/>
              <a:t>ex: </a:t>
            </a:r>
          </a:p>
          <a:p>
            <a:pPr lvl="2"/>
            <a:r>
              <a:rPr lang="fr-CH" dirty="0"/>
              <a:t>MNP [DE]: 70% </a:t>
            </a:r>
            <a:r>
              <a:rPr lang="fr-CH" dirty="0" err="1"/>
              <a:t>WebHelp</a:t>
            </a:r>
            <a:r>
              <a:rPr lang="fr-CH" dirty="0"/>
              <a:t>, 30% </a:t>
            </a:r>
            <a:r>
              <a:rPr lang="fr-CH" dirty="0" err="1"/>
              <a:t>ganira</a:t>
            </a:r>
            <a:r>
              <a:rPr lang="fr-CH" dirty="0"/>
              <a:t>, 0% </a:t>
            </a:r>
            <a:r>
              <a:rPr lang="fr-CH" dirty="0" err="1"/>
              <a:t>TelePerformance</a:t>
            </a:r>
            <a:endParaRPr lang="fr-CH" dirty="0"/>
          </a:p>
          <a:p>
            <a:pPr lvl="2"/>
            <a:r>
              <a:rPr lang="fr-CH" dirty="0"/>
              <a:t>MNP [FR]: 20% </a:t>
            </a:r>
            <a:r>
              <a:rPr lang="fr-CH" dirty="0" err="1"/>
              <a:t>WebHelp</a:t>
            </a:r>
            <a:r>
              <a:rPr lang="fr-CH" dirty="0"/>
              <a:t>, 60% </a:t>
            </a:r>
            <a:r>
              <a:rPr lang="fr-CH" dirty="0" err="1"/>
              <a:t>ganira</a:t>
            </a:r>
            <a:r>
              <a:rPr lang="fr-CH" dirty="0"/>
              <a:t>, 20% </a:t>
            </a:r>
            <a:r>
              <a:rPr lang="fr-CH" dirty="0" err="1"/>
              <a:t>TelePerformance</a:t>
            </a:r>
            <a:endParaRPr lang="fr-CH" dirty="0"/>
          </a:p>
          <a:p>
            <a:pPr lvl="2"/>
            <a:r>
              <a:rPr lang="fr-CH" dirty="0"/>
              <a:t>…</a:t>
            </a:r>
          </a:p>
          <a:p>
            <a:endParaRPr lang="fr-CH" dirty="0"/>
          </a:p>
          <a:p>
            <a:pPr lvl="2"/>
            <a:endParaRPr lang="fr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AA7779-3C83-77BE-6568-429D197EA747}"/>
              </a:ext>
            </a:extLst>
          </p:cNvPr>
          <p:cNvSpPr/>
          <p:nvPr/>
        </p:nvSpPr>
        <p:spPr>
          <a:xfrm>
            <a:off x="7752184" y="165100"/>
            <a:ext cx="4020716" cy="25438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3600" dirty="0"/>
              <a:t>TO BE CHECKED</a:t>
            </a:r>
            <a:endParaRPr lang="en-CH" sz="3600" dirty="0"/>
          </a:p>
        </p:txBody>
      </p:sp>
    </p:spTree>
    <p:extLst>
      <p:ext uri="{BB962C8B-B14F-4D97-AF65-F5344CB8AC3E}">
        <p14:creationId xmlns:p14="http://schemas.microsoft.com/office/powerpoint/2010/main" val="373754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D191-C415-7271-519D-B269559A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Use Case «</a:t>
            </a:r>
            <a:r>
              <a:rPr lang="fr-CH" dirty="0" err="1"/>
              <a:t>WebHelp</a:t>
            </a:r>
            <a:r>
              <a:rPr lang="fr-CH" dirty="0"/>
              <a:t> (</a:t>
            </a:r>
            <a:r>
              <a:rPr lang="fr-CH" dirty="0" err="1"/>
              <a:t>within</a:t>
            </a:r>
            <a:r>
              <a:rPr lang="fr-CH" dirty="0"/>
              <a:t> Salt)»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DF168-544E-0D7C-401B-DA2563DA41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0F7E9-6D3D-D832-402A-DFA99D665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08488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D191-C415-7271-519D-B269559A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Use Case «Malin (</a:t>
            </a:r>
            <a:r>
              <a:rPr lang="fr-CH" dirty="0" err="1"/>
              <a:t>ganira</a:t>
            </a:r>
            <a:r>
              <a:rPr lang="fr-CH" dirty="0"/>
              <a:t>)»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DF168-544E-0D7C-401B-DA2563DA41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0F7E9-6D3D-D832-402A-DFA99D665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27297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D191-C415-7271-519D-B269559A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Use Case «DCS (</a:t>
            </a:r>
            <a:r>
              <a:rPr lang="fr-CH" dirty="0" err="1"/>
              <a:t>ganira</a:t>
            </a:r>
            <a:r>
              <a:rPr lang="fr-CH" dirty="0"/>
              <a:t> | </a:t>
            </a:r>
            <a:r>
              <a:rPr lang="fr-CH" dirty="0" err="1"/>
              <a:t>yallo</a:t>
            </a:r>
            <a:r>
              <a:rPr lang="fr-CH" dirty="0"/>
              <a:t>)»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DF168-544E-0D7C-401B-DA2563DA41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0F7E9-6D3D-D832-402A-DFA99D665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15953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D191-C415-7271-519D-B269559A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Use Case «DCS (Salt | </a:t>
            </a:r>
            <a:r>
              <a:rPr lang="fr-CH" dirty="0" err="1"/>
              <a:t>ganira</a:t>
            </a:r>
            <a:r>
              <a:rPr lang="fr-CH" dirty="0"/>
              <a:t>)»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DF168-544E-0D7C-401B-DA2563DA41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0F7E9-6D3D-D832-402A-DFA99D665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45484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D191-C415-7271-519D-B269559A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Use Case «</a:t>
            </a:r>
            <a:r>
              <a:rPr lang="fr-CH" dirty="0" err="1"/>
              <a:t>Mariangela</a:t>
            </a:r>
            <a:r>
              <a:rPr lang="fr-CH" dirty="0"/>
              <a:t> (</a:t>
            </a:r>
            <a:r>
              <a:rPr lang="fr-CH" dirty="0" err="1"/>
              <a:t>ganira</a:t>
            </a:r>
            <a:r>
              <a:rPr lang="fr-CH" dirty="0"/>
              <a:t> | </a:t>
            </a:r>
            <a:r>
              <a:rPr lang="fr-CH" dirty="0" err="1"/>
              <a:t>yallo</a:t>
            </a:r>
            <a:r>
              <a:rPr lang="fr-CH" dirty="0"/>
              <a:t> «</a:t>
            </a:r>
            <a:r>
              <a:rPr lang="fr-CH" dirty="0" err="1"/>
              <a:t>guest</a:t>
            </a:r>
            <a:r>
              <a:rPr lang="fr-CH" dirty="0"/>
              <a:t>»)»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DF168-544E-0D7C-401B-DA2563DA41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0F7E9-6D3D-D832-402A-DFA99D665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74427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2904-CE43-4252-B651-F885AE63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AD0451-6954-4712-9019-2230A3AF8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419544"/>
              </p:ext>
            </p:extLst>
          </p:nvPr>
        </p:nvGraphicFramePr>
        <p:xfrm>
          <a:off x="1775520" y="1628800"/>
          <a:ext cx="7920880" cy="413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359140709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308097363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3680911634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Setup Service Provider</a:t>
                      </a:r>
                      <a:b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&amp; real-life scenarios</a:t>
                      </a:r>
                    </a:p>
                  </a:txBody>
                  <a:tcPr marL="137160" marR="137160" marT="137160" marB="13716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436179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Setup Advertiser</a:t>
                      </a:r>
                      <a:b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&amp; real-life scenarios</a:t>
                      </a:r>
                    </a:p>
                  </a:txBody>
                  <a:tcPr marL="137160" marR="137160" marT="137160" marB="13716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123076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 Principles</a:t>
                      </a:r>
                      <a:b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Over-arching rules and concepts</a:t>
                      </a:r>
                    </a:p>
                  </a:txBody>
                  <a:tcPr marL="137160" marR="137160" marT="137160" marB="13716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38355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Specific User Journeys</a:t>
                      </a:r>
                      <a:b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Real-life scenarios with specific people</a:t>
                      </a:r>
                    </a:p>
                  </a:txBody>
                  <a:tcPr marL="137160" marR="137160" marT="137160" marB="13716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90587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FFF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Other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7160" marR="137160" marT="137160" marB="13716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99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385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EABE3-0659-E987-260F-67151045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Misc</a:t>
            </a:r>
            <a:endParaRPr lang="en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C3A348-FE08-D23E-AA33-F1D52D3CAB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EE84C-E29F-3ED8-F0CD-8FDD2863F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Track time agents are </a:t>
            </a:r>
            <a:r>
              <a:rPr lang="fr-CH" dirty="0" err="1"/>
              <a:t>logged</a:t>
            </a:r>
            <a:endParaRPr lang="fr-CH" dirty="0"/>
          </a:p>
          <a:p>
            <a:pPr lvl="1"/>
            <a:r>
              <a:rPr lang="fr-CH" dirty="0"/>
              <a:t>Login </a:t>
            </a:r>
          </a:p>
          <a:p>
            <a:pPr lvl="1"/>
            <a:r>
              <a:rPr lang="fr-CH" dirty="0" err="1"/>
              <a:t>Keep</a:t>
            </a:r>
            <a:r>
              <a:rPr lang="fr-CH" dirty="0"/>
              <a:t> alive </a:t>
            </a:r>
            <a:r>
              <a:rPr lang="fr-CH" dirty="0" err="1"/>
              <a:t>every</a:t>
            </a:r>
            <a:r>
              <a:rPr lang="fr-CH" dirty="0"/>
              <a:t> 5 minutes  (</a:t>
            </a:r>
            <a:r>
              <a:rPr lang="fr-CH" dirty="0" err="1"/>
              <a:t>every</a:t>
            </a:r>
            <a:r>
              <a:rPr lang="fr-CH" dirty="0"/>
              <a:t> 1 minute if no confirmation </a:t>
            </a:r>
            <a:r>
              <a:rPr lang="fr-CH" dirty="0" err="1"/>
              <a:t>from</a:t>
            </a:r>
            <a:r>
              <a:rPr lang="fr-CH" dirty="0"/>
              <a:t> server)</a:t>
            </a:r>
          </a:p>
          <a:p>
            <a:pPr lvl="1"/>
            <a:r>
              <a:rPr lang="fr-CH" dirty="0" err="1"/>
              <a:t>Status</a:t>
            </a:r>
            <a:r>
              <a:rPr lang="fr-CH" dirty="0"/>
              <a:t> change (active, </a:t>
            </a:r>
            <a:r>
              <a:rPr lang="fr-CH" dirty="0" err="1"/>
              <a:t>dialing</a:t>
            </a:r>
            <a:r>
              <a:rPr lang="fr-CH" dirty="0"/>
              <a:t>, meeting, coaching, break, </a:t>
            </a:r>
            <a:r>
              <a:rPr lang="fr-CH" dirty="0" err="1"/>
              <a:t>logout</a:t>
            </a:r>
            <a:r>
              <a:rPr lang="fr-CH" dirty="0"/>
              <a:t>)</a:t>
            </a:r>
          </a:p>
          <a:p>
            <a:pPr lvl="1"/>
            <a:endParaRPr lang="fr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82141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6D60-5B74-6312-4C88-86048FD0B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Setup | Service Provider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11FD7-1EFA-B5C8-A898-252310EF59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sz="1600" dirty="0"/>
              <a:t>Files are </a:t>
            </a:r>
            <a:r>
              <a:rPr lang="fr-CH" sz="1600" dirty="0" err="1"/>
              <a:t>always</a:t>
            </a:r>
            <a:r>
              <a:rPr lang="fr-CH" sz="1600" dirty="0"/>
              <a:t> </a:t>
            </a:r>
            <a:r>
              <a:rPr lang="fr-CH" sz="1600" dirty="0" err="1"/>
              <a:t>uploaded</a:t>
            </a:r>
            <a:r>
              <a:rPr lang="fr-CH" sz="1600" dirty="0"/>
              <a:t> on «Brand» and, </a:t>
            </a:r>
            <a:r>
              <a:rPr lang="fr-CH" sz="1600" dirty="0" err="1"/>
              <a:t>assigned</a:t>
            </a:r>
            <a:r>
              <a:rPr lang="fr-CH" sz="1600" dirty="0"/>
              <a:t> 100% to root «</a:t>
            </a:r>
            <a:r>
              <a:rPr lang="fr-CH" sz="1600" dirty="0" err="1"/>
              <a:t>CallCenter</a:t>
            </a:r>
            <a:r>
              <a:rPr lang="fr-CH" sz="1600" dirty="0"/>
              <a:t>» and split </a:t>
            </a:r>
            <a:r>
              <a:rPr lang="fr-CH" sz="1600" dirty="0" err="1"/>
              <a:t>between</a:t>
            </a:r>
            <a:r>
              <a:rPr lang="fr-CH" sz="1600" dirty="0"/>
              <a:t> «Sites»</a:t>
            </a:r>
          </a:p>
          <a:p>
            <a:r>
              <a:rPr lang="fr-CH" sz="1600" dirty="0" err="1"/>
              <a:t>Seperation</a:t>
            </a:r>
            <a:r>
              <a:rPr lang="fr-CH" sz="1600" dirty="0"/>
              <a:t> </a:t>
            </a:r>
            <a:r>
              <a:rPr lang="fr-CH" sz="1600" dirty="0" err="1"/>
              <a:t>between</a:t>
            </a:r>
            <a:r>
              <a:rPr lang="fr-CH" sz="1600" dirty="0"/>
              <a:t> «Sites» </a:t>
            </a:r>
            <a:r>
              <a:rPr lang="fr-CH" sz="1600" dirty="0" err="1"/>
              <a:t>should</a:t>
            </a:r>
            <a:r>
              <a:rPr lang="fr-CH" sz="1600" dirty="0"/>
              <a:t> </a:t>
            </a:r>
            <a:r>
              <a:rPr lang="fr-CH" sz="1600" dirty="0" err="1"/>
              <a:t>be</a:t>
            </a:r>
            <a:r>
              <a:rPr lang="fr-CH" sz="1600" dirty="0"/>
              <a:t> </a:t>
            </a:r>
            <a:r>
              <a:rPr lang="fr-CH" sz="1600" dirty="0" err="1"/>
              <a:t>assumed</a:t>
            </a:r>
            <a:r>
              <a:rPr lang="fr-CH" sz="1600" dirty="0"/>
              <a:t> to </a:t>
            </a:r>
            <a:r>
              <a:rPr lang="fr-CH" sz="1600" dirty="0" err="1"/>
              <a:t>be</a:t>
            </a:r>
            <a:r>
              <a:rPr lang="fr-CH" sz="1600" dirty="0"/>
              <a:t> </a:t>
            </a:r>
            <a:r>
              <a:rPr lang="fr-CH" sz="1600" dirty="0" err="1"/>
              <a:t>strong</a:t>
            </a:r>
            <a:r>
              <a:rPr lang="fr-CH" sz="1600" dirty="0"/>
              <a:t> (</a:t>
            </a:r>
            <a:r>
              <a:rPr lang="fr-CH" sz="1600" dirty="0" err="1"/>
              <a:t>otherwise</a:t>
            </a:r>
            <a:r>
              <a:rPr lang="fr-CH" sz="1600" dirty="0"/>
              <a:t>, use «Team»), </a:t>
            </a:r>
            <a:r>
              <a:rPr lang="fr-CH" sz="1600" dirty="0" err="1"/>
              <a:t>each</a:t>
            </a:r>
            <a:r>
              <a:rPr lang="fr-CH" sz="1600" dirty="0"/>
              <a:t> </a:t>
            </a:r>
            <a:r>
              <a:rPr lang="fr-CH" sz="1600" dirty="0" err="1"/>
              <a:t>having</a:t>
            </a:r>
            <a:r>
              <a:rPr lang="fr-CH" sz="1600" dirty="0"/>
              <a:t> </a:t>
            </a:r>
            <a:r>
              <a:rPr lang="fr-CH" sz="1600" dirty="0" err="1"/>
              <a:t>it’s</a:t>
            </a:r>
            <a:r>
              <a:rPr lang="fr-CH" sz="1600" dirty="0"/>
              <a:t> </a:t>
            </a:r>
            <a:r>
              <a:rPr lang="fr-CH" sz="1600" dirty="0" err="1"/>
              <a:t>own</a:t>
            </a:r>
            <a:r>
              <a:rPr lang="fr-CH" sz="1600" dirty="0"/>
              <a:t> commission model.</a:t>
            </a:r>
          </a:p>
          <a:p>
            <a:r>
              <a:rPr lang="fr-CH" sz="1600" dirty="0" err="1"/>
              <a:t>Should</a:t>
            </a:r>
            <a:r>
              <a:rPr lang="fr-CH" sz="1600" dirty="0"/>
              <a:t> </a:t>
            </a:r>
            <a:r>
              <a:rPr lang="fr-CH" sz="1600" dirty="0" err="1"/>
              <a:t>we</a:t>
            </a:r>
            <a:r>
              <a:rPr lang="fr-CH" sz="1600" dirty="0"/>
              <a:t> </a:t>
            </a:r>
            <a:r>
              <a:rPr lang="fr-CH" sz="1600" dirty="0" err="1"/>
              <a:t>allow</a:t>
            </a:r>
            <a:r>
              <a:rPr lang="fr-CH" sz="1600" dirty="0"/>
              <a:t> </a:t>
            </a:r>
            <a:r>
              <a:rPr lang="fr-CH" sz="1600" dirty="0" err="1"/>
              <a:t>organization</a:t>
            </a:r>
            <a:r>
              <a:rPr lang="fr-CH" sz="1600" dirty="0"/>
              <a:t> to </a:t>
            </a:r>
            <a:r>
              <a:rPr lang="fr-CH" sz="1600" dirty="0" err="1"/>
              <a:t>see</a:t>
            </a:r>
            <a:r>
              <a:rPr lang="fr-CH" sz="1600" dirty="0"/>
              <a:t> commissions </a:t>
            </a:r>
            <a:r>
              <a:rPr lang="fr-CH" sz="1600" dirty="0" err="1"/>
              <a:t>below</a:t>
            </a:r>
            <a:r>
              <a:rPr lang="fr-CH" sz="1600" dirty="0"/>
              <a:t> </a:t>
            </a:r>
            <a:r>
              <a:rPr lang="fr-CH" sz="1600" dirty="0" err="1"/>
              <a:t>Accounts</a:t>
            </a:r>
            <a:r>
              <a:rPr lang="fr-CH" sz="1600" dirty="0"/>
              <a:t>??? Yes, at least for sites, but </a:t>
            </a:r>
            <a:r>
              <a:rPr lang="fr-CH" sz="1600" dirty="0" err="1"/>
              <a:t>most</a:t>
            </a:r>
            <a:r>
              <a:rPr lang="fr-CH" sz="1600" dirty="0"/>
              <a:t> </a:t>
            </a:r>
            <a:r>
              <a:rPr lang="fr-CH" sz="1600" dirty="0" err="1"/>
              <a:t>likely</a:t>
            </a:r>
            <a:r>
              <a:rPr lang="fr-CH" sz="1600" dirty="0"/>
              <a:t> </a:t>
            </a:r>
            <a:r>
              <a:rPr lang="fr-CH" sz="1600" dirty="0" err="1"/>
              <a:t>also</a:t>
            </a:r>
            <a:r>
              <a:rPr lang="fr-CH" sz="1600" dirty="0"/>
              <a:t> for «Teams»</a:t>
            </a:r>
            <a:endParaRPr lang="en-CH" sz="16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791D487-8AC2-3E55-19F5-DE99BE4C58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1943345"/>
              </p:ext>
            </p:extLst>
          </p:nvPr>
        </p:nvGraphicFramePr>
        <p:xfrm>
          <a:off x="419100" y="1268413"/>
          <a:ext cx="11353800" cy="4897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7609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09D256-A29E-5001-E903-06B6E1B6D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CH" dirty="0" err="1"/>
              <a:t>Thanks</a:t>
            </a:r>
            <a:r>
              <a:rPr lang="fr-CH" dirty="0"/>
              <a:t>!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157551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1985-2C9D-3A99-D8AA-8AA778730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CC87B-8579-F26B-274E-9E1F84D196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324632-F3AF-34C9-0CD8-2FCA017C7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2386608"/>
            <a:ext cx="11353800" cy="2661047"/>
          </a:xfrm>
        </p:spPr>
      </p:pic>
    </p:spTree>
    <p:extLst>
      <p:ext uri="{BB962C8B-B14F-4D97-AF65-F5344CB8AC3E}">
        <p14:creationId xmlns:p14="http://schemas.microsoft.com/office/powerpoint/2010/main" val="27551418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19F8-2435-37F7-51A7-92A55354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78D1A-1705-2E29-EA4B-F3199D1E93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C088D2-6FF2-F51F-ABCF-E02455B29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6001" y="1125537"/>
            <a:ext cx="8779998" cy="5732463"/>
          </a:xfrm>
        </p:spPr>
      </p:pic>
    </p:spTree>
    <p:extLst>
      <p:ext uri="{BB962C8B-B14F-4D97-AF65-F5344CB8AC3E}">
        <p14:creationId xmlns:p14="http://schemas.microsoft.com/office/powerpoint/2010/main" val="1278820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4D2F-02D9-385B-8746-3C49F4B1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1C2E3-1ECC-6410-38A2-0483DC6892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FED4F2-1776-F174-BDCE-A39343A72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756" y="1125538"/>
            <a:ext cx="7973664" cy="5732462"/>
          </a:xfrm>
        </p:spPr>
      </p:pic>
    </p:spTree>
    <p:extLst>
      <p:ext uri="{BB962C8B-B14F-4D97-AF65-F5344CB8AC3E}">
        <p14:creationId xmlns:p14="http://schemas.microsoft.com/office/powerpoint/2010/main" val="2710536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0F36F-410B-606C-8811-0E309165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860AE-0903-BDF2-43E0-A806CAD5F9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284BD9-85A0-14D0-0D2A-AB21CD533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756" y="1125538"/>
            <a:ext cx="7973664" cy="5732462"/>
          </a:xfrm>
        </p:spPr>
      </p:pic>
    </p:spTree>
    <p:extLst>
      <p:ext uri="{BB962C8B-B14F-4D97-AF65-F5344CB8AC3E}">
        <p14:creationId xmlns:p14="http://schemas.microsoft.com/office/powerpoint/2010/main" val="2376045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1166-1DF4-D1CA-32E5-5B597E2B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E73F9-F77B-BD26-6CBF-EE2AEBB002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6D9570-862A-446A-090F-8AB4334CE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756" y="1125538"/>
            <a:ext cx="7973664" cy="5732462"/>
          </a:xfrm>
        </p:spPr>
      </p:pic>
    </p:spTree>
    <p:extLst>
      <p:ext uri="{BB962C8B-B14F-4D97-AF65-F5344CB8AC3E}">
        <p14:creationId xmlns:p14="http://schemas.microsoft.com/office/powerpoint/2010/main" val="45563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6D60-5B74-6312-4C88-86048FD0B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Setup | Service Provider | </a:t>
            </a:r>
            <a:r>
              <a:rPr lang="fr-CH" dirty="0" err="1"/>
              <a:t>Subsidiaries</a:t>
            </a:r>
            <a:r>
              <a:rPr lang="fr-CH" dirty="0"/>
              <a:t> | </a:t>
            </a:r>
            <a:r>
              <a:rPr lang="fr-CH" dirty="0" err="1"/>
              <a:t>WebHelp</a:t>
            </a:r>
            <a:endParaRPr lang="en-CH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791D487-8AC2-3E55-19F5-DE99BE4C58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092243"/>
              </p:ext>
            </p:extLst>
          </p:nvPr>
        </p:nvGraphicFramePr>
        <p:xfrm>
          <a:off x="419100" y="1268413"/>
          <a:ext cx="11353800" cy="4897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BE16DB-0AEB-E104-3811-0E0B223200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4369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6D60-5B74-6312-4C88-86048FD0B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Setup | Service Provider | </a:t>
            </a:r>
            <a:r>
              <a:rPr lang="fr-CH" dirty="0" err="1"/>
              <a:t>Sub-Contractors</a:t>
            </a:r>
            <a:r>
              <a:rPr lang="fr-CH" dirty="0"/>
              <a:t> | </a:t>
            </a:r>
            <a:r>
              <a:rPr lang="fr-CH" dirty="0" err="1"/>
              <a:t>ganira</a:t>
            </a:r>
            <a:endParaRPr lang="en-CH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791D487-8AC2-3E55-19F5-DE99BE4C58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39867"/>
              </p:ext>
            </p:extLst>
          </p:nvPr>
        </p:nvGraphicFramePr>
        <p:xfrm>
          <a:off x="419100" y="1268413"/>
          <a:ext cx="11353800" cy="4897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C9A112-697E-7A05-F059-39ABD6959C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421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2904-CE43-4252-B651-F885AE63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AD0451-6954-4712-9019-2230A3AF8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349283"/>
              </p:ext>
            </p:extLst>
          </p:nvPr>
        </p:nvGraphicFramePr>
        <p:xfrm>
          <a:off x="1775520" y="1628800"/>
          <a:ext cx="7920880" cy="413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359140709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308097363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3680911634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Setup Service Provider</a:t>
                      </a:r>
                      <a:b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&amp; real-life scenarios</a:t>
                      </a:r>
                    </a:p>
                  </a:txBody>
                  <a:tcPr marL="137160" marR="137160" marT="137160" marB="13716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436179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Setup Advertiser</a:t>
                      </a:r>
                      <a:b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&amp; real-life scenarios</a:t>
                      </a:r>
                    </a:p>
                  </a:txBody>
                  <a:tcPr marL="137160" marR="137160" marT="137160" marB="13716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123076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 Principles</a:t>
                      </a:r>
                      <a:b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Over-arching rules and concepts</a:t>
                      </a:r>
                    </a:p>
                  </a:txBody>
                  <a:tcPr marL="137160" marR="137160" marT="137160" marB="13716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38355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Specific User Journeys</a:t>
                      </a:r>
                      <a:b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Real-life scenarios with specific people</a:t>
                      </a:r>
                    </a:p>
                  </a:txBody>
                  <a:tcPr marL="137160" marR="137160" marT="137160" marB="13716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90587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FFF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Other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7160" marR="137160" marT="137160" marB="13716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99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45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6D60-5B74-6312-4C88-86048FD0B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Setup | </a:t>
            </a:r>
            <a:r>
              <a:rPr lang="fr-CH" dirty="0" err="1"/>
              <a:t>Advertiser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11FD7-1EFA-B5C8-A898-252310EF59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 err="1"/>
              <a:t>Mostly</a:t>
            </a:r>
            <a:r>
              <a:rPr lang="fr-CH" dirty="0"/>
              <a:t>: </a:t>
            </a:r>
            <a:r>
              <a:rPr lang="fr-CH" dirty="0" err="1"/>
              <a:t>we</a:t>
            </a:r>
            <a:r>
              <a:rPr lang="fr-CH" dirty="0"/>
              <a:t> swap «Brands» &amp; «Call Centers»</a:t>
            </a:r>
          </a:p>
          <a:p>
            <a:r>
              <a:rPr lang="fr-CH" dirty="0"/>
              <a:t>Files are </a:t>
            </a:r>
            <a:r>
              <a:rPr lang="fr-CH" dirty="0" err="1"/>
              <a:t>always</a:t>
            </a:r>
            <a:r>
              <a:rPr lang="fr-CH" dirty="0"/>
              <a:t> </a:t>
            </a:r>
            <a:r>
              <a:rPr lang="fr-CH" dirty="0" err="1"/>
              <a:t>uploaded</a:t>
            </a:r>
            <a:r>
              <a:rPr lang="fr-CH" dirty="0"/>
              <a:t> on «Brand» and split </a:t>
            </a:r>
            <a:r>
              <a:rPr lang="fr-CH" dirty="0" err="1"/>
              <a:t>between</a:t>
            </a:r>
            <a:r>
              <a:rPr lang="fr-CH" dirty="0"/>
              <a:t> «</a:t>
            </a:r>
            <a:r>
              <a:rPr lang="fr-CH" dirty="0" err="1"/>
              <a:t>CallCenters</a:t>
            </a:r>
            <a:r>
              <a:rPr lang="fr-CH" dirty="0"/>
              <a:t>», and split </a:t>
            </a:r>
            <a:r>
              <a:rPr lang="fr-CH" dirty="0" err="1"/>
              <a:t>again</a:t>
            </a:r>
            <a:r>
              <a:rPr lang="fr-CH" dirty="0"/>
              <a:t> </a:t>
            </a:r>
            <a:r>
              <a:rPr lang="fr-CH" dirty="0" err="1"/>
              <a:t>between</a:t>
            </a:r>
            <a:r>
              <a:rPr lang="fr-CH" dirty="0"/>
              <a:t> Sites</a:t>
            </a:r>
          </a:p>
          <a:p>
            <a:r>
              <a:rPr lang="fr-CH" dirty="0" err="1">
                <a:solidFill>
                  <a:srgbClr val="FF0000"/>
                </a:solidFill>
              </a:rPr>
              <a:t>Organization</a:t>
            </a:r>
            <a:r>
              <a:rPr lang="fr-CH" dirty="0">
                <a:solidFill>
                  <a:srgbClr val="FF0000"/>
                </a:solidFill>
              </a:rPr>
              <a:t> </a:t>
            </a:r>
            <a:r>
              <a:rPr lang="fr-CH" dirty="0" err="1">
                <a:solidFill>
                  <a:srgbClr val="FF0000"/>
                </a:solidFill>
              </a:rPr>
              <a:t>shall</a:t>
            </a:r>
            <a:r>
              <a:rPr lang="fr-CH" dirty="0">
                <a:solidFill>
                  <a:srgbClr val="FF0000"/>
                </a:solidFill>
              </a:rPr>
              <a:t> not </a:t>
            </a:r>
            <a:r>
              <a:rPr lang="fr-CH" dirty="0" err="1">
                <a:solidFill>
                  <a:srgbClr val="FF0000"/>
                </a:solidFill>
              </a:rPr>
              <a:t>see</a:t>
            </a:r>
            <a:r>
              <a:rPr lang="fr-CH" dirty="0">
                <a:solidFill>
                  <a:srgbClr val="FF0000"/>
                </a:solidFill>
              </a:rPr>
              <a:t> the commission </a:t>
            </a:r>
            <a:r>
              <a:rPr lang="fr-CH" dirty="0" err="1">
                <a:solidFill>
                  <a:srgbClr val="FF0000"/>
                </a:solidFill>
              </a:rPr>
              <a:t>details</a:t>
            </a:r>
            <a:r>
              <a:rPr lang="fr-CH" dirty="0">
                <a:solidFill>
                  <a:srgbClr val="FF0000"/>
                </a:solidFill>
              </a:rPr>
              <a:t> </a:t>
            </a:r>
            <a:r>
              <a:rPr lang="fr-CH" dirty="0" err="1">
                <a:solidFill>
                  <a:srgbClr val="FF0000"/>
                </a:solidFill>
              </a:rPr>
              <a:t>below</a:t>
            </a:r>
            <a:r>
              <a:rPr lang="fr-CH" dirty="0">
                <a:solidFill>
                  <a:srgbClr val="FF0000"/>
                </a:solidFill>
              </a:rPr>
              <a:t> «Sites»</a:t>
            </a:r>
            <a:endParaRPr lang="en-CH" dirty="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791D487-8AC2-3E55-19F5-DE99BE4C58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852878"/>
              </p:ext>
            </p:extLst>
          </p:nvPr>
        </p:nvGraphicFramePr>
        <p:xfrm>
          <a:off x="419100" y="1268413"/>
          <a:ext cx="11353800" cy="4897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364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6D60-5B74-6312-4C88-86048FD0B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Setup | </a:t>
            </a:r>
            <a:r>
              <a:rPr lang="fr-CH" dirty="0" err="1"/>
              <a:t>Advertiser</a:t>
            </a:r>
            <a:r>
              <a:rPr lang="fr-CH" dirty="0"/>
              <a:t> | </a:t>
            </a:r>
            <a:r>
              <a:rPr lang="fr-CH" dirty="0" err="1"/>
              <a:t>Sunrise-UPC</a:t>
            </a:r>
            <a:endParaRPr lang="en-CH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791D487-8AC2-3E55-19F5-DE99BE4C58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02878"/>
              </p:ext>
            </p:extLst>
          </p:nvPr>
        </p:nvGraphicFramePr>
        <p:xfrm>
          <a:off x="419100" y="1268413"/>
          <a:ext cx="11353800" cy="4897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37FAB3-0156-169A-17EF-F2FB493329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1033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2904-CE43-4252-B651-F885AE63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AD0451-6954-4712-9019-2230A3AF8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698131"/>
              </p:ext>
            </p:extLst>
          </p:nvPr>
        </p:nvGraphicFramePr>
        <p:xfrm>
          <a:off x="1775520" y="1628800"/>
          <a:ext cx="7920880" cy="413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359140709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308097363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3680911634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Setup Service Provider</a:t>
                      </a:r>
                      <a:b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&amp; real-life scenarios</a:t>
                      </a:r>
                    </a:p>
                  </a:txBody>
                  <a:tcPr marL="137160" marR="137160" marT="137160" marB="13716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436179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Setup Advertiser</a:t>
                      </a:r>
                      <a:b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&amp; real-life scenarios</a:t>
                      </a:r>
                    </a:p>
                  </a:txBody>
                  <a:tcPr marL="137160" marR="137160" marT="137160" marB="13716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123076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 Principles</a:t>
                      </a:r>
                      <a:b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Over-arching rules and concepts</a:t>
                      </a:r>
                    </a:p>
                  </a:txBody>
                  <a:tcPr marL="137160" marR="137160" marT="137160" marB="13716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38355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Specific User Journeys</a:t>
                      </a:r>
                      <a:b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Real-life scenarios with specific people</a:t>
                      </a:r>
                    </a:p>
                  </a:txBody>
                  <a:tcPr marL="137160" marR="137160" marT="137160" marB="13716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90587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FFF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Other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7160" marR="137160" marT="137160" marB="13716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99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709404"/>
      </p:ext>
    </p:extLst>
  </p:cSld>
  <p:clrMapOvr>
    <a:masterClrMapping/>
  </p:clrMapOvr>
</p:sld>
</file>

<file path=ppt/theme/theme1.xml><?xml version="1.0" encoding="utf-8"?>
<a:theme xmlns:a="http://schemas.openxmlformats.org/drawingml/2006/main" name="SwissDigiCap">
  <a:themeElements>
    <a:clrScheme name="SwissDigiCap">
      <a:dk1>
        <a:srgbClr val="6B7B8B"/>
      </a:dk1>
      <a:lt1>
        <a:srgbClr val="FFFFFF"/>
      </a:lt1>
      <a:dk2>
        <a:srgbClr val="6B7B8B"/>
      </a:dk2>
      <a:lt2>
        <a:srgbClr val="0093FF"/>
      </a:lt2>
      <a:accent1>
        <a:srgbClr val="0093FF"/>
      </a:accent1>
      <a:accent2>
        <a:srgbClr val="009B00"/>
      </a:accent2>
      <a:accent3>
        <a:srgbClr val="FF0000"/>
      </a:accent3>
      <a:accent4>
        <a:srgbClr val="40AEFF"/>
      </a:accent4>
      <a:accent5>
        <a:srgbClr val="8FEA81"/>
      </a:accent5>
      <a:accent6>
        <a:srgbClr val="000000"/>
      </a:accent6>
      <a:hlink>
        <a:srgbClr val="0A5003"/>
      </a:hlink>
      <a:folHlink>
        <a:srgbClr val="009B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53AF785-C5E3-4AFA-9B4C-11F3E8AA37D9}" vid="{33488072-BC80-4DE1-9F35-F8FFD25D3EBD}"/>
    </a:ext>
  </a:extLst>
</a:theme>
</file>

<file path=ppt/theme/theme2.xml><?xml version="1.0" encoding="utf-8"?>
<a:theme xmlns:a="http://schemas.openxmlformats.org/drawingml/2006/main" name="Ganira">
  <a:themeElements>
    <a:clrScheme name="SwissDigiCap">
      <a:dk1>
        <a:srgbClr val="6B7B8B"/>
      </a:dk1>
      <a:lt1>
        <a:srgbClr val="FFFFFF"/>
      </a:lt1>
      <a:dk2>
        <a:srgbClr val="6B7B8B"/>
      </a:dk2>
      <a:lt2>
        <a:srgbClr val="0093FF"/>
      </a:lt2>
      <a:accent1>
        <a:srgbClr val="0093FF"/>
      </a:accent1>
      <a:accent2>
        <a:srgbClr val="009B00"/>
      </a:accent2>
      <a:accent3>
        <a:srgbClr val="FF0000"/>
      </a:accent3>
      <a:accent4>
        <a:srgbClr val="40AEFF"/>
      </a:accent4>
      <a:accent5>
        <a:srgbClr val="8FEA81"/>
      </a:accent5>
      <a:accent6>
        <a:srgbClr val="000000"/>
      </a:accent6>
      <a:hlink>
        <a:srgbClr val="0A5003"/>
      </a:hlink>
      <a:folHlink>
        <a:srgbClr val="009B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53AF785-C5E3-4AFA-9B4C-11F3E8AA37D9}" vid="{8214C9D1-E5BD-46E1-8021-B8D0C6E08A93}"/>
    </a:ext>
  </a:extLst>
</a:theme>
</file>

<file path=ppt/theme/theme3.xml><?xml version="1.0" encoding="utf-8"?>
<a:theme xmlns:a="http://schemas.openxmlformats.org/drawingml/2006/main" name="Calleebree">
  <a:themeElements>
    <a:clrScheme name="SwissDigiCap">
      <a:dk1>
        <a:srgbClr val="6B7B8B"/>
      </a:dk1>
      <a:lt1>
        <a:srgbClr val="FFFFFF"/>
      </a:lt1>
      <a:dk2>
        <a:srgbClr val="6B7B8B"/>
      </a:dk2>
      <a:lt2>
        <a:srgbClr val="0093FF"/>
      </a:lt2>
      <a:accent1>
        <a:srgbClr val="0093FF"/>
      </a:accent1>
      <a:accent2>
        <a:srgbClr val="009B00"/>
      </a:accent2>
      <a:accent3>
        <a:srgbClr val="FF0000"/>
      </a:accent3>
      <a:accent4>
        <a:srgbClr val="40AEFF"/>
      </a:accent4>
      <a:accent5>
        <a:srgbClr val="8FEA81"/>
      </a:accent5>
      <a:accent6>
        <a:srgbClr val="000000"/>
      </a:accent6>
      <a:hlink>
        <a:srgbClr val="0A5003"/>
      </a:hlink>
      <a:folHlink>
        <a:srgbClr val="009B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53AF785-C5E3-4AFA-9B4C-11F3E8AA37D9}" vid="{B61953EE-9E3D-4C9B-AFC4-255E5381C060}"/>
    </a:ext>
  </a:extLst>
</a:theme>
</file>

<file path=ppt/theme/theme4.xml><?xml version="1.0" encoding="utf-8"?>
<a:theme xmlns:a="http://schemas.openxmlformats.org/drawingml/2006/main" name="Prizes &amp; Best Helvetic">
  <a:themeElements>
    <a:clrScheme name="SwissDigiCap">
      <a:dk1>
        <a:srgbClr val="6B7B8B"/>
      </a:dk1>
      <a:lt1>
        <a:srgbClr val="FFFFFF"/>
      </a:lt1>
      <a:dk2>
        <a:srgbClr val="6B7B8B"/>
      </a:dk2>
      <a:lt2>
        <a:srgbClr val="0093FF"/>
      </a:lt2>
      <a:accent1>
        <a:srgbClr val="0093FF"/>
      </a:accent1>
      <a:accent2>
        <a:srgbClr val="009B00"/>
      </a:accent2>
      <a:accent3>
        <a:srgbClr val="FF0000"/>
      </a:accent3>
      <a:accent4>
        <a:srgbClr val="40AEFF"/>
      </a:accent4>
      <a:accent5>
        <a:srgbClr val="8FEA81"/>
      </a:accent5>
      <a:accent6>
        <a:srgbClr val="000000"/>
      </a:accent6>
      <a:hlink>
        <a:srgbClr val="0A5003"/>
      </a:hlink>
      <a:folHlink>
        <a:srgbClr val="009B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53AF785-C5E3-4AFA-9B4C-11F3E8AA37D9}" vid="{5A92BBDE-50A8-41AD-8E08-F2AA99A32D00}"/>
    </a:ext>
  </a:extLst>
</a:theme>
</file>

<file path=ppt/theme/theme5.xml><?xml version="1.0" encoding="utf-8"?>
<a:theme xmlns:a="http://schemas.openxmlformats.org/drawingml/2006/main" name="WHITE">
  <a:themeElements>
    <a:clrScheme name="SwissDigiCap">
      <a:dk1>
        <a:srgbClr val="6B7B8B"/>
      </a:dk1>
      <a:lt1>
        <a:srgbClr val="FFFFFF"/>
      </a:lt1>
      <a:dk2>
        <a:srgbClr val="6B7B8B"/>
      </a:dk2>
      <a:lt2>
        <a:srgbClr val="0093FF"/>
      </a:lt2>
      <a:accent1>
        <a:srgbClr val="0093FF"/>
      </a:accent1>
      <a:accent2>
        <a:srgbClr val="009B00"/>
      </a:accent2>
      <a:accent3>
        <a:srgbClr val="FF0000"/>
      </a:accent3>
      <a:accent4>
        <a:srgbClr val="40AEFF"/>
      </a:accent4>
      <a:accent5>
        <a:srgbClr val="8FEA81"/>
      </a:accent5>
      <a:accent6>
        <a:srgbClr val="000000"/>
      </a:accent6>
      <a:hlink>
        <a:srgbClr val="0A5003"/>
      </a:hlink>
      <a:folHlink>
        <a:srgbClr val="009B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53AF785-C5E3-4AFA-9B4C-11F3E8AA37D9}" vid="{361969D3-DA7E-4EC4-B2F8-DD03AF865F9F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20220518 - Calleebree - Stories</Template>
  <TotalTime>8676</TotalTime>
  <Words>2711</Words>
  <Application>Microsoft Office PowerPoint</Application>
  <PresentationFormat>Widescreen</PresentationFormat>
  <Paragraphs>493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35</vt:i4>
      </vt:variant>
    </vt:vector>
  </HeadingPairs>
  <TitlesOfParts>
    <vt:vector size="51" baseType="lpstr">
      <vt:lpstr>Arial</vt:lpstr>
      <vt:lpstr>Arial Black</vt:lpstr>
      <vt:lpstr>Bauhaus 93</vt:lpstr>
      <vt:lpstr>Calibri</vt:lpstr>
      <vt:lpstr>Calibri Light</vt:lpstr>
      <vt:lpstr>Courier New</vt:lpstr>
      <vt:lpstr>Harlow Solid Italic</vt:lpstr>
      <vt:lpstr>Nirmala UI</vt:lpstr>
      <vt:lpstr>Symbol</vt:lpstr>
      <vt:lpstr>Verdana Pro</vt:lpstr>
      <vt:lpstr>Verdana Pro SemiBold</vt:lpstr>
      <vt:lpstr>SwissDigiCap</vt:lpstr>
      <vt:lpstr>Ganira</vt:lpstr>
      <vt:lpstr>Calleebree</vt:lpstr>
      <vt:lpstr>Prizes &amp; Best Helvetic</vt:lpstr>
      <vt:lpstr>WHITE</vt:lpstr>
      <vt:lpstr>Calleebree Data Model, Permissions, User Stories</vt:lpstr>
      <vt:lpstr>Agenda</vt:lpstr>
      <vt:lpstr>Setup | Service Provider</vt:lpstr>
      <vt:lpstr>Setup | Service Provider | Subsidiaries | WebHelp</vt:lpstr>
      <vt:lpstr>Setup | Service Provider | Sub-Contractors | ganira</vt:lpstr>
      <vt:lpstr>Agenda</vt:lpstr>
      <vt:lpstr>Setup | Advertiser</vt:lpstr>
      <vt:lpstr>Setup | Advertiser | Sunrise-UPC</vt:lpstr>
      <vt:lpstr>Agenda</vt:lpstr>
      <vt:lpstr>General Principles | Users &amp; Accounts</vt:lpstr>
      <vt:lpstr>General Principles | Campaigns</vt:lpstr>
      <vt:lpstr>File Upload | Flow | Phase 1</vt:lpstr>
      <vt:lpstr>File Upload | Flow | Phase 2</vt:lpstr>
      <vt:lpstr>General Principles | Contract Value / Commissions</vt:lpstr>
      <vt:lpstr>General Principles | Contract Value / Commissions</vt:lpstr>
      <vt:lpstr>Other important Model consideration</vt:lpstr>
      <vt:lpstr>Other Model consideration</vt:lpstr>
      <vt:lpstr>Other important Roles considerations</vt:lpstr>
      <vt:lpstr>Agenda</vt:lpstr>
      <vt:lpstr>Use Case: «Dirk»</vt:lpstr>
      <vt:lpstr>Use Case: «Peter»</vt:lpstr>
      <vt:lpstr>Use Case: «Elena»</vt:lpstr>
      <vt:lpstr>Use Case «WebHelp (within Salt)»</vt:lpstr>
      <vt:lpstr>Use Case «Malin (ganira)»</vt:lpstr>
      <vt:lpstr>Use Case «DCS (ganira | yallo)»</vt:lpstr>
      <vt:lpstr>Use Case «DCS (Salt | ganira)»</vt:lpstr>
      <vt:lpstr>Use Case «Mariangela (ganira | yallo «guest»)»</vt:lpstr>
      <vt:lpstr>Agenda</vt:lpstr>
      <vt:lpstr>Misc</vt:lpstr>
      <vt:lpstr>Thanks!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Permissions &amp; User Stories</dc:title>
  <dc:creator>Yann Duponchel</dc:creator>
  <cp:lastModifiedBy>Yann Duponchel</cp:lastModifiedBy>
  <cp:revision>151</cp:revision>
  <dcterms:created xsi:type="dcterms:W3CDTF">2022-05-18T17:21:12Z</dcterms:created>
  <dcterms:modified xsi:type="dcterms:W3CDTF">2022-06-24T14:25:03Z</dcterms:modified>
</cp:coreProperties>
</file>