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95" r:id="rId2"/>
    <p:sldId id="257" r:id="rId3"/>
    <p:sldId id="258" r:id="rId4"/>
    <p:sldId id="259" r:id="rId5"/>
    <p:sldId id="260" r:id="rId6"/>
    <p:sldId id="261" r:id="rId7"/>
    <p:sldId id="279" r:id="rId8"/>
    <p:sldId id="262" r:id="rId9"/>
    <p:sldId id="280" r:id="rId10"/>
    <p:sldId id="263" r:id="rId11"/>
    <p:sldId id="264" r:id="rId12"/>
    <p:sldId id="265" r:id="rId13"/>
    <p:sldId id="266" r:id="rId14"/>
    <p:sldId id="267" r:id="rId15"/>
    <p:sldId id="268" r:id="rId16"/>
    <p:sldId id="281" r:id="rId17"/>
    <p:sldId id="269" r:id="rId18"/>
    <p:sldId id="283" r:id="rId19"/>
    <p:sldId id="284" r:id="rId20"/>
    <p:sldId id="282" r:id="rId21"/>
    <p:sldId id="270" r:id="rId22"/>
    <p:sldId id="285" r:id="rId23"/>
    <p:sldId id="286" r:id="rId24"/>
    <p:sldId id="271" r:id="rId25"/>
    <p:sldId id="287" r:id="rId26"/>
    <p:sldId id="288" r:id="rId27"/>
    <p:sldId id="272" r:id="rId28"/>
    <p:sldId id="289" r:id="rId29"/>
    <p:sldId id="273" r:id="rId30"/>
    <p:sldId id="274" r:id="rId31"/>
    <p:sldId id="290" r:id="rId32"/>
    <p:sldId id="275" r:id="rId33"/>
    <p:sldId id="294" r:id="rId34"/>
    <p:sldId id="293" r:id="rId35"/>
    <p:sldId id="291" r:id="rId36"/>
    <p:sldId id="276" r:id="rId37"/>
    <p:sldId id="277" r:id="rId38"/>
    <p:sldId id="278" r:id="rId39"/>
    <p:sldId id="292" r:id="rId40"/>
    <p:sldId id="297"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206c37bf929fff92" providerId="LiveId" clId="{982C4171-82F2-459E-8D01-D2CBFBA85E25}"/>
    <pc:docChg chg="undo custSel addSld delSld modSld sldOrd">
      <pc:chgData name="" userId="206c37bf929fff92" providerId="LiveId" clId="{982C4171-82F2-459E-8D01-D2CBFBA85E25}" dt="2025-07-10T06:43:56.709" v="3017" actId="1076"/>
      <pc:docMkLst>
        <pc:docMk/>
      </pc:docMkLst>
      <pc:sldChg chg="del">
        <pc:chgData name="" userId="206c37bf929fff92" providerId="LiveId" clId="{982C4171-82F2-459E-8D01-D2CBFBA85E25}" dt="2025-07-10T06:37:04.842" v="2941" actId="2696"/>
        <pc:sldMkLst>
          <pc:docMk/>
          <pc:sldMk cId="3187492187" sldId="256"/>
        </pc:sldMkLst>
      </pc:sldChg>
      <pc:sldChg chg="addSp delSp modSp">
        <pc:chgData name="" userId="206c37bf929fff92" providerId="LiveId" clId="{982C4171-82F2-459E-8D01-D2CBFBA85E25}" dt="2025-07-10T04:09:57.558" v="1190" actId="20577"/>
        <pc:sldMkLst>
          <pc:docMk/>
          <pc:sldMk cId="236053449" sldId="257"/>
        </pc:sldMkLst>
        <pc:spChg chg="mod">
          <ac:chgData name="" userId="206c37bf929fff92" providerId="LiveId" clId="{982C4171-82F2-459E-8D01-D2CBFBA85E25}" dt="2025-07-10T04:09:57.558" v="1190" actId="20577"/>
          <ac:spMkLst>
            <pc:docMk/>
            <pc:sldMk cId="236053449" sldId="257"/>
            <ac:spMk id="4" creationId="{F3280362-95CA-4E8D-B4D2-2A7DAF52B64E}"/>
          </ac:spMkLst>
        </pc:spChg>
        <pc:spChg chg="add mod">
          <ac:chgData name="" userId="206c37bf929fff92" providerId="LiveId" clId="{982C4171-82F2-459E-8D01-D2CBFBA85E25}" dt="2025-07-10T03:39:05.450" v="706" actId="123"/>
          <ac:spMkLst>
            <pc:docMk/>
            <pc:sldMk cId="236053449" sldId="257"/>
            <ac:spMk id="7" creationId="{FFD38C5B-7689-4100-906E-46C443BC7ABA}"/>
          </ac:spMkLst>
        </pc:spChg>
        <pc:picChg chg="mod">
          <ac:chgData name="" userId="206c37bf929fff92" providerId="LiveId" clId="{982C4171-82F2-459E-8D01-D2CBFBA85E25}" dt="2025-07-10T02:54:16.628" v="18" actId="1076"/>
          <ac:picMkLst>
            <pc:docMk/>
            <pc:sldMk cId="236053449" sldId="257"/>
            <ac:picMk id="2" creationId="{A6E74FF5-806F-419E-BD4C-EC1D413E08F6}"/>
          </ac:picMkLst>
        </pc:picChg>
        <pc:picChg chg="mod">
          <ac:chgData name="" userId="206c37bf929fff92" providerId="LiveId" clId="{982C4171-82F2-459E-8D01-D2CBFBA85E25}" dt="2025-07-10T02:54:19.106" v="19" actId="1076"/>
          <ac:picMkLst>
            <pc:docMk/>
            <pc:sldMk cId="236053449" sldId="257"/>
            <ac:picMk id="3" creationId="{9746EC26-9EAD-47F3-9DEE-C706BFBCEC7E}"/>
          </ac:picMkLst>
        </pc:picChg>
        <pc:picChg chg="add del mod">
          <ac:chgData name="" userId="206c37bf929fff92" providerId="LiveId" clId="{982C4171-82F2-459E-8D01-D2CBFBA85E25}" dt="2025-07-10T03:00:05.668" v="65" actId="478"/>
          <ac:picMkLst>
            <pc:docMk/>
            <pc:sldMk cId="236053449" sldId="257"/>
            <ac:picMk id="5" creationId="{7250B66F-52F1-4A5A-B086-A4D42A60D750}"/>
          </ac:picMkLst>
        </pc:picChg>
        <pc:picChg chg="add mod">
          <ac:chgData name="" userId="206c37bf929fff92" providerId="LiveId" clId="{982C4171-82F2-459E-8D01-D2CBFBA85E25}" dt="2025-07-10T03:00:12.399" v="68" actId="14100"/>
          <ac:picMkLst>
            <pc:docMk/>
            <pc:sldMk cId="236053449" sldId="257"/>
            <ac:picMk id="6" creationId="{AA82A963-F1A7-4960-B738-7CAFFEB9A9F3}"/>
          </ac:picMkLst>
        </pc:picChg>
      </pc:sldChg>
      <pc:sldChg chg="addSp delSp modSp">
        <pc:chgData name="" userId="206c37bf929fff92" providerId="LiveId" clId="{982C4171-82F2-459E-8D01-D2CBFBA85E25}" dt="2025-07-10T04:10:08.534" v="1194" actId="20577"/>
        <pc:sldMkLst>
          <pc:docMk/>
          <pc:sldMk cId="188590905" sldId="258"/>
        </pc:sldMkLst>
        <pc:spChg chg="mod">
          <ac:chgData name="" userId="206c37bf929fff92" providerId="LiveId" clId="{982C4171-82F2-459E-8D01-D2CBFBA85E25}" dt="2025-07-10T04:10:08.534" v="1194" actId="20577"/>
          <ac:spMkLst>
            <pc:docMk/>
            <pc:sldMk cId="188590905" sldId="258"/>
            <ac:spMk id="3" creationId="{962E28BE-BAB8-46D7-AB17-B1B75FB5F41E}"/>
          </ac:spMkLst>
        </pc:spChg>
        <pc:spChg chg="add del mod">
          <ac:chgData name="" userId="206c37bf929fff92" providerId="LiveId" clId="{982C4171-82F2-459E-8D01-D2CBFBA85E25}" dt="2025-07-10T02:59:27.415" v="62" actId="478"/>
          <ac:spMkLst>
            <pc:docMk/>
            <pc:sldMk cId="188590905" sldId="258"/>
            <ac:spMk id="5" creationId="{6608B1C4-9C4B-47F4-A453-66AF8751AD0F}"/>
          </ac:spMkLst>
        </pc:spChg>
        <pc:spChg chg="add mod">
          <ac:chgData name="" userId="206c37bf929fff92" providerId="LiveId" clId="{982C4171-82F2-459E-8D01-D2CBFBA85E25}" dt="2025-07-10T03:40:18.132" v="713" actId="113"/>
          <ac:spMkLst>
            <pc:docMk/>
            <pc:sldMk cId="188590905" sldId="258"/>
            <ac:spMk id="7" creationId="{7EA6092E-679E-41F2-88AF-B0DE2AAED747}"/>
          </ac:spMkLst>
        </pc:spChg>
        <pc:picChg chg="mod">
          <ac:chgData name="" userId="206c37bf929fff92" providerId="LiveId" clId="{982C4171-82F2-459E-8D01-D2CBFBA85E25}" dt="2025-07-10T02:56:34.116" v="40" actId="1076"/>
          <ac:picMkLst>
            <pc:docMk/>
            <pc:sldMk cId="188590905" sldId="258"/>
            <ac:picMk id="2" creationId="{42E623A2-25A7-47F1-B313-980B34876704}"/>
          </ac:picMkLst>
        </pc:picChg>
        <pc:picChg chg="mod">
          <ac:chgData name="" userId="206c37bf929fff92" providerId="LiveId" clId="{982C4171-82F2-459E-8D01-D2CBFBA85E25}" dt="2025-07-10T02:56:31.522" v="39" actId="1076"/>
          <ac:picMkLst>
            <pc:docMk/>
            <pc:sldMk cId="188590905" sldId="258"/>
            <ac:picMk id="4" creationId="{A2E0E1C3-7E92-4C50-B195-0711EB17907B}"/>
          </ac:picMkLst>
        </pc:picChg>
        <pc:picChg chg="add mod">
          <ac:chgData name="" userId="206c37bf929fff92" providerId="LiveId" clId="{982C4171-82F2-459E-8D01-D2CBFBA85E25}" dt="2025-07-10T02:59:32.342" v="64" actId="1076"/>
          <ac:picMkLst>
            <pc:docMk/>
            <pc:sldMk cId="188590905" sldId="258"/>
            <ac:picMk id="6" creationId="{AF57E265-1389-42E2-936C-C7D7417BF5BB}"/>
          </ac:picMkLst>
        </pc:picChg>
      </pc:sldChg>
      <pc:sldChg chg="addSp modSp">
        <pc:chgData name="" userId="206c37bf929fff92" providerId="LiveId" clId="{982C4171-82F2-459E-8D01-D2CBFBA85E25}" dt="2025-07-10T04:10:17.076" v="1196" actId="20577"/>
        <pc:sldMkLst>
          <pc:docMk/>
          <pc:sldMk cId="1580362019" sldId="259"/>
        </pc:sldMkLst>
        <pc:spChg chg="mod">
          <ac:chgData name="" userId="206c37bf929fff92" providerId="LiveId" clId="{982C4171-82F2-459E-8D01-D2CBFBA85E25}" dt="2025-07-10T04:10:17.076" v="1196" actId="20577"/>
          <ac:spMkLst>
            <pc:docMk/>
            <pc:sldMk cId="1580362019" sldId="259"/>
            <ac:spMk id="2" creationId="{1995BAAA-CBDE-417F-A5D2-88AB857CAA98}"/>
          </ac:spMkLst>
        </pc:spChg>
        <pc:spChg chg="add mod">
          <ac:chgData name="" userId="206c37bf929fff92" providerId="LiveId" clId="{982C4171-82F2-459E-8D01-D2CBFBA85E25}" dt="2025-07-10T03:41:18.925" v="718" actId="1076"/>
          <ac:spMkLst>
            <pc:docMk/>
            <pc:sldMk cId="1580362019" sldId="259"/>
            <ac:spMk id="6" creationId="{DB3BA3C1-0BEE-4E10-B2BB-97B476D48C14}"/>
          </ac:spMkLst>
        </pc:spChg>
        <pc:picChg chg="mod">
          <ac:chgData name="" userId="206c37bf929fff92" providerId="LiveId" clId="{982C4171-82F2-459E-8D01-D2CBFBA85E25}" dt="2025-07-10T03:00:59.807" v="77" actId="1076"/>
          <ac:picMkLst>
            <pc:docMk/>
            <pc:sldMk cId="1580362019" sldId="259"/>
            <ac:picMk id="3" creationId="{BB2F00D8-B531-4C7F-8C6E-F62FC0324F94}"/>
          </ac:picMkLst>
        </pc:picChg>
        <pc:picChg chg="mod">
          <ac:chgData name="" userId="206c37bf929fff92" providerId="LiveId" clId="{982C4171-82F2-459E-8D01-D2CBFBA85E25}" dt="2025-07-10T03:01:12.980" v="82" actId="1076"/>
          <ac:picMkLst>
            <pc:docMk/>
            <pc:sldMk cId="1580362019" sldId="259"/>
            <ac:picMk id="4" creationId="{5C32776F-68B7-4B6C-A1DE-7C5A986E8970}"/>
          </ac:picMkLst>
        </pc:picChg>
        <pc:picChg chg="add mod">
          <ac:chgData name="" userId="206c37bf929fff92" providerId="LiveId" clId="{982C4171-82F2-459E-8D01-D2CBFBA85E25}" dt="2025-07-10T03:02:56.115" v="88" actId="1076"/>
          <ac:picMkLst>
            <pc:docMk/>
            <pc:sldMk cId="1580362019" sldId="259"/>
            <ac:picMk id="5" creationId="{C52C4BF4-8268-4B62-99BA-6E7C5E94A8CF}"/>
          </ac:picMkLst>
        </pc:picChg>
      </pc:sldChg>
      <pc:sldChg chg="addSp modSp">
        <pc:chgData name="" userId="206c37bf929fff92" providerId="LiveId" clId="{982C4171-82F2-459E-8D01-D2CBFBA85E25}" dt="2025-07-10T04:09:45.649" v="1186" actId="20577"/>
        <pc:sldMkLst>
          <pc:docMk/>
          <pc:sldMk cId="748467527" sldId="260"/>
        </pc:sldMkLst>
        <pc:spChg chg="mod">
          <ac:chgData name="" userId="206c37bf929fff92" providerId="LiveId" clId="{982C4171-82F2-459E-8D01-D2CBFBA85E25}" dt="2025-07-10T04:09:45.649" v="1186" actId="20577"/>
          <ac:spMkLst>
            <pc:docMk/>
            <pc:sldMk cId="748467527" sldId="260"/>
            <ac:spMk id="2" creationId="{F6A1E440-28E7-45C5-B91A-FF8717CAF308}"/>
          </ac:spMkLst>
        </pc:spChg>
        <pc:spChg chg="add mod">
          <ac:chgData name="" userId="206c37bf929fff92" providerId="LiveId" clId="{982C4171-82F2-459E-8D01-D2CBFBA85E25}" dt="2025-07-10T03:42:25.778" v="731" actId="123"/>
          <ac:spMkLst>
            <pc:docMk/>
            <pc:sldMk cId="748467527" sldId="260"/>
            <ac:spMk id="6" creationId="{C9AC2725-E2CA-49BA-972D-618FD6015233}"/>
          </ac:spMkLst>
        </pc:spChg>
        <pc:picChg chg="mod">
          <ac:chgData name="" userId="206c37bf929fff92" providerId="LiveId" clId="{982C4171-82F2-459E-8D01-D2CBFBA85E25}" dt="2025-07-10T03:03:52.267" v="101" actId="1076"/>
          <ac:picMkLst>
            <pc:docMk/>
            <pc:sldMk cId="748467527" sldId="260"/>
            <ac:picMk id="3" creationId="{2B180D73-01A0-4AA9-8C66-828CA0AE3076}"/>
          </ac:picMkLst>
        </pc:picChg>
        <pc:picChg chg="mod">
          <ac:chgData name="" userId="206c37bf929fff92" providerId="LiveId" clId="{982C4171-82F2-459E-8D01-D2CBFBA85E25}" dt="2025-07-10T03:42:37.095" v="733" actId="14100"/>
          <ac:picMkLst>
            <pc:docMk/>
            <pc:sldMk cId="748467527" sldId="260"/>
            <ac:picMk id="4" creationId="{FBF25178-8326-4524-B637-96F5623DA826}"/>
          </ac:picMkLst>
        </pc:picChg>
        <pc:picChg chg="add mod">
          <ac:chgData name="" userId="206c37bf929fff92" providerId="LiveId" clId="{982C4171-82F2-459E-8D01-D2CBFBA85E25}" dt="2025-07-10T03:04:41.790" v="106" actId="14100"/>
          <ac:picMkLst>
            <pc:docMk/>
            <pc:sldMk cId="748467527" sldId="260"/>
            <ac:picMk id="5" creationId="{8E11D293-C772-4B76-B13C-150904080392}"/>
          </ac:picMkLst>
        </pc:picChg>
      </pc:sldChg>
      <pc:sldChg chg="addSp delSp modSp">
        <pc:chgData name="" userId="206c37bf929fff92" providerId="LiveId" clId="{982C4171-82F2-459E-8D01-D2CBFBA85E25}" dt="2025-07-10T04:09:28.732" v="1182" actId="20577"/>
        <pc:sldMkLst>
          <pc:docMk/>
          <pc:sldMk cId="2054669733" sldId="261"/>
        </pc:sldMkLst>
        <pc:spChg chg="mod">
          <ac:chgData name="" userId="206c37bf929fff92" providerId="LiveId" clId="{982C4171-82F2-459E-8D01-D2CBFBA85E25}" dt="2025-07-10T03:37:42.440" v="697" actId="115"/>
          <ac:spMkLst>
            <pc:docMk/>
            <pc:sldMk cId="2054669733" sldId="261"/>
            <ac:spMk id="2" creationId="{3BE5F0F8-F3AC-44A2-B845-066170B3CBBC}"/>
          </ac:spMkLst>
        </pc:spChg>
        <pc:spChg chg="add mod">
          <ac:chgData name="" userId="206c37bf929fff92" providerId="LiveId" clId="{982C4171-82F2-459E-8D01-D2CBFBA85E25}" dt="2025-07-10T04:09:28.732" v="1182" actId="20577"/>
          <ac:spMkLst>
            <pc:docMk/>
            <pc:sldMk cId="2054669733" sldId="261"/>
            <ac:spMk id="5" creationId="{40A6E5AA-3988-4F44-A11C-FF4EB6D3DFEA}"/>
          </ac:spMkLst>
        </pc:spChg>
        <pc:picChg chg="mod">
          <ac:chgData name="" userId="206c37bf929fff92" providerId="LiveId" clId="{982C4171-82F2-459E-8D01-D2CBFBA85E25}" dt="2025-07-10T03:37:03.084" v="693" actId="1076"/>
          <ac:picMkLst>
            <pc:docMk/>
            <pc:sldMk cId="2054669733" sldId="261"/>
            <ac:picMk id="3" creationId="{62E38BA0-408C-4B42-BB8A-17D1C8246DC7}"/>
          </ac:picMkLst>
        </pc:picChg>
        <pc:picChg chg="mod">
          <ac:chgData name="" userId="206c37bf929fff92" providerId="LiveId" clId="{982C4171-82F2-459E-8D01-D2CBFBA85E25}" dt="2025-07-10T03:37:07.050" v="694" actId="1076"/>
          <ac:picMkLst>
            <pc:docMk/>
            <pc:sldMk cId="2054669733" sldId="261"/>
            <ac:picMk id="4" creationId="{D9079093-2AF7-4054-876A-100A6D7433FD}"/>
          </ac:picMkLst>
        </pc:picChg>
        <pc:picChg chg="del">
          <ac:chgData name="" userId="206c37bf929fff92" providerId="LiveId" clId="{982C4171-82F2-459E-8D01-D2CBFBA85E25}" dt="2025-07-10T03:06:24.736" v="116" actId="478"/>
          <ac:picMkLst>
            <pc:docMk/>
            <pc:sldMk cId="2054669733" sldId="261"/>
            <ac:picMk id="6" creationId="{7193E8E6-C267-4507-A4F2-FAC37D6BD343}"/>
          </ac:picMkLst>
        </pc:picChg>
        <pc:picChg chg="del">
          <ac:chgData name="" userId="206c37bf929fff92" providerId="LiveId" clId="{982C4171-82F2-459E-8D01-D2CBFBA85E25}" dt="2025-07-10T03:07:02.668" v="118" actId="478"/>
          <ac:picMkLst>
            <pc:docMk/>
            <pc:sldMk cId="2054669733" sldId="261"/>
            <ac:picMk id="7" creationId="{93BC0C74-7C56-4485-983A-DEE0F8841405}"/>
          </ac:picMkLst>
        </pc:picChg>
        <pc:picChg chg="del">
          <ac:chgData name="" userId="206c37bf929fff92" providerId="LiveId" clId="{982C4171-82F2-459E-8D01-D2CBFBA85E25}" dt="2025-07-10T03:07:36.786" v="121" actId="478"/>
          <ac:picMkLst>
            <pc:docMk/>
            <pc:sldMk cId="2054669733" sldId="261"/>
            <ac:picMk id="8" creationId="{F5A5847E-A206-42B3-A0C8-AC2E637E6AD7}"/>
          </ac:picMkLst>
        </pc:picChg>
        <pc:picChg chg="del">
          <ac:chgData name="" userId="206c37bf929fff92" providerId="LiveId" clId="{982C4171-82F2-459E-8D01-D2CBFBA85E25}" dt="2025-07-10T03:08:01.467" v="124" actId="478"/>
          <ac:picMkLst>
            <pc:docMk/>
            <pc:sldMk cId="2054669733" sldId="261"/>
            <ac:picMk id="9" creationId="{329B46FF-63B1-4168-A2E2-435D45E7C03D}"/>
          </ac:picMkLst>
        </pc:picChg>
        <pc:picChg chg="add mod">
          <ac:chgData name="" userId="206c37bf929fff92" providerId="LiveId" clId="{982C4171-82F2-459E-8D01-D2CBFBA85E25}" dt="2025-07-10T03:37:11.421" v="695" actId="1076"/>
          <ac:picMkLst>
            <pc:docMk/>
            <pc:sldMk cId="2054669733" sldId="261"/>
            <ac:picMk id="10" creationId="{3BD8BF10-7AA2-4AD6-BBBB-13B018B2AF90}"/>
          </ac:picMkLst>
        </pc:picChg>
        <pc:picChg chg="add del">
          <ac:chgData name="" userId="206c37bf929fff92" providerId="LiveId" clId="{982C4171-82F2-459E-8D01-D2CBFBA85E25}" dt="2025-07-10T03:34:23.454" v="666" actId="478"/>
          <ac:picMkLst>
            <pc:docMk/>
            <pc:sldMk cId="2054669733" sldId="261"/>
            <ac:picMk id="11" creationId="{20437664-4D22-4FA9-84D0-CC66BDF37F94}"/>
          </ac:picMkLst>
        </pc:picChg>
      </pc:sldChg>
      <pc:sldChg chg="addSp delSp modSp">
        <pc:chgData name="" userId="206c37bf929fff92" providerId="LiveId" clId="{982C4171-82F2-459E-8D01-D2CBFBA85E25}" dt="2025-07-10T04:26:11.498" v="1378" actId="1076"/>
        <pc:sldMkLst>
          <pc:docMk/>
          <pc:sldMk cId="2621513909" sldId="262"/>
        </pc:sldMkLst>
        <pc:spChg chg="mod">
          <ac:chgData name="" userId="206c37bf929fff92" providerId="LiveId" clId="{982C4171-82F2-459E-8D01-D2CBFBA85E25}" dt="2025-07-10T03:46:11.907" v="747" actId="1076"/>
          <ac:spMkLst>
            <pc:docMk/>
            <pc:sldMk cId="2621513909" sldId="262"/>
            <ac:spMk id="2" creationId="{E1A7ECC1-22B9-4FC3-9F69-6FBC3ACB091B}"/>
          </ac:spMkLst>
        </pc:spChg>
        <pc:spChg chg="add mod">
          <ac:chgData name="" userId="206c37bf929fff92" providerId="LiveId" clId="{982C4171-82F2-459E-8D01-D2CBFBA85E25}" dt="2025-07-10T04:26:11.498" v="1378" actId="1076"/>
          <ac:spMkLst>
            <pc:docMk/>
            <pc:sldMk cId="2621513909" sldId="262"/>
            <ac:spMk id="6" creationId="{BDBA7E44-FBB1-4BEF-B486-F0F56D34F45A}"/>
          </ac:spMkLst>
        </pc:spChg>
        <pc:picChg chg="mod">
          <ac:chgData name="" userId="206c37bf929fff92" providerId="LiveId" clId="{982C4171-82F2-459E-8D01-D2CBFBA85E25}" dt="2025-07-10T03:46:15.083" v="748" actId="1076"/>
          <ac:picMkLst>
            <pc:docMk/>
            <pc:sldMk cId="2621513909" sldId="262"/>
            <ac:picMk id="3" creationId="{3C494C05-7CF3-400F-98AF-44D5544C3072}"/>
          </ac:picMkLst>
        </pc:picChg>
        <pc:picChg chg="mod">
          <ac:chgData name="" userId="206c37bf929fff92" providerId="LiveId" clId="{982C4171-82F2-459E-8D01-D2CBFBA85E25}" dt="2025-07-10T03:46:05.415" v="746" actId="14100"/>
          <ac:picMkLst>
            <pc:docMk/>
            <pc:sldMk cId="2621513909" sldId="262"/>
            <ac:picMk id="4" creationId="{366503E9-A111-4181-996D-CB23C5A3AEB3}"/>
          </ac:picMkLst>
        </pc:picChg>
        <pc:picChg chg="del">
          <ac:chgData name="" userId="206c37bf929fff92" providerId="LiveId" clId="{982C4171-82F2-459E-8D01-D2CBFBA85E25}" dt="2025-07-10T03:45:32.766" v="740"/>
          <ac:picMkLst>
            <pc:docMk/>
            <pc:sldMk cId="2621513909" sldId="262"/>
            <ac:picMk id="5" creationId="{40F5587B-3212-42C0-8532-46BF1441BD9C}"/>
          </ac:picMkLst>
        </pc:picChg>
      </pc:sldChg>
      <pc:sldChg chg="addSp modSp">
        <pc:chgData name="" userId="206c37bf929fff92" providerId="LiveId" clId="{982C4171-82F2-459E-8D01-D2CBFBA85E25}" dt="2025-07-10T04:26:03.837" v="1376" actId="1076"/>
        <pc:sldMkLst>
          <pc:docMk/>
          <pc:sldMk cId="1781412444" sldId="263"/>
        </pc:sldMkLst>
        <pc:spChg chg="mod">
          <ac:chgData name="" userId="206c37bf929fff92" providerId="LiveId" clId="{982C4171-82F2-459E-8D01-D2CBFBA85E25}" dt="2025-07-10T03:56:05.008" v="1024" actId="1076"/>
          <ac:spMkLst>
            <pc:docMk/>
            <pc:sldMk cId="1781412444" sldId="263"/>
            <ac:spMk id="2" creationId="{E2D1106C-74D5-4B5B-BB89-15D7EB59578E}"/>
          </ac:spMkLst>
        </pc:spChg>
        <pc:spChg chg="add mod">
          <ac:chgData name="" userId="206c37bf929fff92" providerId="LiveId" clId="{982C4171-82F2-459E-8D01-D2CBFBA85E25}" dt="2025-07-10T04:26:03.837" v="1376" actId="1076"/>
          <ac:spMkLst>
            <pc:docMk/>
            <pc:sldMk cId="1781412444" sldId="263"/>
            <ac:spMk id="5" creationId="{3598D11A-1F37-447D-B117-8D0F9DBC141D}"/>
          </ac:spMkLst>
        </pc:spChg>
        <pc:picChg chg="mod">
          <ac:chgData name="" userId="206c37bf929fff92" providerId="LiveId" clId="{982C4171-82F2-459E-8D01-D2CBFBA85E25}" dt="2025-07-10T03:56:08.331" v="1025" actId="1076"/>
          <ac:picMkLst>
            <pc:docMk/>
            <pc:sldMk cId="1781412444" sldId="263"/>
            <ac:picMk id="3" creationId="{83CEB70E-5715-4B06-9CB3-958D653BAABD}"/>
          </ac:picMkLst>
        </pc:picChg>
        <pc:picChg chg="mod">
          <ac:chgData name="" userId="206c37bf929fff92" providerId="LiveId" clId="{982C4171-82F2-459E-8D01-D2CBFBA85E25}" dt="2025-07-10T03:57:38.860" v="1027" actId="1076"/>
          <ac:picMkLst>
            <pc:docMk/>
            <pc:sldMk cId="1781412444" sldId="263"/>
            <ac:picMk id="4" creationId="{EBDE404F-36EB-4606-A97E-9E3E3CB7FE84}"/>
          </ac:picMkLst>
        </pc:picChg>
      </pc:sldChg>
      <pc:sldChg chg="addSp modSp">
        <pc:chgData name="" userId="206c37bf929fff92" providerId="LiveId" clId="{982C4171-82F2-459E-8D01-D2CBFBA85E25}" dt="2025-07-10T04:25:58.865" v="1375" actId="1076"/>
        <pc:sldMkLst>
          <pc:docMk/>
          <pc:sldMk cId="717751009" sldId="264"/>
        </pc:sldMkLst>
        <pc:spChg chg="mod">
          <ac:chgData name="" userId="206c37bf929fff92" providerId="LiveId" clId="{982C4171-82F2-459E-8D01-D2CBFBA85E25}" dt="2025-07-10T04:03:17.723" v="1077" actId="1076"/>
          <ac:spMkLst>
            <pc:docMk/>
            <pc:sldMk cId="717751009" sldId="264"/>
            <ac:spMk id="2" creationId="{92A6A6CA-392D-4AFB-AE82-B64DD0C853F9}"/>
          </ac:spMkLst>
        </pc:spChg>
        <pc:spChg chg="add mod">
          <ac:chgData name="" userId="206c37bf929fff92" providerId="LiveId" clId="{982C4171-82F2-459E-8D01-D2CBFBA85E25}" dt="2025-07-10T04:25:58.865" v="1375" actId="1076"/>
          <ac:spMkLst>
            <pc:docMk/>
            <pc:sldMk cId="717751009" sldId="264"/>
            <ac:spMk id="5" creationId="{5CE7232D-A1D5-41AF-A2E7-5D939B45E408}"/>
          </ac:spMkLst>
        </pc:spChg>
        <pc:picChg chg="mod">
          <ac:chgData name="" userId="206c37bf929fff92" providerId="LiveId" clId="{982C4171-82F2-459E-8D01-D2CBFBA85E25}" dt="2025-07-10T04:03:31.412" v="1079" actId="1076"/>
          <ac:picMkLst>
            <pc:docMk/>
            <pc:sldMk cId="717751009" sldId="264"/>
            <ac:picMk id="3" creationId="{FE2EC5B7-8E75-4E8F-A15C-64CDEFAC82BA}"/>
          </ac:picMkLst>
        </pc:picChg>
        <pc:picChg chg="mod">
          <ac:chgData name="" userId="206c37bf929fff92" providerId="LiveId" clId="{982C4171-82F2-459E-8D01-D2CBFBA85E25}" dt="2025-07-10T04:03:33.499" v="1080" actId="1076"/>
          <ac:picMkLst>
            <pc:docMk/>
            <pc:sldMk cId="717751009" sldId="264"/>
            <ac:picMk id="4" creationId="{94624082-E81A-4328-BD26-CAEE688184F6}"/>
          </ac:picMkLst>
        </pc:picChg>
      </pc:sldChg>
      <pc:sldChg chg="addSp modSp">
        <pc:chgData name="" userId="206c37bf929fff92" providerId="LiveId" clId="{982C4171-82F2-459E-8D01-D2CBFBA85E25}" dt="2025-07-10T04:25:53.954" v="1374" actId="1076"/>
        <pc:sldMkLst>
          <pc:docMk/>
          <pc:sldMk cId="2163909448" sldId="265"/>
        </pc:sldMkLst>
        <pc:spChg chg="mod">
          <ac:chgData name="" userId="206c37bf929fff92" providerId="LiveId" clId="{982C4171-82F2-459E-8D01-D2CBFBA85E25}" dt="2025-07-10T04:12:44.914" v="1224" actId="20577"/>
          <ac:spMkLst>
            <pc:docMk/>
            <pc:sldMk cId="2163909448" sldId="265"/>
            <ac:spMk id="2" creationId="{837931EF-FB3C-4148-9DAF-1901AF068CF9}"/>
          </ac:spMkLst>
        </pc:spChg>
        <pc:spChg chg="add mod">
          <ac:chgData name="" userId="206c37bf929fff92" providerId="LiveId" clId="{982C4171-82F2-459E-8D01-D2CBFBA85E25}" dt="2025-07-10T04:25:53.954" v="1374" actId="1076"/>
          <ac:spMkLst>
            <pc:docMk/>
            <pc:sldMk cId="2163909448" sldId="265"/>
            <ac:spMk id="5" creationId="{E0A07235-A06C-488F-BC62-E0CA4F7041CF}"/>
          </ac:spMkLst>
        </pc:spChg>
      </pc:sldChg>
      <pc:sldChg chg="addSp modSp">
        <pc:chgData name="" userId="206c37bf929fff92" providerId="LiveId" clId="{982C4171-82F2-459E-8D01-D2CBFBA85E25}" dt="2025-07-10T04:25:49.378" v="1373" actId="1076"/>
        <pc:sldMkLst>
          <pc:docMk/>
          <pc:sldMk cId="1780156419" sldId="266"/>
        </pc:sldMkLst>
        <pc:spChg chg="mod">
          <ac:chgData name="" userId="206c37bf929fff92" providerId="LiveId" clId="{982C4171-82F2-459E-8D01-D2CBFBA85E25}" dt="2025-07-10T04:16:58.460" v="1274" actId="122"/>
          <ac:spMkLst>
            <pc:docMk/>
            <pc:sldMk cId="1780156419" sldId="266"/>
            <ac:spMk id="2" creationId="{51D8A96D-A4AB-495D-AE78-8935B12FD158}"/>
          </ac:spMkLst>
        </pc:spChg>
        <pc:spChg chg="add mod">
          <ac:chgData name="" userId="206c37bf929fff92" providerId="LiveId" clId="{982C4171-82F2-459E-8D01-D2CBFBA85E25}" dt="2025-07-10T04:25:49.378" v="1373" actId="1076"/>
          <ac:spMkLst>
            <pc:docMk/>
            <pc:sldMk cId="1780156419" sldId="266"/>
            <ac:spMk id="5" creationId="{0D4C586A-2E67-4920-898E-6B7D46D3E959}"/>
          </ac:spMkLst>
        </pc:spChg>
        <pc:picChg chg="mod">
          <ac:chgData name="" userId="206c37bf929fff92" providerId="LiveId" clId="{982C4171-82F2-459E-8D01-D2CBFBA85E25}" dt="2025-07-10T04:21:42.857" v="1317" actId="1076"/>
          <ac:picMkLst>
            <pc:docMk/>
            <pc:sldMk cId="1780156419" sldId="266"/>
            <ac:picMk id="3" creationId="{A1705B80-5F03-4DFC-81A6-6B830A72308B}"/>
          </ac:picMkLst>
        </pc:picChg>
        <pc:picChg chg="mod">
          <ac:chgData name="" userId="206c37bf929fff92" providerId="LiveId" clId="{982C4171-82F2-459E-8D01-D2CBFBA85E25}" dt="2025-07-10T04:21:50.488" v="1320" actId="1076"/>
          <ac:picMkLst>
            <pc:docMk/>
            <pc:sldMk cId="1780156419" sldId="266"/>
            <ac:picMk id="4" creationId="{23A79456-A02B-4C5C-9DE6-2DCB4EE99504}"/>
          </ac:picMkLst>
        </pc:picChg>
      </pc:sldChg>
      <pc:sldChg chg="addSp modSp">
        <pc:chgData name="" userId="206c37bf929fff92" providerId="LiveId" clId="{982C4171-82F2-459E-8D01-D2CBFBA85E25}" dt="2025-07-10T04:25:42.778" v="1372" actId="1076"/>
        <pc:sldMkLst>
          <pc:docMk/>
          <pc:sldMk cId="1967762421" sldId="267"/>
        </pc:sldMkLst>
        <pc:spChg chg="mod">
          <ac:chgData name="" userId="206c37bf929fff92" providerId="LiveId" clId="{982C4171-82F2-459E-8D01-D2CBFBA85E25}" dt="2025-07-10T04:22:36.678" v="1331" actId="1076"/>
          <ac:spMkLst>
            <pc:docMk/>
            <pc:sldMk cId="1967762421" sldId="267"/>
            <ac:spMk id="2" creationId="{86F0AFA5-37E8-4705-B592-55E4BB540AC7}"/>
          </ac:spMkLst>
        </pc:spChg>
        <pc:spChg chg="add mod">
          <ac:chgData name="" userId="206c37bf929fff92" providerId="LiveId" clId="{982C4171-82F2-459E-8D01-D2CBFBA85E25}" dt="2025-07-10T04:25:42.778" v="1372" actId="1076"/>
          <ac:spMkLst>
            <pc:docMk/>
            <pc:sldMk cId="1967762421" sldId="267"/>
            <ac:spMk id="5" creationId="{1A7F8F48-F7C2-47E0-AC6C-9C715EE03E1C}"/>
          </ac:spMkLst>
        </pc:spChg>
        <pc:picChg chg="mod">
          <ac:chgData name="" userId="206c37bf929fff92" providerId="LiveId" clId="{982C4171-82F2-459E-8D01-D2CBFBA85E25}" dt="2025-07-10T04:22:40.366" v="1332" actId="1076"/>
          <ac:picMkLst>
            <pc:docMk/>
            <pc:sldMk cId="1967762421" sldId="267"/>
            <ac:picMk id="3" creationId="{245D844B-F6D1-441B-AD47-1F474EFE3BC8}"/>
          </ac:picMkLst>
        </pc:picChg>
        <pc:picChg chg="mod">
          <ac:chgData name="" userId="206c37bf929fff92" providerId="LiveId" clId="{982C4171-82F2-459E-8D01-D2CBFBA85E25}" dt="2025-07-10T04:22:52.141" v="1336" actId="1076"/>
          <ac:picMkLst>
            <pc:docMk/>
            <pc:sldMk cId="1967762421" sldId="267"/>
            <ac:picMk id="4" creationId="{FF48504B-19E8-450B-9DD8-C60CDAFE2408}"/>
          </ac:picMkLst>
        </pc:picChg>
      </pc:sldChg>
      <pc:sldChg chg="addSp delSp modSp">
        <pc:chgData name="" userId="206c37bf929fff92" providerId="LiveId" clId="{982C4171-82F2-459E-8D01-D2CBFBA85E25}" dt="2025-07-10T04:30:43.682" v="1507" actId="14100"/>
        <pc:sldMkLst>
          <pc:docMk/>
          <pc:sldMk cId="2568177760" sldId="268"/>
        </pc:sldMkLst>
        <pc:spChg chg="add mod">
          <ac:chgData name="" userId="206c37bf929fff92" providerId="LiveId" clId="{982C4171-82F2-459E-8D01-D2CBFBA85E25}" dt="2025-07-10T04:30:23.403" v="1502" actId="1076"/>
          <ac:spMkLst>
            <pc:docMk/>
            <pc:sldMk cId="2568177760" sldId="268"/>
            <ac:spMk id="6" creationId="{2CA4E245-062F-419F-B7B5-058BFAB57123}"/>
          </ac:spMkLst>
        </pc:spChg>
        <pc:picChg chg="mod">
          <ac:chgData name="" userId="206c37bf929fff92" providerId="LiveId" clId="{982C4171-82F2-459E-8D01-D2CBFBA85E25}" dt="2025-07-10T04:30:36.495" v="1505" actId="1076"/>
          <ac:picMkLst>
            <pc:docMk/>
            <pc:sldMk cId="2568177760" sldId="268"/>
            <ac:picMk id="3" creationId="{66FB0A48-AF13-450A-A836-F45928549E12}"/>
          </ac:picMkLst>
        </pc:picChg>
        <pc:picChg chg="mod">
          <ac:chgData name="" userId="206c37bf929fff92" providerId="LiveId" clId="{982C4171-82F2-459E-8D01-D2CBFBA85E25}" dt="2025-07-10T04:30:43.682" v="1507" actId="14100"/>
          <ac:picMkLst>
            <pc:docMk/>
            <pc:sldMk cId="2568177760" sldId="268"/>
            <ac:picMk id="4" creationId="{2F6E602B-10A7-44CA-ADB0-D108C1E2FC2B}"/>
          </ac:picMkLst>
        </pc:picChg>
        <pc:picChg chg="del">
          <ac:chgData name="" userId="206c37bf929fff92" providerId="LiveId" clId="{982C4171-82F2-459E-8D01-D2CBFBA85E25}" dt="2025-07-10T04:27:24.319" v="1380"/>
          <ac:picMkLst>
            <pc:docMk/>
            <pc:sldMk cId="2568177760" sldId="268"/>
            <ac:picMk id="5" creationId="{9ABDD012-957B-48D1-9C44-F33AB731C003}"/>
          </ac:picMkLst>
        </pc:picChg>
      </pc:sldChg>
      <pc:sldChg chg="addSp delSp modSp">
        <pc:chgData name="" userId="206c37bf929fff92" providerId="LiveId" clId="{982C4171-82F2-459E-8D01-D2CBFBA85E25}" dt="2025-07-10T04:43:39.077" v="1738" actId="14100"/>
        <pc:sldMkLst>
          <pc:docMk/>
          <pc:sldMk cId="3251302866" sldId="269"/>
        </pc:sldMkLst>
        <pc:spChg chg="mod">
          <ac:chgData name="" userId="206c37bf929fff92" providerId="LiveId" clId="{982C4171-82F2-459E-8D01-D2CBFBA85E25}" dt="2025-07-10T04:41:07.674" v="1698" actId="1076"/>
          <ac:spMkLst>
            <pc:docMk/>
            <pc:sldMk cId="3251302866" sldId="269"/>
            <ac:spMk id="2" creationId="{4C4A8389-917B-4829-9B5F-97F649A7D749}"/>
          </ac:spMkLst>
        </pc:spChg>
        <pc:spChg chg="add mod">
          <ac:chgData name="" userId="206c37bf929fff92" providerId="LiveId" clId="{982C4171-82F2-459E-8D01-D2CBFBA85E25}" dt="2025-07-10T04:43:39.077" v="1738" actId="14100"/>
          <ac:spMkLst>
            <pc:docMk/>
            <pc:sldMk cId="3251302866" sldId="269"/>
            <ac:spMk id="10" creationId="{127F554A-95F9-4918-8715-E650435B74B3}"/>
          </ac:spMkLst>
        </pc:spChg>
        <pc:picChg chg="mod">
          <ac:chgData name="" userId="206c37bf929fff92" providerId="LiveId" clId="{982C4171-82F2-459E-8D01-D2CBFBA85E25}" dt="2025-07-10T04:43:29.519" v="1735" actId="1076"/>
          <ac:picMkLst>
            <pc:docMk/>
            <pc:sldMk cId="3251302866" sldId="269"/>
            <ac:picMk id="3" creationId="{578B8B27-6BEE-46CB-8DFC-BA9466073496}"/>
          </ac:picMkLst>
        </pc:picChg>
        <pc:picChg chg="mod">
          <ac:chgData name="" userId="206c37bf929fff92" providerId="LiveId" clId="{982C4171-82F2-459E-8D01-D2CBFBA85E25}" dt="2025-07-10T04:43:32.948" v="1736" actId="1076"/>
          <ac:picMkLst>
            <pc:docMk/>
            <pc:sldMk cId="3251302866" sldId="269"/>
            <ac:picMk id="4" creationId="{9A48E518-81CB-4096-8E0A-E36842B67FE3}"/>
          </ac:picMkLst>
        </pc:picChg>
        <pc:picChg chg="del mod">
          <ac:chgData name="" userId="206c37bf929fff92" providerId="LiveId" clId="{982C4171-82F2-459E-8D01-D2CBFBA85E25}" dt="2025-07-10T04:39:30.962" v="1671" actId="478"/>
          <ac:picMkLst>
            <pc:docMk/>
            <pc:sldMk cId="3251302866" sldId="269"/>
            <ac:picMk id="5" creationId="{10DA8DA5-582B-4581-B5B6-1EBA5F4192C4}"/>
          </ac:picMkLst>
        </pc:picChg>
        <pc:picChg chg="del mod">
          <ac:chgData name="" userId="206c37bf929fff92" providerId="LiveId" clId="{982C4171-82F2-459E-8D01-D2CBFBA85E25}" dt="2025-07-10T04:40:10.091" v="1683"/>
          <ac:picMkLst>
            <pc:docMk/>
            <pc:sldMk cId="3251302866" sldId="269"/>
            <ac:picMk id="6" creationId="{52C5859D-B690-4C5F-8E29-D1695B55CEBE}"/>
          </ac:picMkLst>
        </pc:picChg>
        <pc:picChg chg="del">
          <ac:chgData name="" userId="206c37bf929fff92" providerId="LiveId" clId="{982C4171-82F2-459E-8D01-D2CBFBA85E25}" dt="2025-07-10T04:36:56.795" v="1665" actId="478"/>
          <ac:picMkLst>
            <pc:docMk/>
            <pc:sldMk cId="3251302866" sldId="269"/>
            <ac:picMk id="7" creationId="{9DC3F20C-688A-4997-8C0F-6297C08010B5}"/>
          </ac:picMkLst>
        </pc:picChg>
        <pc:picChg chg="del">
          <ac:chgData name="" userId="206c37bf929fff92" providerId="LiveId" clId="{982C4171-82F2-459E-8D01-D2CBFBA85E25}" dt="2025-07-10T04:37:32.327" v="1668" actId="478"/>
          <ac:picMkLst>
            <pc:docMk/>
            <pc:sldMk cId="3251302866" sldId="269"/>
            <ac:picMk id="8" creationId="{7D6B42BF-379E-4E6C-B4AC-294B10B38DBF}"/>
          </ac:picMkLst>
        </pc:picChg>
        <pc:picChg chg="add del mod">
          <ac:chgData name="" userId="206c37bf929fff92" providerId="LiveId" clId="{982C4171-82F2-459E-8D01-D2CBFBA85E25}" dt="2025-07-10T04:39:50.426" v="1677"/>
          <ac:picMkLst>
            <pc:docMk/>
            <pc:sldMk cId="3251302866" sldId="269"/>
            <ac:picMk id="9" creationId="{6F35106A-BA8D-4762-BB7E-B0BF27DCBD1F}"/>
          </ac:picMkLst>
        </pc:picChg>
      </pc:sldChg>
      <pc:sldChg chg="addSp delSp modSp">
        <pc:chgData name="" userId="206c37bf929fff92" providerId="LiveId" clId="{982C4171-82F2-459E-8D01-D2CBFBA85E25}" dt="2025-07-10T05:08:23.624" v="2098" actId="14100"/>
        <pc:sldMkLst>
          <pc:docMk/>
          <pc:sldMk cId="1440838857" sldId="270"/>
        </pc:sldMkLst>
        <pc:spChg chg="mod">
          <ac:chgData name="" userId="206c37bf929fff92" providerId="LiveId" clId="{982C4171-82F2-459E-8D01-D2CBFBA85E25}" dt="2025-07-10T05:08:10.613" v="2095" actId="1076"/>
          <ac:spMkLst>
            <pc:docMk/>
            <pc:sldMk cId="1440838857" sldId="270"/>
            <ac:spMk id="2" creationId="{AABB98C1-CCBD-4976-834D-896620D436F5}"/>
          </ac:spMkLst>
        </pc:spChg>
        <pc:spChg chg="add mod">
          <ac:chgData name="" userId="206c37bf929fff92" providerId="LiveId" clId="{982C4171-82F2-459E-8D01-D2CBFBA85E25}" dt="2025-07-10T05:08:23.624" v="2098" actId="14100"/>
          <ac:spMkLst>
            <pc:docMk/>
            <pc:sldMk cId="1440838857" sldId="270"/>
            <ac:spMk id="9" creationId="{3B9DB806-A724-4DF0-9A99-DCD75D59795A}"/>
          </ac:spMkLst>
        </pc:spChg>
        <pc:picChg chg="del">
          <ac:chgData name="" userId="206c37bf929fff92" providerId="LiveId" clId="{982C4171-82F2-459E-8D01-D2CBFBA85E25}" dt="2025-07-10T05:01:57.219" v="1908"/>
          <ac:picMkLst>
            <pc:docMk/>
            <pc:sldMk cId="1440838857" sldId="270"/>
            <ac:picMk id="3" creationId="{510FA908-6FC7-4B33-8041-79A4B35FB995}"/>
          </ac:picMkLst>
        </pc:picChg>
        <pc:picChg chg="mod">
          <ac:chgData name="" userId="206c37bf929fff92" providerId="LiveId" clId="{982C4171-82F2-459E-8D01-D2CBFBA85E25}" dt="2025-07-10T05:08:14.982" v="2097" actId="1076"/>
          <ac:picMkLst>
            <pc:docMk/>
            <pc:sldMk cId="1440838857" sldId="270"/>
            <ac:picMk id="4" creationId="{4ED84270-2073-426C-A57A-473DABF0FA0A}"/>
          </ac:picMkLst>
        </pc:picChg>
        <pc:picChg chg="del">
          <ac:chgData name="" userId="206c37bf929fff92" providerId="LiveId" clId="{982C4171-82F2-459E-8D01-D2CBFBA85E25}" dt="2025-07-10T05:01:23.685" v="1896"/>
          <ac:picMkLst>
            <pc:docMk/>
            <pc:sldMk cId="1440838857" sldId="270"/>
            <ac:picMk id="5" creationId="{A7C711F2-AD45-4341-A7C4-66EEF4E0BDF0}"/>
          </ac:picMkLst>
        </pc:picChg>
        <pc:picChg chg="del">
          <ac:chgData name="" userId="206c37bf929fff92" providerId="LiveId" clId="{982C4171-82F2-459E-8D01-D2CBFBA85E25}" dt="2025-07-10T05:01:43.185" v="1903"/>
          <ac:picMkLst>
            <pc:docMk/>
            <pc:sldMk cId="1440838857" sldId="270"/>
            <ac:picMk id="6" creationId="{1858E7FF-01B6-43BE-958E-7403E84FBB32}"/>
          </ac:picMkLst>
        </pc:picChg>
        <pc:picChg chg="del">
          <ac:chgData name="" userId="206c37bf929fff92" providerId="LiveId" clId="{982C4171-82F2-459E-8D01-D2CBFBA85E25}" dt="2025-07-10T05:01:47.681" v="1905"/>
          <ac:picMkLst>
            <pc:docMk/>
            <pc:sldMk cId="1440838857" sldId="270"/>
            <ac:picMk id="7" creationId="{8868E9A8-9B95-49B3-9710-0048273D7FB0}"/>
          </ac:picMkLst>
        </pc:picChg>
        <pc:picChg chg="add mod">
          <ac:chgData name="" userId="206c37bf929fff92" providerId="LiveId" clId="{982C4171-82F2-459E-8D01-D2CBFBA85E25}" dt="2025-07-10T05:08:12.954" v="2096" actId="1076"/>
          <ac:picMkLst>
            <pc:docMk/>
            <pc:sldMk cId="1440838857" sldId="270"/>
            <ac:picMk id="8" creationId="{A307D383-1BC9-4115-81F4-EA88DF5AE70A}"/>
          </ac:picMkLst>
        </pc:picChg>
      </pc:sldChg>
      <pc:sldChg chg="addSp delSp modSp">
        <pc:chgData name="" userId="206c37bf929fff92" providerId="LiveId" clId="{982C4171-82F2-459E-8D01-D2CBFBA85E25}" dt="2025-07-10T05:25:46.658" v="2311" actId="1076"/>
        <pc:sldMkLst>
          <pc:docMk/>
          <pc:sldMk cId="3187019554" sldId="271"/>
        </pc:sldMkLst>
        <pc:spChg chg="mod">
          <ac:chgData name="" userId="206c37bf929fff92" providerId="LiveId" clId="{982C4171-82F2-459E-8D01-D2CBFBA85E25}" dt="2025-07-10T05:21:54.691" v="2260" actId="1076"/>
          <ac:spMkLst>
            <pc:docMk/>
            <pc:sldMk cId="3187019554" sldId="271"/>
            <ac:spMk id="2" creationId="{2DD526B0-C097-48DD-B6C3-DCA8CB072067}"/>
          </ac:spMkLst>
        </pc:spChg>
        <pc:spChg chg="add mod">
          <ac:chgData name="" userId="206c37bf929fff92" providerId="LiveId" clId="{982C4171-82F2-459E-8D01-D2CBFBA85E25}" dt="2025-07-10T05:25:46.658" v="2311" actId="1076"/>
          <ac:spMkLst>
            <pc:docMk/>
            <pc:sldMk cId="3187019554" sldId="271"/>
            <ac:spMk id="7" creationId="{29B5D8D2-330D-494D-B977-C3AF207A0666}"/>
          </ac:spMkLst>
        </pc:spChg>
        <pc:picChg chg="del">
          <ac:chgData name="" userId="206c37bf929fff92" providerId="LiveId" clId="{982C4171-82F2-459E-8D01-D2CBFBA85E25}" dt="2025-07-10T05:22:22.302" v="2261" actId="478"/>
          <ac:picMkLst>
            <pc:docMk/>
            <pc:sldMk cId="3187019554" sldId="271"/>
            <ac:picMk id="3" creationId="{1FA9FB1F-C680-4B69-AD35-8DC43B5C8E70}"/>
          </ac:picMkLst>
        </pc:picChg>
        <pc:picChg chg="mod">
          <ac:chgData name="" userId="206c37bf929fff92" providerId="LiveId" clId="{982C4171-82F2-459E-8D01-D2CBFBA85E25}" dt="2025-07-10T05:23:09.263" v="2276" actId="1076"/>
          <ac:picMkLst>
            <pc:docMk/>
            <pc:sldMk cId="3187019554" sldId="271"/>
            <ac:picMk id="4" creationId="{C65D4F89-3AFF-43B0-93AE-26D4B6225506}"/>
          </ac:picMkLst>
        </pc:picChg>
        <pc:picChg chg="del">
          <ac:chgData name="" userId="206c37bf929fff92" providerId="LiveId" clId="{982C4171-82F2-459E-8D01-D2CBFBA85E25}" dt="2025-07-10T05:22:40.350" v="2265"/>
          <ac:picMkLst>
            <pc:docMk/>
            <pc:sldMk cId="3187019554" sldId="271"/>
            <ac:picMk id="5" creationId="{E5FE3E68-8DC0-4A3F-8E60-4198A46C1EE6}"/>
          </ac:picMkLst>
        </pc:picChg>
        <pc:picChg chg="add mod">
          <ac:chgData name="" userId="206c37bf929fff92" providerId="LiveId" clId="{982C4171-82F2-459E-8D01-D2CBFBA85E25}" dt="2025-07-10T05:23:10.770" v="2277" actId="1076"/>
          <ac:picMkLst>
            <pc:docMk/>
            <pc:sldMk cId="3187019554" sldId="271"/>
            <ac:picMk id="6" creationId="{F26CE066-D614-49D3-AF54-E82F42DA4A24}"/>
          </ac:picMkLst>
        </pc:picChg>
      </pc:sldChg>
      <pc:sldChg chg="addSp delSp modSp">
        <pc:chgData name="" userId="206c37bf929fff92" providerId="LiveId" clId="{982C4171-82F2-459E-8D01-D2CBFBA85E25}" dt="2025-07-10T05:38:57.724" v="2446" actId="1076"/>
        <pc:sldMkLst>
          <pc:docMk/>
          <pc:sldMk cId="1194986883" sldId="272"/>
        </pc:sldMkLst>
        <pc:spChg chg="add mod">
          <ac:chgData name="" userId="206c37bf929fff92" providerId="LiveId" clId="{982C4171-82F2-459E-8D01-D2CBFBA85E25}" dt="2025-07-10T05:38:57.724" v="2446" actId="1076"/>
          <ac:spMkLst>
            <pc:docMk/>
            <pc:sldMk cId="1194986883" sldId="272"/>
            <ac:spMk id="7" creationId="{208119E2-28D0-4C6B-AEA2-0AE6814DFD4E}"/>
          </ac:spMkLst>
        </pc:spChg>
        <pc:picChg chg="del">
          <ac:chgData name="" userId="206c37bf929fff92" providerId="LiveId" clId="{982C4171-82F2-459E-8D01-D2CBFBA85E25}" dt="2025-07-10T05:35:15.176" v="2374" actId="478"/>
          <ac:picMkLst>
            <pc:docMk/>
            <pc:sldMk cId="1194986883" sldId="272"/>
            <ac:picMk id="2" creationId="{C9005E58-7E34-4611-A47F-9BC23D6B1B27}"/>
          </ac:picMkLst>
        </pc:picChg>
        <pc:picChg chg="del mod">
          <ac:chgData name="" userId="206c37bf929fff92" providerId="LiveId" clId="{982C4171-82F2-459E-8D01-D2CBFBA85E25}" dt="2025-07-10T05:35:21.530" v="2377" actId="478"/>
          <ac:picMkLst>
            <pc:docMk/>
            <pc:sldMk cId="1194986883" sldId="272"/>
            <ac:picMk id="3" creationId="{B513755C-52B9-4427-A8BD-6DB21A0E5241}"/>
          </ac:picMkLst>
        </pc:picChg>
        <pc:picChg chg="del">
          <ac:chgData name="" userId="206c37bf929fff92" providerId="LiveId" clId="{982C4171-82F2-459E-8D01-D2CBFBA85E25}" dt="2025-07-10T05:33:41.683" v="2370"/>
          <ac:picMkLst>
            <pc:docMk/>
            <pc:sldMk cId="1194986883" sldId="272"/>
            <ac:picMk id="4" creationId="{9EE1AA5B-E8A4-4259-87DD-C212E6EF9789}"/>
          </ac:picMkLst>
        </pc:picChg>
        <pc:picChg chg="add mod">
          <ac:chgData name="" userId="206c37bf929fff92" providerId="LiveId" clId="{982C4171-82F2-459E-8D01-D2CBFBA85E25}" dt="2025-07-10T05:36:35.676" v="2393" actId="14100"/>
          <ac:picMkLst>
            <pc:docMk/>
            <pc:sldMk cId="1194986883" sldId="272"/>
            <ac:picMk id="5" creationId="{EA5DA986-58A5-408E-8792-4418A1360CDB}"/>
          </ac:picMkLst>
        </pc:picChg>
        <pc:picChg chg="add mod">
          <ac:chgData name="" userId="206c37bf929fff92" providerId="LiveId" clId="{982C4171-82F2-459E-8D01-D2CBFBA85E25}" dt="2025-07-10T05:36:41.292" v="2395" actId="14100"/>
          <ac:picMkLst>
            <pc:docMk/>
            <pc:sldMk cId="1194986883" sldId="272"/>
            <ac:picMk id="6" creationId="{E0D73337-668D-4BBE-96BC-01FA98399834}"/>
          </ac:picMkLst>
        </pc:picChg>
      </pc:sldChg>
      <pc:sldChg chg="addSp modSp">
        <pc:chgData name="" userId="206c37bf929fff92" providerId="LiveId" clId="{982C4171-82F2-459E-8D01-D2CBFBA85E25}" dt="2025-07-10T05:44:50.668" v="2531" actId="12"/>
        <pc:sldMkLst>
          <pc:docMk/>
          <pc:sldMk cId="3373055637" sldId="273"/>
        </pc:sldMkLst>
        <pc:spChg chg="mod">
          <ac:chgData name="" userId="206c37bf929fff92" providerId="LiveId" clId="{982C4171-82F2-459E-8D01-D2CBFBA85E25}" dt="2025-07-10T05:43:43.166" v="2505" actId="1076"/>
          <ac:spMkLst>
            <pc:docMk/>
            <pc:sldMk cId="3373055637" sldId="273"/>
            <ac:spMk id="2" creationId="{C95092A5-D6F3-4400-999B-02A61C89C6A9}"/>
          </ac:spMkLst>
        </pc:spChg>
        <pc:spChg chg="add mod">
          <ac:chgData name="" userId="206c37bf929fff92" providerId="LiveId" clId="{982C4171-82F2-459E-8D01-D2CBFBA85E25}" dt="2025-07-10T05:44:50.668" v="2531" actId="12"/>
          <ac:spMkLst>
            <pc:docMk/>
            <pc:sldMk cId="3373055637" sldId="273"/>
            <ac:spMk id="5" creationId="{8AB2A440-D8DF-465B-B7A3-6027AD62FA4B}"/>
          </ac:spMkLst>
        </pc:spChg>
        <pc:picChg chg="mod">
          <ac:chgData name="" userId="206c37bf929fff92" providerId="LiveId" clId="{982C4171-82F2-459E-8D01-D2CBFBA85E25}" dt="2025-07-10T05:43:46.557" v="2506" actId="1076"/>
          <ac:picMkLst>
            <pc:docMk/>
            <pc:sldMk cId="3373055637" sldId="273"/>
            <ac:picMk id="3" creationId="{F86E5143-9784-4119-808A-C9D3676B481D}"/>
          </ac:picMkLst>
        </pc:picChg>
        <pc:picChg chg="mod">
          <ac:chgData name="" userId="206c37bf929fff92" providerId="LiveId" clId="{982C4171-82F2-459E-8D01-D2CBFBA85E25}" dt="2025-07-10T05:43:48.749" v="2507" actId="1076"/>
          <ac:picMkLst>
            <pc:docMk/>
            <pc:sldMk cId="3373055637" sldId="273"/>
            <ac:picMk id="4" creationId="{E7AB46B0-0848-4A8C-B726-FE4CB69578DF}"/>
          </ac:picMkLst>
        </pc:picChg>
      </pc:sldChg>
      <pc:sldChg chg="addSp delSp modSp">
        <pc:chgData name="" userId="206c37bf929fff92" providerId="LiveId" clId="{982C4171-82F2-459E-8D01-D2CBFBA85E25}" dt="2025-07-10T05:49:39.166" v="2587" actId="1076"/>
        <pc:sldMkLst>
          <pc:docMk/>
          <pc:sldMk cId="519273237" sldId="274"/>
        </pc:sldMkLst>
        <pc:spChg chg="add mod">
          <ac:chgData name="" userId="206c37bf929fff92" providerId="LiveId" clId="{982C4171-82F2-459E-8D01-D2CBFBA85E25}" dt="2025-07-10T05:49:39.166" v="2587" actId="1076"/>
          <ac:spMkLst>
            <pc:docMk/>
            <pc:sldMk cId="519273237" sldId="274"/>
            <ac:spMk id="5" creationId="{0F9B700E-AD5D-4398-A858-BB4A2A8D4567}"/>
          </ac:spMkLst>
        </pc:spChg>
        <pc:picChg chg="mod">
          <ac:chgData name="" userId="206c37bf929fff92" providerId="LiveId" clId="{982C4171-82F2-459E-8D01-D2CBFBA85E25}" dt="2025-07-10T05:47:42.089" v="2549" actId="14100"/>
          <ac:picMkLst>
            <pc:docMk/>
            <pc:sldMk cId="519273237" sldId="274"/>
            <ac:picMk id="2" creationId="{DBEB037A-8D45-45F3-8367-56AD2759566A}"/>
          </ac:picMkLst>
        </pc:picChg>
        <pc:picChg chg="del">
          <ac:chgData name="" userId="206c37bf929fff92" providerId="LiveId" clId="{982C4171-82F2-459E-8D01-D2CBFBA85E25}" dt="2025-07-10T05:46:04.280" v="2533"/>
          <ac:picMkLst>
            <pc:docMk/>
            <pc:sldMk cId="519273237" sldId="274"/>
            <ac:picMk id="3" creationId="{B2E8E32C-0DF2-462D-BD92-19DE5B481736}"/>
          </ac:picMkLst>
        </pc:picChg>
        <pc:picChg chg="del">
          <ac:chgData name="" userId="206c37bf929fff92" providerId="LiveId" clId="{982C4171-82F2-459E-8D01-D2CBFBA85E25}" dt="2025-07-10T05:46:10.017" v="2535"/>
          <ac:picMkLst>
            <pc:docMk/>
            <pc:sldMk cId="519273237" sldId="274"/>
            <ac:picMk id="4" creationId="{0A5606B6-B1A5-4790-83EA-AB9B2B55DD9E}"/>
          </ac:picMkLst>
        </pc:picChg>
      </pc:sldChg>
      <pc:sldChg chg="addSp delSp modSp">
        <pc:chgData name="" userId="206c37bf929fff92" providerId="LiveId" clId="{982C4171-82F2-459E-8D01-D2CBFBA85E25}" dt="2025-07-10T05:58:02.258" v="2679" actId="1076"/>
        <pc:sldMkLst>
          <pc:docMk/>
          <pc:sldMk cId="1812759006" sldId="275"/>
        </pc:sldMkLst>
        <pc:spChg chg="add mod">
          <ac:chgData name="" userId="206c37bf929fff92" providerId="LiveId" clId="{982C4171-82F2-459E-8D01-D2CBFBA85E25}" dt="2025-07-10T05:58:02.258" v="2679" actId="1076"/>
          <ac:spMkLst>
            <pc:docMk/>
            <pc:sldMk cId="1812759006" sldId="275"/>
            <ac:spMk id="4" creationId="{87AB5F1E-E977-45E6-9E3D-57F220E1ED9B}"/>
          </ac:spMkLst>
        </pc:spChg>
        <pc:picChg chg="del">
          <ac:chgData name="" userId="206c37bf929fff92" providerId="LiveId" clId="{982C4171-82F2-459E-8D01-D2CBFBA85E25}" dt="2025-07-10T05:55:36.177" v="2632"/>
          <ac:picMkLst>
            <pc:docMk/>
            <pc:sldMk cId="1812759006" sldId="275"/>
            <ac:picMk id="2" creationId="{01A922DA-516F-4B7A-AEA0-B13826BF9F76}"/>
          </ac:picMkLst>
        </pc:picChg>
        <pc:picChg chg="mod">
          <ac:chgData name="" userId="206c37bf929fff92" providerId="LiveId" clId="{982C4171-82F2-459E-8D01-D2CBFBA85E25}" dt="2025-07-10T05:56:10.145" v="2639" actId="14100"/>
          <ac:picMkLst>
            <pc:docMk/>
            <pc:sldMk cId="1812759006" sldId="275"/>
            <ac:picMk id="3" creationId="{688BFFE2-B6BA-4FAA-B7A8-42917FBB43CC}"/>
          </ac:picMkLst>
        </pc:picChg>
      </pc:sldChg>
      <pc:sldChg chg="addSp modSp">
        <pc:chgData name="" userId="206c37bf929fff92" providerId="LiveId" clId="{982C4171-82F2-459E-8D01-D2CBFBA85E25}" dt="2025-07-10T06:06:47.738" v="2771" actId="1076"/>
        <pc:sldMkLst>
          <pc:docMk/>
          <pc:sldMk cId="1193081003" sldId="276"/>
        </pc:sldMkLst>
        <pc:spChg chg="mod">
          <ac:chgData name="" userId="206c37bf929fff92" providerId="LiveId" clId="{982C4171-82F2-459E-8D01-D2CBFBA85E25}" dt="2025-07-10T06:05:06.678" v="2756" actId="1076"/>
          <ac:spMkLst>
            <pc:docMk/>
            <pc:sldMk cId="1193081003" sldId="276"/>
            <ac:spMk id="2" creationId="{8266A73A-669F-49DC-9504-6419CB27EE9D}"/>
          </ac:spMkLst>
        </pc:spChg>
        <pc:spChg chg="add mod">
          <ac:chgData name="" userId="206c37bf929fff92" providerId="LiveId" clId="{982C4171-82F2-459E-8D01-D2CBFBA85E25}" dt="2025-07-10T06:06:47.738" v="2771" actId="1076"/>
          <ac:spMkLst>
            <pc:docMk/>
            <pc:sldMk cId="1193081003" sldId="276"/>
            <ac:spMk id="5" creationId="{22CBE348-DA39-4CB1-AE90-0F2ED68BF3AA}"/>
          </ac:spMkLst>
        </pc:spChg>
        <pc:picChg chg="mod">
          <ac:chgData name="" userId="206c37bf929fff92" providerId="LiveId" clId="{982C4171-82F2-459E-8D01-D2CBFBA85E25}" dt="2025-07-10T06:06:41.687" v="2768" actId="14100"/>
          <ac:picMkLst>
            <pc:docMk/>
            <pc:sldMk cId="1193081003" sldId="276"/>
            <ac:picMk id="3" creationId="{9AA28ADE-0F3A-480B-9074-AC00B4C72E27}"/>
          </ac:picMkLst>
        </pc:picChg>
        <pc:picChg chg="mod">
          <ac:chgData name="" userId="206c37bf929fff92" providerId="LiveId" clId="{982C4171-82F2-459E-8D01-D2CBFBA85E25}" dt="2025-07-10T06:06:44.683" v="2770" actId="14100"/>
          <ac:picMkLst>
            <pc:docMk/>
            <pc:sldMk cId="1193081003" sldId="276"/>
            <ac:picMk id="4" creationId="{DD4F4AF6-035F-474E-8479-F69B1C788B44}"/>
          </ac:picMkLst>
        </pc:picChg>
      </pc:sldChg>
      <pc:sldChg chg="addSp modSp">
        <pc:chgData name="" userId="206c37bf929fff92" providerId="LiveId" clId="{982C4171-82F2-459E-8D01-D2CBFBA85E25}" dt="2025-07-10T06:09:42.817" v="2811" actId="12"/>
        <pc:sldMkLst>
          <pc:docMk/>
          <pc:sldMk cId="3594450803" sldId="277"/>
        </pc:sldMkLst>
        <pc:spChg chg="add mod">
          <ac:chgData name="" userId="206c37bf929fff92" providerId="LiveId" clId="{982C4171-82F2-459E-8D01-D2CBFBA85E25}" dt="2025-07-10T06:09:42.817" v="2811" actId="12"/>
          <ac:spMkLst>
            <pc:docMk/>
            <pc:sldMk cId="3594450803" sldId="277"/>
            <ac:spMk id="3" creationId="{E157AB95-2D6A-44A9-9C6A-5EDFCECC26B5}"/>
          </ac:spMkLst>
        </pc:spChg>
        <pc:picChg chg="mod">
          <ac:chgData name="" userId="206c37bf929fff92" providerId="LiveId" clId="{982C4171-82F2-459E-8D01-D2CBFBA85E25}" dt="2025-07-10T06:08:47.650" v="2792" actId="14100"/>
          <ac:picMkLst>
            <pc:docMk/>
            <pc:sldMk cId="3594450803" sldId="277"/>
            <ac:picMk id="2" creationId="{E12989F4-8516-4148-869F-DD3E54A1B970}"/>
          </ac:picMkLst>
        </pc:picChg>
      </pc:sldChg>
      <pc:sldChg chg="addSp delSp modSp">
        <pc:chgData name="" userId="206c37bf929fff92" providerId="LiveId" clId="{982C4171-82F2-459E-8D01-D2CBFBA85E25}" dt="2025-07-10T06:13:34.407" v="2862" actId="14100"/>
        <pc:sldMkLst>
          <pc:docMk/>
          <pc:sldMk cId="2809191672" sldId="278"/>
        </pc:sldMkLst>
        <pc:spChg chg="add mod">
          <ac:chgData name="" userId="206c37bf929fff92" providerId="LiveId" clId="{982C4171-82F2-459E-8D01-D2CBFBA85E25}" dt="2025-07-10T06:13:34.407" v="2862" actId="14100"/>
          <ac:spMkLst>
            <pc:docMk/>
            <pc:sldMk cId="2809191672" sldId="278"/>
            <ac:spMk id="6" creationId="{39D81227-CDF8-4669-B41E-A8916456DE8E}"/>
          </ac:spMkLst>
        </pc:spChg>
        <pc:picChg chg="del">
          <ac:chgData name="" userId="206c37bf929fff92" providerId="LiveId" clId="{982C4171-82F2-459E-8D01-D2CBFBA85E25}" dt="2025-07-10T06:10:52.186" v="2813" actId="478"/>
          <ac:picMkLst>
            <pc:docMk/>
            <pc:sldMk cId="2809191672" sldId="278"/>
            <ac:picMk id="2" creationId="{5C283241-1E75-402C-98AD-ECEA8E0BF7DB}"/>
          </ac:picMkLst>
        </pc:picChg>
        <pc:picChg chg="del">
          <ac:chgData name="" userId="206c37bf929fff92" providerId="LiveId" clId="{982C4171-82F2-459E-8D01-D2CBFBA85E25}" dt="2025-07-10T06:11:13.021" v="2816" actId="478"/>
          <ac:picMkLst>
            <pc:docMk/>
            <pc:sldMk cId="2809191672" sldId="278"/>
            <ac:picMk id="3" creationId="{C6FD3EBF-DADB-49DB-B2FB-C9FDC9DD34C0}"/>
          </ac:picMkLst>
        </pc:picChg>
        <pc:picChg chg="add mod">
          <ac:chgData name="" userId="206c37bf929fff92" providerId="LiveId" clId="{982C4171-82F2-459E-8D01-D2CBFBA85E25}" dt="2025-07-10T06:11:29.054" v="2822" actId="1076"/>
          <ac:picMkLst>
            <pc:docMk/>
            <pc:sldMk cId="2809191672" sldId="278"/>
            <ac:picMk id="4" creationId="{D4267A2D-DC50-45C2-A60E-B24760E9B900}"/>
          </ac:picMkLst>
        </pc:picChg>
        <pc:picChg chg="add mod">
          <ac:chgData name="" userId="206c37bf929fff92" providerId="LiveId" clId="{982C4171-82F2-459E-8D01-D2CBFBA85E25}" dt="2025-07-10T06:11:26.830" v="2821" actId="1076"/>
          <ac:picMkLst>
            <pc:docMk/>
            <pc:sldMk cId="2809191672" sldId="278"/>
            <ac:picMk id="5" creationId="{2C2949F6-56FE-4515-9E73-BE9852701F7E}"/>
          </ac:picMkLst>
        </pc:picChg>
      </pc:sldChg>
      <pc:sldChg chg="addSp delSp modSp add">
        <pc:chgData name="" userId="206c37bf929fff92" providerId="LiveId" clId="{982C4171-82F2-459E-8D01-D2CBFBA85E25}" dt="2025-07-10T04:08:42.161" v="1162" actId="20577"/>
        <pc:sldMkLst>
          <pc:docMk/>
          <pc:sldMk cId="165748274" sldId="279"/>
        </pc:sldMkLst>
        <pc:spChg chg="add mod">
          <ac:chgData name="" userId="206c37bf929fff92" providerId="LiveId" clId="{982C4171-82F2-459E-8D01-D2CBFBA85E25}" dt="2025-07-10T03:13:59.027" v="329" actId="767"/>
          <ac:spMkLst>
            <pc:docMk/>
            <pc:sldMk cId="165748274" sldId="279"/>
            <ac:spMk id="6" creationId="{F4A159DE-0FF6-4501-8CD9-14FAFF6D6CBD}"/>
          </ac:spMkLst>
        </pc:spChg>
        <pc:spChg chg="add mod">
          <ac:chgData name="" userId="206c37bf929fff92" providerId="LiveId" clId="{982C4171-82F2-459E-8D01-D2CBFBA85E25}" dt="2025-07-10T04:08:42.161" v="1162" actId="20577"/>
          <ac:spMkLst>
            <pc:docMk/>
            <pc:sldMk cId="165748274" sldId="279"/>
            <ac:spMk id="8" creationId="{67CF8409-7CD7-4435-9BAC-B8F5C21D5AA5}"/>
          </ac:spMkLst>
        </pc:spChg>
        <pc:spChg chg="add mod">
          <ac:chgData name="" userId="206c37bf929fff92" providerId="LiveId" clId="{982C4171-82F2-459E-8D01-D2CBFBA85E25}" dt="2025-07-10T04:01:48.075" v="1062" actId="12"/>
          <ac:spMkLst>
            <pc:docMk/>
            <pc:sldMk cId="165748274" sldId="279"/>
            <ac:spMk id="9" creationId="{23AA7950-823D-4D66-9053-DDF4604EBD2A}"/>
          </ac:spMkLst>
        </pc:spChg>
        <pc:picChg chg="add del mod">
          <ac:chgData name="" userId="206c37bf929fff92" providerId="LiveId" clId="{982C4171-82F2-459E-8D01-D2CBFBA85E25}" dt="2025-07-10T03:08:48.871" v="130"/>
          <ac:picMkLst>
            <pc:docMk/>
            <pc:sldMk cId="165748274" sldId="279"/>
            <ac:picMk id="2" creationId="{278327DF-BD9C-41C3-B17C-8D5644FD6DB0}"/>
          </ac:picMkLst>
        </pc:picChg>
        <pc:picChg chg="add del mod">
          <ac:chgData name="" userId="206c37bf929fff92" providerId="LiveId" clId="{982C4171-82F2-459E-8D01-D2CBFBA85E25}" dt="2025-07-10T03:17:08.153" v="330" actId="478"/>
          <ac:picMkLst>
            <pc:docMk/>
            <pc:sldMk cId="165748274" sldId="279"/>
            <ac:picMk id="3" creationId="{0FEBE2B2-90C9-41CC-94C2-5B85FC6E2CD0}"/>
          </ac:picMkLst>
        </pc:picChg>
        <pc:picChg chg="add del mod">
          <ac:chgData name="" userId="206c37bf929fff92" providerId="LiveId" clId="{982C4171-82F2-459E-8D01-D2CBFBA85E25}" dt="2025-07-10T03:17:09.009" v="331" actId="478"/>
          <ac:picMkLst>
            <pc:docMk/>
            <pc:sldMk cId="165748274" sldId="279"/>
            <ac:picMk id="4" creationId="{C546995F-BD58-4062-B729-6BFAE631D0F4}"/>
          </ac:picMkLst>
        </pc:picChg>
        <pc:picChg chg="add mod">
          <ac:chgData name="" userId="206c37bf929fff92" providerId="LiveId" clId="{982C4171-82F2-459E-8D01-D2CBFBA85E25}" dt="2025-07-10T03:17:17.383" v="334" actId="1076"/>
          <ac:picMkLst>
            <pc:docMk/>
            <pc:sldMk cId="165748274" sldId="279"/>
            <ac:picMk id="5" creationId="{3DB90B18-D9C9-4154-B41C-171ADB4E75B6}"/>
          </ac:picMkLst>
        </pc:picChg>
        <pc:picChg chg="add mod">
          <ac:chgData name="" userId="206c37bf929fff92" providerId="LiveId" clId="{982C4171-82F2-459E-8D01-D2CBFBA85E25}" dt="2025-07-10T03:17:13.799" v="333" actId="1076"/>
          <ac:picMkLst>
            <pc:docMk/>
            <pc:sldMk cId="165748274" sldId="279"/>
            <ac:picMk id="7" creationId="{CEEACA9F-F267-4AF6-B5B0-02687FC8FEFF}"/>
          </ac:picMkLst>
        </pc:picChg>
      </pc:sldChg>
      <pc:sldChg chg="addSp modSp add">
        <pc:chgData name="" userId="206c37bf929fff92" providerId="LiveId" clId="{982C4171-82F2-459E-8D01-D2CBFBA85E25}" dt="2025-07-10T04:26:06.742" v="1377" actId="1076"/>
        <pc:sldMkLst>
          <pc:docMk/>
          <pc:sldMk cId="4243714275" sldId="280"/>
        </pc:sldMkLst>
        <pc:spChg chg="add mod">
          <ac:chgData name="" userId="206c37bf929fff92" providerId="LiveId" clId="{982C4171-82F2-459E-8D01-D2CBFBA85E25}" dt="2025-07-10T04:26:06.742" v="1377" actId="1076"/>
          <ac:spMkLst>
            <pc:docMk/>
            <pc:sldMk cId="4243714275" sldId="280"/>
            <ac:spMk id="3" creationId="{58090CF4-13FF-4D1A-B039-3543167C3B0B}"/>
          </ac:spMkLst>
        </pc:spChg>
        <pc:picChg chg="add mod">
          <ac:chgData name="" userId="206c37bf929fff92" providerId="LiveId" clId="{982C4171-82F2-459E-8D01-D2CBFBA85E25}" dt="2025-07-10T03:54:50.350" v="1015" actId="1076"/>
          <ac:picMkLst>
            <pc:docMk/>
            <pc:sldMk cId="4243714275" sldId="280"/>
            <ac:picMk id="2" creationId="{80C93834-190F-4A40-9B84-3610E4B604D7}"/>
          </ac:picMkLst>
        </pc:picChg>
      </pc:sldChg>
      <pc:sldChg chg="addSp modSp add">
        <pc:chgData name="" userId="206c37bf929fff92" providerId="LiveId" clId="{982C4171-82F2-459E-8D01-D2CBFBA85E25}" dt="2025-07-10T04:33:45.238" v="1654" actId="20577"/>
        <pc:sldMkLst>
          <pc:docMk/>
          <pc:sldMk cId="2212991895" sldId="281"/>
        </pc:sldMkLst>
        <pc:spChg chg="add mod">
          <ac:chgData name="" userId="206c37bf929fff92" providerId="LiveId" clId="{982C4171-82F2-459E-8D01-D2CBFBA85E25}" dt="2025-07-10T04:33:45.238" v="1654" actId="20577"/>
          <ac:spMkLst>
            <pc:docMk/>
            <pc:sldMk cId="2212991895" sldId="281"/>
            <ac:spMk id="3" creationId="{05D81044-45AB-466E-8FD6-F7D10F41DED8}"/>
          </ac:spMkLst>
        </pc:spChg>
        <pc:picChg chg="add mod">
          <ac:chgData name="" userId="206c37bf929fff92" providerId="LiveId" clId="{982C4171-82F2-459E-8D01-D2CBFBA85E25}" dt="2025-07-10T04:30:56.655" v="1509" actId="1076"/>
          <ac:picMkLst>
            <pc:docMk/>
            <pc:sldMk cId="2212991895" sldId="281"/>
            <ac:picMk id="2" creationId="{ACB29171-C9A7-40DB-994F-4D65F1B4BDBB}"/>
          </ac:picMkLst>
        </pc:picChg>
      </pc:sldChg>
      <pc:sldChg chg="addSp modSp add">
        <pc:chgData name="" userId="206c37bf929fff92" providerId="LiveId" clId="{982C4171-82F2-459E-8D01-D2CBFBA85E25}" dt="2025-07-10T04:57:55.108" v="1893" actId="14100"/>
        <pc:sldMkLst>
          <pc:docMk/>
          <pc:sldMk cId="2738528746" sldId="282"/>
        </pc:sldMkLst>
        <pc:spChg chg="add mod">
          <ac:chgData name="" userId="206c37bf929fff92" providerId="LiveId" clId="{982C4171-82F2-459E-8D01-D2CBFBA85E25}" dt="2025-07-10T04:57:45.404" v="1892" actId="14100"/>
          <ac:spMkLst>
            <pc:docMk/>
            <pc:sldMk cId="2738528746" sldId="282"/>
            <ac:spMk id="4" creationId="{D30D1DA6-13F9-457E-9F8F-0EF7D63A4925}"/>
          </ac:spMkLst>
        </pc:spChg>
        <pc:spChg chg="add mod">
          <ac:chgData name="" userId="206c37bf929fff92" providerId="LiveId" clId="{982C4171-82F2-459E-8D01-D2CBFBA85E25}" dt="2025-07-10T04:57:55.108" v="1893" actId="14100"/>
          <ac:spMkLst>
            <pc:docMk/>
            <pc:sldMk cId="2738528746" sldId="282"/>
            <ac:spMk id="5" creationId="{E1CC40C8-DE98-4C44-8F57-A083167B78B2}"/>
          </ac:spMkLst>
        </pc:spChg>
        <pc:picChg chg="add mod">
          <ac:chgData name="" userId="206c37bf929fff92" providerId="LiveId" clId="{982C4171-82F2-459E-8D01-D2CBFBA85E25}" dt="2025-07-10T04:54:29.808" v="1843" actId="1076"/>
          <ac:picMkLst>
            <pc:docMk/>
            <pc:sldMk cId="2738528746" sldId="282"/>
            <ac:picMk id="2" creationId="{B8738112-AA17-45BA-8B7A-7F3E53FB898A}"/>
          </ac:picMkLst>
        </pc:picChg>
        <pc:picChg chg="add mod">
          <ac:chgData name="" userId="206c37bf929fff92" providerId="LiveId" clId="{982C4171-82F2-459E-8D01-D2CBFBA85E25}" dt="2025-07-10T04:53:48.937" v="1838" actId="1076"/>
          <ac:picMkLst>
            <pc:docMk/>
            <pc:sldMk cId="2738528746" sldId="282"/>
            <ac:picMk id="3" creationId="{26D1214E-132F-4E74-BDCC-92CAF7D53D67}"/>
          </ac:picMkLst>
        </pc:picChg>
      </pc:sldChg>
      <pc:sldChg chg="addSp modSp add">
        <pc:chgData name="" userId="206c37bf929fff92" providerId="LiveId" clId="{982C4171-82F2-459E-8D01-D2CBFBA85E25}" dt="2025-07-10T04:49:20.691" v="1786" actId="12"/>
        <pc:sldMkLst>
          <pc:docMk/>
          <pc:sldMk cId="66949883" sldId="283"/>
        </pc:sldMkLst>
        <pc:spChg chg="add mod">
          <ac:chgData name="" userId="206c37bf929fff92" providerId="LiveId" clId="{982C4171-82F2-459E-8D01-D2CBFBA85E25}" dt="2025-07-10T04:47:46.134" v="1769" actId="20577"/>
          <ac:spMkLst>
            <pc:docMk/>
            <pc:sldMk cId="66949883" sldId="283"/>
            <ac:spMk id="3" creationId="{127D7065-2E43-48E0-AEA3-B5E979B75528}"/>
          </ac:spMkLst>
        </pc:spChg>
        <pc:spChg chg="add mod">
          <ac:chgData name="" userId="206c37bf929fff92" providerId="LiveId" clId="{982C4171-82F2-459E-8D01-D2CBFBA85E25}" dt="2025-07-10T04:49:20.691" v="1786" actId="12"/>
          <ac:spMkLst>
            <pc:docMk/>
            <pc:sldMk cId="66949883" sldId="283"/>
            <ac:spMk id="4" creationId="{81ED20DD-9858-42D0-9DB5-52B3A005B2C5}"/>
          </ac:spMkLst>
        </pc:spChg>
        <pc:picChg chg="add mod">
          <ac:chgData name="" userId="206c37bf929fff92" providerId="LiveId" clId="{982C4171-82F2-459E-8D01-D2CBFBA85E25}" dt="2025-07-10T04:48:01.368" v="1771" actId="14100"/>
          <ac:picMkLst>
            <pc:docMk/>
            <pc:sldMk cId="66949883" sldId="283"/>
            <ac:picMk id="2" creationId="{7772EA56-1E9E-4C06-89B2-125E77A13906}"/>
          </ac:picMkLst>
        </pc:picChg>
      </pc:sldChg>
      <pc:sldChg chg="addSp modSp add">
        <pc:chgData name="" userId="206c37bf929fff92" providerId="LiveId" clId="{982C4171-82F2-459E-8D01-D2CBFBA85E25}" dt="2025-07-10T04:53:03.834" v="1834" actId="12"/>
        <pc:sldMkLst>
          <pc:docMk/>
          <pc:sldMk cId="3759995914" sldId="284"/>
        </pc:sldMkLst>
        <pc:spChg chg="add mod">
          <ac:chgData name="" userId="206c37bf929fff92" providerId="LiveId" clId="{982C4171-82F2-459E-8D01-D2CBFBA85E25}" dt="2025-07-10T04:53:03.834" v="1834" actId="12"/>
          <ac:spMkLst>
            <pc:docMk/>
            <pc:sldMk cId="3759995914" sldId="284"/>
            <ac:spMk id="3" creationId="{313CED47-F3ED-4F11-99AC-93F514877057}"/>
          </ac:spMkLst>
        </pc:spChg>
        <pc:picChg chg="add mod">
          <ac:chgData name="" userId="206c37bf929fff92" providerId="LiveId" clId="{982C4171-82F2-459E-8D01-D2CBFBA85E25}" dt="2025-07-10T04:50:16.951" v="1788" actId="1076"/>
          <ac:picMkLst>
            <pc:docMk/>
            <pc:sldMk cId="3759995914" sldId="284"/>
            <ac:picMk id="2" creationId="{E4F7748F-BDF3-44D3-A00F-45F7EAAD5791}"/>
          </ac:picMkLst>
        </pc:picChg>
      </pc:sldChg>
      <pc:sldChg chg="addSp delSp modSp add">
        <pc:chgData name="" userId="206c37bf929fff92" providerId="LiveId" clId="{982C4171-82F2-459E-8D01-D2CBFBA85E25}" dt="2025-07-10T05:15:53.643" v="2197" actId="14100"/>
        <pc:sldMkLst>
          <pc:docMk/>
          <pc:sldMk cId="3273535784" sldId="285"/>
        </pc:sldMkLst>
        <pc:spChg chg="add mod">
          <ac:chgData name="" userId="206c37bf929fff92" providerId="LiveId" clId="{982C4171-82F2-459E-8D01-D2CBFBA85E25}" dt="2025-07-10T05:15:53.643" v="2197" actId="14100"/>
          <ac:spMkLst>
            <pc:docMk/>
            <pc:sldMk cId="3273535784" sldId="285"/>
            <ac:spMk id="8" creationId="{D175323B-2C3E-42A1-A9CA-F57D846521EE}"/>
          </ac:spMkLst>
        </pc:spChg>
        <pc:picChg chg="add mod">
          <ac:chgData name="" userId="206c37bf929fff92" providerId="LiveId" clId="{982C4171-82F2-459E-8D01-D2CBFBA85E25}" dt="2025-07-10T05:11:51.170" v="2138" actId="1076"/>
          <ac:picMkLst>
            <pc:docMk/>
            <pc:sldMk cId="3273535784" sldId="285"/>
            <ac:picMk id="2" creationId="{526AC33A-B01A-4A3E-AA79-DD4CE75D525B}"/>
          </ac:picMkLst>
        </pc:picChg>
        <pc:picChg chg="add del mod">
          <ac:chgData name="" userId="206c37bf929fff92" providerId="LiveId" clId="{982C4171-82F2-459E-8D01-D2CBFBA85E25}" dt="2025-07-10T05:10:48.782" v="2118"/>
          <ac:picMkLst>
            <pc:docMk/>
            <pc:sldMk cId="3273535784" sldId="285"/>
            <ac:picMk id="3" creationId="{A85EEF51-AC79-4562-B01F-2216878A45C0}"/>
          </ac:picMkLst>
        </pc:picChg>
        <pc:picChg chg="add del">
          <ac:chgData name="" userId="206c37bf929fff92" providerId="LiveId" clId="{982C4171-82F2-459E-8D01-D2CBFBA85E25}" dt="2025-07-10T05:01:40.721" v="1902"/>
          <ac:picMkLst>
            <pc:docMk/>
            <pc:sldMk cId="3273535784" sldId="285"/>
            <ac:picMk id="4" creationId="{CF28951C-60DA-4AA4-80CC-22F4403E8F97}"/>
          </ac:picMkLst>
        </pc:picChg>
        <pc:picChg chg="add del">
          <ac:chgData name="" userId="206c37bf929fff92" providerId="LiveId" clId="{982C4171-82F2-459E-8D01-D2CBFBA85E25}" dt="2025-07-10T05:08:47.473" v="2100"/>
          <ac:picMkLst>
            <pc:docMk/>
            <pc:sldMk cId="3273535784" sldId="285"/>
            <ac:picMk id="5" creationId="{944761CD-7088-48CB-8234-72701A20BD12}"/>
          </ac:picMkLst>
        </pc:picChg>
        <pc:picChg chg="add del">
          <ac:chgData name="" userId="206c37bf929fff92" providerId="LiveId" clId="{982C4171-82F2-459E-8D01-D2CBFBA85E25}" dt="2025-07-10T05:08:51.786" v="2102"/>
          <ac:picMkLst>
            <pc:docMk/>
            <pc:sldMk cId="3273535784" sldId="285"/>
            <ac:picMk id="6" creationId="{ADC3AF37-23E2-41EC-A74A-339C1CCC6AAD}"/>
          </ac:picMkLst>
        </pc:picChg>
        <pc:picChg chg="add mod">
          <ac:chgData name="" userId="206c37bf929fff92" providerId="LiveId" clId="{982C4171-82F2-459E-8D01-D2CBFBA85E25}" dt="2025-07-10T05:11:56.693" v="2140" actId="14100"/>
          <ac:picMkLst>
            <pc:docMk/>
            <pc:sldMk cId="3273535784" sldId="285"/>
            <ac:picMk id="7" creationId="{49170EB7-B3CB-4EB0-AEE8-4321BCD412F7}"/>
          </ac:picMkLst>
        </pc:picChg>
        <pc:picChg chg="add del">
          <ac:chgData name="" userId="206c37bf929fff92" providerId="LiveId" clId="{982C4171-82F2-459E-8D01-D2CBFBA85E25}" dt="2025-07-10T05:13:09.290" v="2144"/>
          <ac:picMkLst>
            <pc:docMk/>
            <pc:sldMk cId="3273535784" sldId="285"/>
            <ac:picMk id="9" creationId="{745D857D-CF34-4BE7-B619-598C9981E34D}"/>
          </ac:picMkLst>
        </pc:picChg>
      </pc:sldChg>
      <pc:sldChg chg="addSp delSp modSp add">
        <pc:chgData name="" userId="206c37bf929fff92" providerId="LiveId" clId="{982C4171-82F2-459E-8D01-D2CBFBA85E25}" dt="2025-07-10T05:21:06.751" v="2252" actId="12"/>
        <pc:sldMkLst>
          <pc:docMk/>
          <pc:sldMk cId="1302348143" sldId="286"/>
        </pc:sldMkLst>
        <pc:spChg chg="add mod">
          <ac:chgData name="" userId="206c37bf929fff92" providerId="LiveId" clId="{982C4171-82F2-459E-8D01-D2CBFBA85E25}" dt="2025-07-10T05:21:06.751" v="2252" actId="12"/>
          <ac:spMkLst>
            <pc:docMk/>
            <pc:sldMk cId="1302348143" sldId="286"/>
            <ac:spMk id="6" creationId="{34746CDD-5D70-494E-BE43-381AE82422ED}"/>
          </ac:spMkLst>
        </pc:spChg>
        <pc:picChg chg="add del mod">
          <ac:chgData name="" userId="206c37bf929fff92" providerId="LiveId" clId="{982C4171-82F2-459E-8D01-D2CBFBA85E25}" dt="2025-07-10T05:17:04.463" v="2201" actId="478"/>
          <ac:picMkLst>
            <pc:docMk/>
            <pc:sldMk cId="1302348143" sldId="286"/>
            <ac:picMk id="2" creationId="{82BE748E-86C6-4339-A1DE-B452608EA559}"/>
          </ac:picMkLst>
        </pc:picChg>
        <pc:picChg chg="add del">
          <ac:chgData name="" userId="206c37bf929fff92" providerId="LiveId" clId="{982C4171-82F2-459E-8D01-D2CBFBA85E25}" dt="2025-07-10T05:17:38.839" v="2203" actId="478"/>
          <ac:picMkLst>
            <pc:docMk/>
            <pc:sldMk cId="1302348143" sldId="286"/>
            <ac:picMk id="3" creationId="{A42F77E1-7AF3-4639-8D02-A7E396758BE5}"/>
          </ac:picMkLst>
        </pc:picChg>
        <pc:picChg chg="add mod">
          <ac:chgData name="" userId="206c37bf929fff92" providerId="LiveId" clId="{982C4171-82F2-459E-8D01-D2CBFBA85E25}" dt="2025-07-10T05:18:38.347" v="2211" actId="1076"/>
          <ac:picMkLst>
            <pc:docMk/>
            <pc:sldMk cId="1302348143" sldId="286"/>
            <ac:picMk id="4" creationId="{23C39BFB-2CA6-46B6-88D0-339EBACE740B}"/>
          </ac:picMkLst>
        </pc:picChg>
        <pc:picChg chg="add mod">
          <ac:chgData name="" userId="206c37bf929fff92" providerId="LiveId" clId="{982C4171-82F2-459E-8D01-D2CBFBA85E25}" dt="2025-07-10T05:18:34.285" v="2210" actId="1076"/>
          <ac:picMkLst>
            <pc:docMk/>
            <pc:sldMk cId="1302348143" sldId="286"/>
            <ac:picMk id="5" creationId="{A95E47E7-B133-406F-B9AA-25F91F1BD8CE}"/>
          </ac:picMkLst>
        </pc:picChg>
      </pc:sldChg>
      <pc:sldChg chg="addSp delSp modSp add">
        <pc:chgData name="" userId="206c37bf929fff92" providerId="LiveId" clId="{982C4171-82F2-459E-8D01-D2CBFBA85E25}" dt="2025-07-10T05:28:09.967" v="2338" actId="1076"/>
        <pc:sldMkLst>
          <pc:docMk/>
          <pc:sldMk cId="2446720162" sldId="287"/>
        </pc:sldMkLst>
        <pc:spChg chg="add mod">
          <ac:chgData name="" userId="206c37bf929fff92" providerId="LiveId" clId="{982C4171-82F2-459E-8D01-D2CBFBA85E25}" dt="2025-07-10T05:28:09.967" v="2338" actId="1076"/>
          <ac:spMkLst>
            <pc:docMk/>
            <pc:sldMk cId="2446720162" sldId="287"/>
            <ac:spMk id="4" creationId="{182828F6-3468-4BD0-9C20-12CF4AA83977}"/>
          </ac:spMkLst>
        </pc:spChg>
        <pc:picChg chg="add del mod">
          <ac:chgData name="" userId="206c37bf929fff92" providerId="LiveId" clId="{982C4171-82F2-459E-8D01-D2CBFBA85E25}" dt="2025-07-10T05:26:08.448" v="2313" actId="478"/>
          <ac:picMkLst>
            <pc:docMk/>
            <pc:sldMk cId="2446720162" sldId="287"/>
            <ac:picMk id="2" creationId="{D8B201FB-0A82-400D-B6C6-316DF2094AE0}"/>
          </ac:picMkLst>
        </pc:picChg>
        <pc:picChg chg="add del mod">
          <ac:chgData name="" userId="206c37bf929fff92" providerId="LiveId" clId="{982C4171-82F2-459E-8D01-D2CBFBA85E25}" dt="2025-07-10T05:27:39.696" v="2332" actId="478"/>
          <ac:picMkLst>
            <pc:docMk/>
            <pc:sldMk cId="2446720162" sldId="287"/>
            <ac:picMk id="3" creationId="{E96843A0-88F0-4D3E-B156-F5A04A5A03C9}"/>
          </ac:picMkLst>
        </pc:picChg>
        <pc:picChg chg="add mod">
          <ac:chgData name="" userId="206c37bf929fff92" providerId="LiveId" clId="{982C4171-82F2-459E-8D01-D2CBFBA85E25}" dt="2025-07-10T05:28:03.907" v="2337" actId="14100"/>
          <ac:picMkLst>
            <pc:docMk/>
            <pc:sldMk cId="2446720162" sldId="287"/>
            <ac:picMk id="5" creationId="{8C89F649-63C0-4CD3-9308-F2D3AA13342F}"/>
          </ac:picMkLst>
        </pc:picChg>
      </pc:sldChg>
      <pc:sldChg chg="addSp modSp add">
        <pc:chgData name="" userId="206c37bf929fff92" providerId="LiveId" clId="{982C4171-82F2-459E-8D01-D2CBFBA85E25}" dt="2025-07-10T05:32:00.258" v="2369" actId="20577"/>
        <pc:sldMkLst>
          <pc:docMk/>
          <pc:sldMk cId="3293330561" sldId="288"/>
        </pc:sldMkLst>
        <pc:spChg chg="add mod">
          <ac:chgData name="" userId="206c37bf929fff92" providerId="LiveId" clId="{982C4171-82F2-459E-8D01-D2CBFBA85E25}" dt="2025-07-10T05:32:00.258" v="2369" actId="20577"/>
          <ac:spMkLst>
            <pc:docMk/>
            <pc:sldMk cId="3293330561" sldId="288"/>
            <ac:spMk id="3" creationId="{AF9F8669-FFBD-4C04-975F-C01AF509E68D}"/>
          </ac:spMkLst>
        </pc:spChg>
        <pc:picChg chg="add mod">
          <ac:chgData name="" userId="206c37bf929fff92" providerId="LiveId" clId="{982C4171-82F2-459E-8D01-D2CBFBA85E25}" dt="2025-07-10T05:30:20.966" v="2343" actId="1076"/>
          <ac:picMkLst>
            <pc:docMk/>
            <pc:sldMk cId="3293330561" sldId="288"/>
            <ac:picMk id="2" creationId="{A5D21BEA-89A9-45B4-ABDE-A8546A37C2AE}"/>
          </ac:picMkLst>
        </pc:picChg>
      </pc:sldChg>
      <pc:sldChg chg="addSp delSp modSp add">
        <pc:chgData name="" userId="206c37bf929fff92" providerId="LiveId" clId="{982C4171-82F2-459E-8D01-D2CBFBA85E25}" dt="2025-07-10T05:41:34.032" v="2479" actId="20577"/>
        <pc:sldMkLst>
          <pc:docMk/>
          <pc:sldMk cId="1948681118" sldId="289"/>
        </pc:sldMkLst>
        <pc:spChg chg="add mod">
          <ac:chgData name="" userId="206c37bf929fff92" providerId="LiveId" clId="{982C4171-82F2-459E-8D01-D2CBFBA85E25}" dt="2025-07-10T05:41:34.032" v="2479" actId="20577"/>
          <ac:spMkLst>
            <pc:docMk/>
            <pc:sldMk cId="1948681118" sldId="289"/>
            <ac:spMk id="4" creationId="{3F27D998-4397-4C4C-9EE8-425C6E5CD569}"/>
          </ac:spMkLst>
        </pc:spChg>
        <pc:picChg chg="add del">
          <ac:chgData name="" userId="206c37bf929fff92" providerId="LiveId" clId="{982C4171-82F2-459E-8D01-D2CBFBA85E25}" dt="2025-07-10T05:39:34.552" v="2447" actId="478"/>
          <ac:picMkLst>
            <pc:docMk/>
            <pc:sldMk cId="1948681118" sldId="289"/>
            <ac:picMk id="2" creationId="{E7E92C4A-EAAC-4EB7-9637-DC936A409E0C}"/>
          </ac:picMkLst>
        </pc:picChg>
        <pc:picChg chg="add mod">
          <ac:chgData name="" userId="206c37bf929fff92" providerId="LiveId" clId="{982C4171-82F2-459E-8D01-D2CBFBA85E25}" dt="2025-07-10T05:39:40.104" v="2449" actId="1076"/>
          <ac:picMkLst>
            <pc:docMk/>
            <pc:sldMk cId="1948681118" sldId="289"/>
            <ac:picMk id="3" creationId="{1EE55DA9-7A61-4DA0-A8C6-443F05F47AE0}"/>
          </ac:picMkLst>
        </pc:picChg>
      </pc:sldChg>
      <pc:sldChg chg="addSp delSp modSp add">
        <pc:chgData name="" userId="206c37bf929fff92" providerId="LiveId" clId="{982C4171-82F2-459E-8D01-D2CBFBA85E25}" dt="2025-07-10T05:54:31.150" v="2630" actId="1076"/>
        <pc:sldMkLst>
          <pc:docMk/>
          <pc:sldMk cId="2295029627" sldId="290"/>
        </pc:sldMkLst>
        <pc:spChg chg="add mod">
          <ac:chgData name="" userId="206c37bf929fff92" providerId="LiveId" clId="{982C4171-82F2-459E-8D01-D2CBFBA85E25}" dt="2025-07-10T05:54:31.150" v="2630" actId="1076"/>
          <ac:spMkLst>
            <pc:docMk/>
            <pc:sldMk cId="2295029627" sldId="290"/>
            <ac:spMk id="6" creationId="{E5B57254-8144-449C-8722-582888B545B4}"/>
          </ac:spMkLst>
        </pc:spChg>
        <pc:picChg chg="add del">
          <ac:chgData name="" userId="206c37bf929fff92" providerId="LiveId" clId="{982C4171-82F2-459E-8D01-D2CBFBA85E25}" dt="2025-07-10T05:51:42.870" v="2592" actId="478"/>
          <ac:picMkLst>
            <pc:docMk/>
            <pc:sldMk cId="2295029627" sldId="290"/>
            <ac:picMk id="2" creationId="{C4F9A88E-01AB-4EB4-BB68-4F00D62F88D4}"/>
          </ac:picMkLst>
        </pc:picChg>
        <pc:picChg chg="add del">
          <ac:chgData name="" userId="206c37bf929fff92" providerId="LiveId" clId="{982C4171-82F2-459E-8D01-D2CBFBA85E25}" dt="2025-07-10T05:51:14.313" v="2591" actId="478"/>
          <ac:picMkLst>
            <pc:docMk/>
            <pc:sldMk cId="2295029627" sldId="290"/>
            <ac:picMk id="3" creationId="{3028A591-A7CB-4188-8083-EC05A4DBF41F}"/>
          </ac:picMkLst>
        </pc:picChg>
        <pc:picChg chg="add mod">
          <ac:chgData name="" userId="206c37bf929fff92" providerId="LiveId" clId="{982C4171-82F2-459E-8D01-D2CBFBA85E25}" dt="2025-07-10T05:52:04.003" v="2598" actId="1076"/>
          <ac:picMkLst>
            <pc:docMk/>
            <pc:sldMk cId="2295029627" sldId="290"/>
            <ac:picMk id="4" creationId="{8D2739D6-0ADC-4FFC-ACA5-481CA946C6AF}"/>
          </ac:picMkLst>
        </pc:picChg>
        <pc:picChg chg="add mod">
          <ac:chgData name="" userId="206c37bf929fff92" providerId="LiveId" clId="{982C4171-82F2-459E-8D01-D2CBFBA85E25}" dt="2025-07-10T05:52:06.117" v="2599" actId="1076"/>
          <ac:picMkLst>
            <pc:docMk/>
            <pc:sldMk cId="2295029627" sldId="290"/>
            <ac:picMk id="5" creationId="{973EB9A4-ABE4-438B-959A-CF531701AFAA}"/>
          </ac:picMkLst>
        </pc:picChg>
      </pc:sldChg>
      <pc:sldChg chg="addSp delSp modSp add">
        <pc:chgData name="" userId="206c37bf929fff92" providerId="LiveId" clId="{982C4171-82F2-459E-8D01-D2CBFBA85E25}" dt="2025-07-10T06:04:08.204" v="2740" actId="14100"/>
        <pc:sldMkLst>
          <pc:docMk/>
          <pc:sldMk cId="3027953132" sldId="291"/>
        </pc:sldMkLst>
        <pc:spChg chg="add mod">
          <ac:chgData name="" userId="206c37bf929fff92" providerId="LiveId" clId="{982C4171-82F2-459E-8D01-D2CBFBA85E25}" dt="2025-07-10T06:04:03.046" v="2739" actId="1076"/>
          <ac:spMkLst>
            <pc:docMk/>
            <pc:sldMk cId="3027953132" sldId="291"/>
            <ac:spMk id="4" creationId="{48C32BF1-89EA-4175-8BFE-74750192568C}"/>
          </ac:spMkLst>
        </pc:spChg>
        <pc:picChg chg="add del mod">
          <ac:chgData name="" userId="206c37bf929fff92" providerId="LiveId" clId="{982C4171-82F2-459E-8D01-D2CBFBA85E25}" dt="2025-07-10T05:59:05.709" v="2683" actId="478"/>
          <ac:picMkLst>
            <pc:docMk/>
            <pc:sldMk cId="3027953132" sldId="291"/>
            <ac:picMk id="2" creationId="{F8E855CA-46D7-4C05-84BD-A45764A8E6AD}"/>
          </ac:picMkLst>
        </pc:picChg>
        <pc:picChg chg="add mod">
          <ac:chgData name="" userId="206c37bf929fff92" providerId="LiveId" clId="{982C4171-82F2-459E-8D01-D2CBFBA85E25}" dt="2025-07-10T06:04:08.204" v="2740" actId="14100"/>
          <ac:picMkLst>
            <pc:docMk/>
            <pc:sldMk cId="3027953132" sldId="291"/>
            <ac:picMk id="3" creationId="{33034604-A131-4B87-B437-13EC9D0889DA}"/>
          </ac:picMkLst>
        </pc:picChg>
      </pc:sldChg>
      <pc:sldChg chg="addSp delSp modSp add">
        <pc:chgData name="" userId="206c37bf929fff92" providerId="LiveId" clId="{982C4171-82F2-459E-8D01-D2CBFBA85E25}" dt="2025-07-10T06:41:01.017" v="2985" actId="1076"/>
        <pc:sldMkLst>
          <pc:docMk/>
          <pc:sldMk cId="434679409" sldId="292"/>
        </pc:sldMkLst>
        <pc:spChg chg="add mod">
          <ac:chgData name="" userId="206c37bf929fff92" providerId="LiveId" clId="{982C4171-82F2-459E-8D01-D2CBFBA85E25}" dt="2025-07-10T06:25:32.213" v="2899" actId="403"/>
          <ac:spMkLst>
            <pc:docMk/>
            <pc:sldMk cId="434679409" sldId="292"/>
            <ac:spMk id="2" creationId="{9DDA683A-CF35-4C06-9E9A-3A8498F512AA}"/>
          </ac:spMkLst>
        </pc:spChg>
        <pc:picChg chg="add mod">
          <ac:chgData name="" userId="206c37bf929fff92" providerId="LiveId" clId="{982C4171-82F2-459E-8D01-D2CBFBA85E25}" dt="2025-07-10T06:41:01.017" v="2985" actId="1076"/>
          <ac:picMkLst>
            <pc:docMk/>
            <pc:sldMk cId="434679409" sldId="292"/>
            <ac:picMk id="3" creationId="{D9001BE0-4EF3-4ED0-B624-8C6169C5158D}"/>
          </ac:picMkLst>
        </pc:picChg>
        <pc:picChg chg="add del mod">
          <ac:chgData name="" userId="206c37bf929fff92" providerId="LiveId" clId="{982C4171-82F2-459E-8D01-D2CBFBA85E25}" dt="2025-07-10T06:25:19.459" v="2894" actId="478"/>
          <ac:picMkLst>
            <pc:docMk/>
            <pc:sldMk cId="434679409" sldId="292"/>
            <ac:picMk id="4" creationId="{DEE51E8B-A7DE-4A58-8540-B73842F43700}"/>
          </ac:picMkLst>
        </pc:picChg>
        <pc:picChg chg="add del mod">
          <ac:chgData name="" userId="206c37bf929fff92" providerId="LiveId" clId="{982C4171-82F2-459E-8D01-D2CBFBA85E25}" dt="2025-07-10T06:40:43.582" v="2978"/>
          <ac:picMkLst>
            <pc:docMk/>
            <pc:sldMk cId="434679409" sldId="292"/>
            <ac:picMk id="5" creationId="{E7D33F4B-D41E-4C02-A76E-EF929AFE86B9}"/>
          </ac:picMkLst>
        </pc:picChg>
      </pc:sldChg>
      <pc:sldChg chg="addSp modSp add ord">
        <pc:chgData name="" userId="206c37bf929fff92" providerId="LiveId" clId="{982C4171-82F2-459E-8D01-D2CBFBA85E25}" dt="2025-07-10T06:39:57.169" v="2977"/>
        <pc:sldMkLst>
          <pc:docMk/>
          <pc:sldMk cId="2577483138" sldId="293"/>
        </pc:sldMkLst>
        <pc:spChg chg="add mod">
          <ac:chgData name="" userId="206c37bf929fff92" providerId="LiveId" clId="{982C4171-82F2-459E-8D01-D2CBFBA85E25}" dt="2025-07-10T06:32:59.760" v="2920" actId="1076"/>
          <ac:spMkLst>
            <pc:docMk/>
            <pc:sldMk cId="2577483138" sldId="293"/>
            <ac:spMk id="2" creationId="{276C1368-F4A7-4A3B-9E19-D91D350A88BB}"/>
          </ac:spMkLst>
        </pc:spChg>
        <pc:picChg chg="add mod">
          <ac:chgData name="" userId="206c37bf929fff92" providerId="LiveId" clId="{982C4171-82F2-459E-8D01-D2CBFBA85E25}" dt="2025-07-10T06:33:08.831" v="2924" actId="1076"/>
          <ac:picMkLst>
            <pc:docMk/>
            <pc:sldMk cId="2577483138" sldId="293"/>
            <ac:picMk id="3" creationId="{FF661F92-0055-45D2-BBFD-270054C6D87B}"/>
          </ac:picMkLst>
        </pc:picChg>
      </pc:sldChg>
      <pc:sldChg chg="addSp modSp add ord">
        <pc:chgData name="" userId="206c37bf929fff92" providerId="LiveId" clId="{982C4171-82F2-459E-8D01-D2CBFBA85E25}" dt="2025-07-10T06:36:17.600" v="2939"/>
        <pc:sldMkLst>
          <pc:docMk/>
          <pc:sldMk cId="3421559676" sldId="294"/>
        </pc:sldMkLst>
        <pc:picChg chg="add mod">
          <ac:chgData name="" userId="206c37bf929fff92" providerId="LiveId" clId="{982C4171-82F2-459E-8D01-D2CBFBA85E25}" dt="2025-07-10T06:34:52.673" v="2935" actId="1076"/>
          <ac:picMkLst>
            <pc:docMk/>
            <pc:sldMk cId="3421559676" sldId="294"/>
            <ac:picMk id="2" creationId="{28A6F159-F32A-4A6B-8C42-8A4E4C8E73EA}"/>
          </ac:picMkLst>
        </pc:picChg>
        <pc:picChg chg="add mod">
          <ac:chgData name="" userId="206c37bf929fff92" providerId="LiveId" clId="{982C4171-82F2-459E-8D01-D2CBFBA85E25}" dt="2025-07-10T06:34:56.901" v="2936" actId="1076"/>
          <ac:picMkLst>
            <pc:docMk/>
            <pc:sldMk cId="3421559676" sldId="294"/>
            <ac:picMk id="3" creationId="{D58870A5-C41D-4E72-9063-F5F49DC9E5F8}"/>
          </ac:picMkLst>
        </pc:picChg>
      </pc:sldChg>
      <pc:sldChg chg="modSp add">
        <pc:chgData name="" userId="206c37bf929fff92" providerId="LiveId" clId="{982C4171-82F2-459E-8D01-D2CBFBA85E25}" dt="2025-07-10T06:37:48.835" v="2975" actId="20577"/>
        <pc:sldMkLst>
          <pc:docMk/>
          <pc:sldMk cId="1442732676" sldId="295"/>
        </pc:sldMkLst>
        <pc:spChg chg="mod">
          <ac:chgData name="" userId="206c37bf929fff92" providerId="LiveId" clId="{982C4171-82F2-459E-8D01-D2CBFBA85E25}" dt="2025-07-10T06:37:14.778" v="2947" actId="20577"/>
          <ac:spMkLst>
            <pc:docMk/>
            <pc:sldMk cId="1442732676" sldId="295"/>
            <ac:spMk id="2" creationId="{798471E6-4631-477A-99A4-9B5437F43F44}"/>
          </ac:spMkLst>
        </pc:spChg>
        <pc:spChg chg="mod">
          <ac:chgData name="" userId="206c37bf929fff92" providerId="LiveId" clId="{982C4171-82F2-459E-8D01-D2CBFBA85E25}" dt="2025-07-10T06:37:48.835" v="2975" actId="20577"/>
          <ac:spMkLst>
            <pc:docMk/>
            <pc:sldMk cId="1442732676" sldId="295"/>
            <ac:spMk id="3" creationId="{CCEE6A7C-89FB-424D-8DF5-7FA9B98C0783}"/>
          </ac:spMkLst>
        </pc:spChg>
      </pc:sldChg>
      <pc:sldChg chg="add">
        <pc:chgData name="" userId="206c37bf929fff92" providerId="LiveId" clId="{982C4171-82F2-459E-8D01-D2CBFBA85E25}" dt="2025-07-10T06:38:50.921" v="2976"/>
        <pc:sldMkLst>
          <pc:docMk/>
          <pc:sldMk cId="3190915362" sldId="296"/>
        </pc:sldMkLst>
      </pc:sldChg>
      <pc:sldChg chg="addSp modSp add">
        <pc:chgData name="" userId="206c37bf929fff92" providerId="LiveId" clId="{982C4171-82F2-459E-8D01-D2CBFBA85E25}" dt="2025-07-10T06:43:56.709" v="3017" actId="1076"/>
        <pc:sldMkLst>
          <pc:docMk/>
          <pc:sldMk cId="1935999813" sldId="297"/>
        </pc:sldMkLst>
        <pc:spChg chg="add mod">
          <ac:chgData name="" userId="206c37bf929fff92" providerId="LiveId" clId="{982C4171-82F2-459E-8D01-D2CBFBA85E25}" dt="2025-07-10T06:43:56.709" v="3017" actId="1076"/>
          <ac:spMkLst>
            <pc:docMk/>
            <pc:sldMk cId="1935999813" sldId="297"/>
            <ac:spMk id="3" creationId="{17181917-97DF-496A-B9DB-943FD443D428}"/>
          </ac:spMkLst>
        </pc:spChg>
        <pc:picChg chg="add mod">
          <ac:chgData name="" userId="206c37bf929fff92" providerId="LiveId" clId="{982C4171-82F2-459E-8D01-D2CBFBA85E25}" dt="2025-07-10T06:41:13.954" v="2988" actId="1076"/>
          <ac:picMkLst>
            <pc:docMk/>
            <pc:sldMk cId="1935999813" sldId="297"/>
            <ac:picMk id="2" creationId="{256CFE37-F40A-41E9-9C24-2D924EF1139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7AD207-0103-4E1B-93D5-1331C7F161A2}" type="datetimeFigureOut">
              <a:rPr lang="en-IN" smtClean="0"/>
              <a:t>10-07-2025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294DC-B41C-40A0-86A9-421BD78A8BF6}" type="slidenum">
              <a:rPr lang="en-IN" smtClean="0"/>
              <a:t>‹#›</a:t>
            </a:fld>
            <a:endParaRPr lang="en-IN"/>
          </a:p>
        </p:txBody>
      </p:sp>
    </p:spTree>
    <p:extLst>
      <p:ext uri="{BB962C8B-B14F-4D97-AF65-F5344CB8AC3E}">
        <p14:creationId xmlns:p14="http://schemas.microsoft.com/office/powerpoint/2010/main" val="4128386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0E1F-8E77-4082-8DD0-807E425795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3AFA85-F1EA-41CC-A1BC-3F25C2496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2D8F0E2-625F-44C2-9EEC-3D7751562B00}"/>
              </a:ext>
            </a:extLst>
          </p:cNvPr>
          <p:cNvSpPr>
            <a:spLocks noGrp="1"/>
          </p:cNvSpPr>
          <p:nvPr>
            <p:ph type="dt" sz="half" idx="10"/>
          </p:nvPr>
        </p:nvSpPr>
        <p:spPr/>
        <p:txBody>
          <a:bodyPr/>
          <a:lstStyle/>
          <a:p>
            <a:fld id="{74E553F8-19B2-4B2F-B39A-EE2495170D0D}" type="datetimeFigureOut">
              <a:rPr lang="en-IN" smtClean="0"/>
              <a:t>10-07-2025</a:t>
            </a:fld>
            <a:endParaRPr lang="en-IN"/>
          </a:p>
        </p:txBody>
      </p:sp>
      <p:sp>
        <p:nvSpPr>
          <p:cNvPr id="5" name="Footer Placeholder 4">
            <a:extLst>
              <a:ext uri="{FF2B5EF4-FFF2-40B4-BE49-F238E27FC236}">
                <a16:creationId xmlns:a16="http://schemas.microsoft.com/office/drawing/2014/main" id="{C384CC0E-4F7E-479F-86DB-323FCE95D4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E6DE47-6A70-48E4-A15E-2F832345FCD9}"/>
              </a:ext>
            </a:extLst>
          </p:cNvPr>
          <p:cNvSpPr>
            <a:spLocks noGrp="1"/>
          </p:cNvSpPr>
          <p:nvPr>
            <p:ph type="sldNum" sz="quarter" idx="12"/>
          </p:nvPr>
        </p:nvSpPr>
        <p:spPr/>
        <p:txBody>
          <a:bodyPr/>
          <a:lstStyle/>
          <a:p>
            <a:fld id="{A5085498-C084-419D-8FE2-592F53312679}" type="slidenum">
              <a:rPr lang="en-IN" smtClean="0"/>
              <a:t>‹#›</a:t>
            </a:fld>
            <a:endParaRPr lang="en-IN"/>
          </a:p>
        </p:txBody>
      </p:sp>
    </p:spTree>
    <p:extLst>
      <p:ext uri="{BB962C8B-B14F-4D97-AF65-F5344CB8AC3E}">
        <p14:creationId xmlns:p14="http://schemas.microsoft.com/office/powerpoint/2010/main" val="391387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3E19-8D8D-4449-A6F7-A64AA2FA62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8B3A15-20A7-44DB-93FF-AA863361E5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2410B8-F36E-4346-A5BE-6E5ED908E64B}"/>
              </a:ext>
            </a:extLst>
          </p:cNvPr>
          <p:cNvSpPr>
            <a:spLocks noGrp="1"/>
          </p:cNvSpPr>
          <p:nvPr>
            <p:ph type="dt" sz="half" idx="10"/>
          </p:nvPr>
        </p:nvSpPr>
        <p:spPr/>
        <p:txBody>
          <a:bodyPr/>
          <a:lstStyle/>
          <a:p>
            <a:fld id="{74E553F8-19B2-4B2F-B39A-EE2495170D0D}" type="datetimeFigureOut">
              <a:rPr lang="en-IN" smtClean="0"/>
              <a:t>10-07-2025</a:t>
            </a:fld>
            <a:endParaRPr lang="en-IN"/>
          </a:p>
        </p:txBody>
      </p:sp>
      <p:sp>
        <p:nvSpPr>
          <p:cNvPr id="5" name="Footer Placeholder 4">
            <a:extLst>
              <a:ext uri="{FF2B5EF4-FFF2-40B4-BE49-F238E27FC236}">
                <a16:creationId xmlns:a16="http://schemas.microsoft.com/office/drawing/2014/main" id="{4F568AF5-8903-41D7-B7C1-E20DC4603C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44C228-D595-41F3-A3CD-5818F7984411}"/>
              </a:ext>
            </a:extLst>
          </p:cNvPr>
          <p:cNvSpPr>
            <a:spLocks noGrp="1"/>
          </p:cNvSpPr>
          <p:nvPr>
            <p:ph type="sldNum" sz="quarter" idx="12"/>
          </p:nvPr>
        </p:nvSpPr>
        <p:spPr/>
        <p:txBody>
          <a:bodyPr/>
          <a:lstStyle/>
          <a:p>
            <a:fld id="{A5085498-C084-419D-8FE2-592F53312679}" type="slidenum">
              <a:rPr lang="en-IN" smtClean="0"/>
              <a:t>‹#›</a:t>
            </a:fld>
            <a:endParaRPr lang="en-IN"/>
          </a:p>
        </p:txBody>
      </p:sp>
    </p:spTree>
    <p:extLst>
      <p:ext uri="{BB962C8B-B14F-4D97-AF65-F5344CB8AC3E}">
        <p14:creationId xmlns:p14="http://schemas.microsoft.com/office/powerpoint/2010/main" val="1318795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AC50A-2D0B-453B-A6F4-261CDC12C6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741C54-FB04-48A5-B96A-84786FEEC4D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BAB67B-9287-4E9D-8F35-63316E23B117}"/>
              </a:ext>
            </a:extLst>
          </p:cNvPr>
          <p:cNvSpPr>
            <a:spLocks noGrp="1"/>
          </p:cNvSpPr>
          <p:nvPr>
            <p:ph type="dt" sz="half" idx="10"/>
          </p:nvPr>
        </p:nvSpPr>
        <p:spPr/>
        <p:txBody>
          <a:bodyPr/>
          <a:lstStyle/>
          <a:p>
            <a:fld id="{74E553F8-19B2-4B2F-B39A-EE2495170D0D}" type="datetimeFigureOut">
              <a:rPr lang="en-IN" smtClean="0"/>
              <a:t>10-07-2025</a:t>
            </a:fld>
            <a:endParaRPr lang="en-IN"/>
          </a:p>
        </p:txBody>
      </p:sp>
      <p:sp>
        <p:nvSpPr>
          <p:cNvPr id="5" name="Footer Placeholder 4">
            <a:extLst>
              <a:ext uri="{FF2B5EF4-FFF2-40B4-BE49-F238E27FC236}">
                <a16:creationId xmlns:a16="http://schemas.microsoft.com/office/drawing/2014/main" id="{AAFDB25F-E2FF-4485-AED1-33EA9BC614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7C7F67-C5DF-412C-9B9A-0FA08C2ABD5D}"/>
              </a:ext>
            </a:extLst>
          </p:cNvPr>
          <p:cNvSpPr>
            <a:spLocks noGrp="1"/>
          </p:cNvSpPr>
          <p:nvPr>
            <p:ph type="sldNum" sz="quarter" idx="12"/>
          </p:nvPr>
        </p:nvSpPr>
        <p:spPr/>
        <p:txBody>
          <a:bodyPr/>
          <a:lstStyle/>
          <a:p>
            <a:fld id="{A5085498-C084-419D-8FE2-592F53312679}" type="slidenum">
              <a:rPr lang="en-IN" smtClean="0"/>
              <a:t>‹#›</a:t>
            </a:fld>
            <a:endParaRPr lang="en-IN"/>
          </a:p>
        </p:txBody>
      </p:sp>
    </p:spTree>
    <p:extLst>
      <p:ext uri="{BB962C8B-B14F-4D97-AF65-F5344CB8AC3E}">
        <p14:creationId xmlns:p14="http://schemas.microsoft.com/office/powerpoint/2010/main" val="169011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08B95-5F51-4569-B5CE-15986A2170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E05E1D-5E56-400B-A2D6-6814A351F15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843D7C-A04F-4741-8E8F-426E0BC5FE7B}"/>
              </a:ext>
            </a:extLst>
          </p:cNvPr>
          <p:cNvSpPr>
            <a:spLocks noGrp="1"/>
          </p:cNvSpPr>
          <p:nvPr>
            <p:ph type="dt" sz="half" idx="10"/>
          </p:nvPr>
        </p:nvSpPr>
        <p:spPr/>
        <p:txBody>
          <a:bodyPr/>
          <a:lstStyle/>
          <a:p>
            <a:fld id="{74E553F8-19B2-4B2F-B39A-EE2495170D0D}" type="datetimeFigureOut">
              <a:rPr lang="en-IN" smtClean="0"/>
              <a:t>10-07-2025</a:t>
            </a:fld>
            <a:endParaRPr lang="en-IN"/>
          </a:p>
        </p:txBody>
      </p:sp>
      <p:sp>
        <p:nvSpPr>
          <p:cNvPr id="5" name="Footer Placeholder 4">
            <a:extLst>
              <a:ext uri="{FF2B5EF4-FFF2-40B4-BE49-F238E27FC236}">
                <a16:creationId xmlns:a16="http://schemas.microsoft.com/office/drawing/2014/main" id="{757359C6-9E0A-4329-8272-63225F944C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74F7D7-1E24-4F09-B73D-0C2260D9A9CC}"/>
              </a:ext>
            </a:extLst>
          </p:cNvPr>
          <p:cNvSpPr>
            <a:spLocks noGrp="1"/>
          </p:cNvSpPr>
          <p:nvPr>
            <p:ph type="sldNum" sz="quarter" idx="12"/>
          </p:nvPr>
        </p:nvSpPr>
        <p:spPr/>
        <p:txBody>
          <a:bodyPr/>
          <a:lstStyle/>
          <a:p>
            <a:fld id="{A5085498-C084-419D-8FE2-592F53312679}" type="slidenum">
              <a:rPr lang="en-IN" smtClean="0"/>
              <a:t>‹#›</a:t>
            </a:fld>
            <a:endParaRPr lang="en-IN"/>
          </a:p>
        </p:txBody>
      </p:sp>
    </p:spTree>
    <p:extLst>
      <p:ext uri="{BB962C8B-B14F-4D97-AF65-F5344CB8AC3E}">
        <p14:creationId xmlns:p14="http://schemas.microsoft.com/office/powerpoint/2010/main" val="2630085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9E20B-A20C-457D-B601-E115B3BCA4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42CA66-A869-4C98-96B4-913FF621AB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A467E9-1C25-4599-8C03-8F973C275C5B}"/>
              </a:ext>
            </a:extLst>
          </p:cNvPr>
          <p:cNvSpPr>
            <a:spLocks noGrp="1"/>
          </p:cNvSpPr>
          <p:nvPr>
            <p:ph type="dt" sz="half" idx="10"/>
          </p:nvPr>
        </p:nvSpPr>
        <p:spPr/>
        <p:txBody>
          <a:bodyPr/>
          <a:lstStyle/>
          <a:p>
            <a:fld id="{74E553F8-19B2-4B2F-B39A-EE2495170D0D}" type="datetimeFigureOut">
              <a:rPr lang="en-IN" smtClean="0"/>
              <a:t>10-07-2025</a:t>
            </a:fld>
            <a:endParaRPr lang="en-IN"/>
          </a:p>
        </p:txBody>
      </p:sp>
      <p:sp>
        <p:nvSpPr>
          <p:cNvPr id="5" name="Footer Placeholder 4">
            <a:extLst>
              <a:ext uri="{FF2B5EF4-FFF2-40B4-BE49-F238E27FC236}">
                <a16:creationId xmlns:a16="http://schemas.microsoft.com/office/drawing/2014/main" id="{BE6DCA4A-E18E-4AB8-934E-F181541C5F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69592E-17E5-478D-B113-F3969863AD2F}"/>
              </a:ext>
            </a:extLst>
          </p:cNvPr>
          <p:cNvSpPr>
            <a:spLocks noGrp="1"/>
          </p:cNvSpPr>
          <p:nvPr>
            <p:ph type="sldNum" sz="quarter" idx="12"/>
          </p:nvPr>
        </p:nvSpPr>
        <p:spPr/>
        <p:txBody>
          <a:bodyPr/>
          <a:lstStyle/>
          <a:p>
            <a:fld id="{A5085498-C084-419D-8FE2-592F53312679}" type="slidenum">
              <a:rPr lang="en-IN" smtClean="0"/>
              <a:t>‹#›</a:t>
            </a:fld>
            <a:endParaRPr lang="en-IN"/>
          </a:p>
        </p:txBody>
      </p:sp>
    </p:spTree>
    <p:extLst>
      <p:ext uri="{BB962C8B-B14F-4D97-AF65-F5344CB8AC3E}">
        <p14:creationId xmlns:p14="http://schemas.microsoft.com/office/powerpoint/2010/main" val="3911256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DFBE1-AE97-4C0C-B0E3-28B4A671F8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D02AA-EEA3-4818-A7C5-F6376F9B9B1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9F91A7-2EFB-4370-A3CC-7346C1E0335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583D384-6335-4EBF-862A-BD1247C430F7}"/>
              </a:ext>
            </a:extLst>
          </p:cNvPr>
          <p:cNvSpPr>
            <a:spLocks noGrp="1"/>
          </p:cNvSpPr>
          <p:nvPr>
            <p:ph type="dt" sz="half" idx="10"/>
          </p:nvPr>
        </p:nvSpPr>
        <p:spPr/>
        <p:txBody>
          <a:bodyPr/>
          <a:lstStyle/>
          <a:p>
            <a:fld id="{74E553F8-19B2-4B2F-B39A-EE2495170D0D}" type="datetimeFigureOut">
              <a:rPr lang="en-IN" smtClean="0"/>
              <a:t>10-07-2025</a:t>
            </a:fld>
            <a:endParaRPr lang="en-IN"/>
          </a:p>
        </p:txBody>
      </p:sp>
      <p:sp>
        <p:nvSpPr>
          <p:cNvPr id="6" name="Footer Placeholder 5">
            <a:extLst>
              <a:ext uri="{FF2B5EF4-FFF2-40B4-BE49-F238E27FC236}">
                <a16:creationId xmlns:a16="http://schemas.microsoft.com/office/drawing/2014/main" id="{28269F6A-3990-45D3-95A4-1F5238A1FE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FE5EFA-D29B-4A4C-9353-317C145FFADF}"/>
              </a:ext>
            </a:extLst>
          </p:cNvPr>
          <p:cNvSpPr>
            <a:spLocks noGrp="1"/>
          </p:cNvSpPr>
          <p:nvPr>
            <p:ph type="sldNum" sz="quarter" idx="12"/>
          </p:nvPr>
        </p:nvSpPr>
        <p:spPr/>
        <p:txBody>
          <a:bodyPr/>
          <a:lstStyle/>
          <a:p>
            <a:fld id="{A5085498-C084-419D-8FE2-592F53312679}" type="slidenum">
              <a:rPr lang="en-IN" smtClean="0"/>
              <a:t>‹#›</a:t>
            </a:fld>
            <a:endParaRPr lang="en-IN"/>
          </a:p>
        </p:txBody>
      </p:sp>
    </p:spTree>
    <p:extLst>
      <p:ext uri="{BB962C8B-B14F-4D97-AF65-F5344CB8AC3E}">
        <p14:creationId xmlns:p14="http://schemas.microsoft.com/office/powerpoint/2010/main" val="2544253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DF50-2C88-404D-87E4-7B5609ACA0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16CB02-944C-4B24-BF97-9309E63724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C631A59-9B57-43BA-8F83-CFC79E4DB4B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7097C9-FDA8-4A96-94FD-5034D04013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8D75096-6F00-43B4-A28C-0F320B1CAD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8CAA13-EC4E-4BB2-B0B5-4EDFC74FC5CC}"/>
              </a:ext>
            </a:extLst>
          </p:cNvPr>
          <p:cNvSpPr>
            <a:spLocks noGrp="1"/>
          </p:cNvSpPr>
          <p:nvPr>
            <p:ph type="dt" sz="half" idx="10"/>
          </p:nvPr>
        </p:nvSpPr>
        <p:spPr/>
        <p:txBody>
          <a:bodyPr/>
          <a:lstStyle/>
          <a:p>
            <a:fld id="{74E553F8-19B2-4B2F-B39A-EE2495170D0D}" type="datetimeFigureOut">
              <a:rPr lang="en-IN" smtClean="0"/>
              <a:t>10-07-2025</a:t>
            </a:fld>
            <a:endParaRPr lang="en-IN"/>
          </a:p>
        </p:txBody>
      </p:sp>
      <p:sp>
        <p:nvSpPr>
          <p:cNvPr id="8" name="Footer Placeholder 7">
            <a:extLst>
              <a:ext uri="{FF2B5EF4-FFF2-40B4-BE49-F238E27FC236}">
                <a16:creationId xmlns:a16="http://schemas.microsoft.com/office/drawing/2014/main" id="{9A0C132D-ACCE-4FEB-B627-45D8813D3A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9DCDB3-E4BD-404F-91A2-03D7A23A222A}"/>
              </a:ext>
            </a:extLst>
          </p:cNvPr>
          <p:cNvSpPr>
            <a:spLocks noGrp="1"/>
          </p:cNvSpPr>
          <p:nvPr>
            <p:ph type="sldNum" sz="quarter" idx="12"/>
          </p:nvPr>
        </p:nvSpPr>
        <p:spPr/>
        <p:txBody>
          <a:bodyPr/>
          <a:lstStyle/>
          <a:p>
            <a:fld id="{A5085498-C084-419D-8FE2-592F53312679}" type="slidenum">
              <a:rPr lang="en-IN" smtClean="0"/>
              <a:t>‹#›</a:t>
            </a:fld>
            <a:endParaRPr lang="en-IN"/>
          </a:p>
        </p:txBody>
      </p:sp>
    </p:spTree>
    <p:extLst>
      <p:ext uri="{BB962C8B-B14F-4D97-AF65-F5344CB8AC3E}">
        <p14:creationId xmlns:p14="http://schemas.microsoft.com/office/powerpoint/2010/main" val="285559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A4527-011F-4C04-BDB5-8C19F90AAE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D25632-8EC2-4054-BA85-0CDD0DB85AC4}"/>
              </a:ext>
            </a:extLst>
          </p:cNvPr>
          <p:cNvSpPr>
            <a:spLocks noGrp="1"/>
          </p:cNvSpPr>
          <p:nvPr>
            <p:ph type="dt" sz="half" idx="10"/>
          </p:nvPr>
        </p:nvSpPr>
        <p:spPr/>
        <p:txBody>
          <a:bodyPr/>
          <a:lstStyle/>
          <a:p>
            <a:fld id="{74E553F8-19B2-4B2F-B39A-EE2495170D0D}" type="datetimeFigureOut">
              <a:rPr lang="en-IN" smtClean="0"/>
              <a:t>10-07-2025</a:t>
            </a:fld>
            <a:endParaRPr lang="en-IN"/>
          </a:p>
        </p:txBody>
      </p:sp>
      <p:sp>
        <p:nvSpPr>
          <p:cNvPr id="4" name="Footer Placeholder 3">
            <a:extLst>
              <a:ext uri="{FF2B5EF4-FFF2-40B4-BE49-F238E27FC236}">
                <a16:creationId xmlns:a16="http://schemas.microsoft.com/office/drawing/2014/main" id="{595EE85A-5755-463C-B96D-29DE9F84A7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F22F42-82CC-4878-8FC0-134D27C25B8D}"/>
              </a:ext>
            </a:extLst>
          </p:cNvPr>
          <p:cNvSpPr>
            <a:spLocks noGrp="1"/>
          </p:cNvSpPr>
          <p:nvPr>
            <p:ph type="sldNum" sz="quarter" idx="12"/>
          </p:nvPr>
        </p:nvSpPr>
        <p:spPr/>
        <p:txBody>
          <a:bodyPr/>
          <a:lstStyle/>
          <a:p>
            <a:fld id="{A5085498-C084-419D-8FE2-592F53312679}" type="slidenum">
              <a:rPr lang="en-IN" smtClean="0"/>
              <a:t>‹#›</a:t>
            </a:fld>
            <a:endParaRPr lang="en-IN"/>
          </a:p>
        </p:txBody>
      </p:sp>
    </p:spTree>
    <p:extLst>
      <p:ext uri="{BB962C8B-B14F-4D97-AF65-F5344CB8AC3E}">
        <p14:creationId xmlns:p14="http://schemas.microsoft.com/office/powerpoint/2010/main" val="3301182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962EE2-306A-425D-A8AC-A1A073DEA80D}"/>
              </a:ext>
            </a:extLst>
          </p:cNvPr>
          <p:cNvSpPr>
            <a:spLocks noGrp="1"/>
          </p:cNvSpPr>
          <p:nvPr>
            <p:ph type="dt" sz="half" idx="10"/>
          </p:nvPr>
        </p:nvSpPr>
        <p:spPr/>
        <p:txBody>
          <a:bodyPr/>
          <a:lstStyle/>
          <a:p>
            <a:fld id="{74E553F8-19B2-4B2F-B39A-EE2495170D0D}" type="datetimeFigureOut">
              <a:rPr lang="en-IN" smtClean="0"/>
              <a:t>10-07-2025</a:t>
            </a:fld>
            <a:endParaRPr lang="en-IN"/>
          </a:p>
        </p:txBody>
      </p:sp>
      <p:sp>
        <p:nvSpPr>
          <p:cNvPr id="3" name="Footer Placeholder 2">
            <a:extLst>
              <a:ext uri="{FF2B5EF4-FFF2-40B4-BE49-F238E27FC236}">
                <a16:creationId xmlns:a16="http://schemas.microsoft.com/office/drawing/2014/main" id="{B7E8CDA5-8830-4AAB-A68B-14A4D3A670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54DA51-4C9F-47A4-A924-B70BC7E41714}"/>
              </a:ext>
            </a:extLst>
          </p:cNvPr>
          <p:cNvSpPr>
            <a:spLocks noGrp="1"/>
          </p:cNvSpPr>
          <p:nvPr>
            <p:ph type="sldNum" sz="quarter" idx="12"/>
          </p:nvPr>
        </p:nvSpPr>
        <p:spPr/>
        <p:txBody>
          <a:bodyPr/>
          <a:lstStyle/>
          <a:p>
            <a:fld id="{A5085498-C084-419D-8FE2-592F53312679}" type="slidenum">
              <a:rPr lang="en-IN" smtClean="0"/>
              <a:t>‹#›</a:t>
            </a:fld>
            <a:endParaRPr lang="en-IN"/>
          </a:p>
        </p:txBody>
      </p:sp>
    </p:spTree>
    <p:extLst>
      <p:ext uri="{BB962C8B-B14F-4D97-AF65-F5344CB8AC3E}">
        <p14:creationId xmlns:p14="http://schemas.microsoft.com/office/powerpoint/2010/main" val="399527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FEEA-F89C-41AA-8010-7846ADF37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B3B4BE-93EC-423A-9FDA-22A30D52BB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7CB762-29CB-4D7D-8F57-2D463036C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CBC5C1-D01E-4123-BB0B-DBDC46CC6E83}"/>
              </a:ext>
            </a:extLst>
          </p:cNvPr>
          <p:cNvSpPr>
            <a:spLocks noGrp="1"/>
          </p:cNvSpPr>
          <p:nvPr>
            <p:ph type="dt" sz="half" idx="10"/>
          </p:nvPr>
        </p:nvSpPr>
        <p:spPr/>
        <p:txBody>
          <a:bodyPr/>
          <a:lstStyle/>
          <a:p>
            <a:fld id="{74E553F8-19B2-4B2F-B39A-EE2495170D0D}" type="datetimeFigureOut">
              <a:rPr lang="en-IN" smtClean="0"/>
              <a:t>10-07-2025</a:t>
            </a:fld>
            <a:endParaRPr lang="en-IN"/>
          </a:p>
        </p:txBody>
      </p:sp>
      <p:sp>
        <p:nvSpPr>
          <p:cNvPr id="6" name="Footer Placeholder 5">
            <a:extLst>
              <a:ext uri="{FF2B5EF4-FFF2-40B4-BE49-F238E27FC236}">
                <a16:creationId xmlns:a16="http://schemas.microsoft.com/office/drawing/2014/main" id="{711D6EE3-E94D-4EF9-AB47-5D75C698E3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FCB976-AF07-4BA3-858D-3168DCA43528}"/>
              </a:ext>
            </a:extLst>
          </p:cNvPr>
          <p:cNvSpPr>
            <a:spLocks noGrp="1"/>
          </p:cNvSpPr>
          <p:nvPr>
            <p:ph type="sldNum" sz="quarter" idx="12"/>
          </p:nvPr>
        </p:nvSpPr>
        <p:spPr/>
        <p:txBody>
          <a:bodyPr/>
          <a:lstStyle/>
          <a:p>
            <a:fld id="{A5085498-C084-419D-8FE2-592F53312679}" type="slidenum">
              <a:rPr lang="en-IN" smtClean="0"/>
              <a:t>‹#›</a:t>
            </a:fld>
            <a:endParaRPr lang="en-IN"/>
          </a:p>
        </p:txBody>
      </p:sp>
    </p:spTree>
    <p:extLst>
      <p:ext uri="{BB962C8B-B14F-4D97-AF65-F5344CB8AC3E}">
        <p14:creationId xmlns:p14="http://schemas.microsoft.com/office/powerpoint/2010/main" val="346114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55F24-1E89-4F27-9BD3-947CEB93A5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C75021-127A-42E4-B5B1-6EB4DF79BA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98CB94-FA39-4E7B-8821-6F94BCCA4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16EAC8-4197-4C34-B4C3-68326D31B3CE}"/>
              </a:ext>
            </a:extLst>
          </p:cNvPr>
          <p:cNvSpPr>
            <a:spLocks noGrp="1"/>
          </p:cNvSpPr>
          <p:nvPr>
            <p:ph type="dt" sz="half" idx="10"/>
          </p:nvPr>
        </p:nvSpPr>
        <p:spPr/>
        <p:txBody>
          <a:bodyPr/>
          <a:lstStyle/>
          <a:p>
            <a:fld id="{74E553F8-19B2-4B2F-B39A-EE2495170D0D}" type="datetimeFigureOut">
              <a:rPr lang="en-IN" smtClean="0"/>
              <a:t>10-07-2025</a:t>
            </a:fld>
            <a:endParaRPr lang="en-IN"/>
          </a:p>
        </p:txBody>
      </p:sp>
      <p:sp>
        <p:nvSpPr>
          <p:cNvPr id="6" name="Footer Placeholder 5">
            <a:extLst>
              <a:ext uri="{FF2B5EF4-FFF2-40B4-BE49-F238E27FC236}">
                <a16:creationId xmlns:a16="http://schemas.microsoft.com/office/drawing/2014/main" id="{3D6C98AF-DC15-48AE-AD5C-B4E9860144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15B84F-F1D8-4609-9FF8-18385744FB3A}"/>
              </a:ext>
            </a:extLst>
          </p:cNvPr>
          <p:cNvSpPr>
            <a:spLocks noGrp="1"/>
          </p:cNvSpPr>
          <p:nvPr>
            <p:ph type="sldNum" sz="quarter" idx="12"/>
          </p:nvPr>
        </p:nvSpPr>
        <p:spPr/>
        <p:txBody>
          <a:bodyPr/>
          <a:lstStyle/>
          <a:p>
            <a:fld id="{A5085498-C084-419D-8FE2-592F53312679}" type="slidenum">
              <a:rPr lang="en-IN" smtClean="0"/>
              <a:t>‹#›</a:t>
            </a:fld>
            <a:endParaRPr lang="en-IN"/>
          </a:p>
        </p:txBody>
      </p:sp>
    </p:spTree>
    <p:extLst>
      <p:ext uri="{BB962C8B-B14F-4D97-AF65-F5344CB8AC3E}">
        <p14:creationId xmlns:p14="http://schemas.microsoft.com/office/powerpoint/2010/main" val="278266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D4DFF0-775A-45A4-A41C-FA0A841303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0B2613-004C-432E-920E-26C1BA31BE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8A4E9C-D3C4-49B5-8F14-3266C66324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553F8-19B2-4B2F-B39A-EE2495170D0D}" type="datetimeFigureOut">
              <a:rPr lang="en-IN" smtClean="0"/>
              <a:t>10-07-2025</a:t>
            </a:fld>
            <a:endParaRPr lang="en-IN"/>
          </a:p>
        </p:txBody>
      </p:sp>
      <p:sp>
        <p:nvSpPr>
          <p:cNvPr id="5" name="Footer Placeholder 4">
            <a:extLst>
              <a:ext uri="{FF2B5EF4-FFF2-40B4-BE49-F238E27FC236}">
                <a16:creationId xmlns:a16="http://schemas.microsoft.com/office/drawing/2014/main" id="{429C93A0-03F6-4A47-B680-A9423F4741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9995736-1A30-4099-B112-2355127228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85498-C084-419D-8FE2-592F53312679}" type="slidenum">
              <a:rPr lang="en-IN" smtClean="0"/>
              <a:t>‹#›</a:t>
            </a:fld>
            <a:endParaRPr lang="en-IN"/>
          </a:p>
        </p:txBody>
      </p:sp>
    </p:spTree>
    <p:extLst>
      <p:ext uri="{BB962C8B-B14F-4D97-AF65-F5344CB8AC3E}">
        <p14:creationId xmlns:p14="http://schemas.microsoft.com/office/powerpoint/2010/main" val="3826694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ushyant.singh@iitg.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71E6-4631-477A-99A4-9B5437F43F44}"/>
              </a:ext>
            </a:extLst>
          </p:cNvPr>
          <p:cNvSpPr>
            <a:spLocks noGrp="1"/>
          </p:cNvSpPr>
          <p:nvPr>
            <p:ph type="ctrTitle"/>
          </p:nvPr>
        </p:nvSpPr>
        <p:spPr>
          <a:xfrm>
            <a:off x="1524000" y="258297"/>
            <a:ext cx="9144000" cy="2387600"/>
          </a:xfrm>
        </p:spPr>
        <p:txBody>
          <a:bodyPr>
            <a:normAutofit fontScale="90000"/>
          </a:bodyPr>
          <a:lstStyle/>
          <a:p>
            <a:r>
              <a:rPr lang="en-US" sz="9600" dirty="0">
                <a:latin typeface="Algerian" panose="04020705040A02060702" pitchFamily="82" charset="0"/>
              </a:rPr>
              <a:t>Case Project 1</a:t>
            </a:r>
            <a:endParaRPr lang="en-IN" sz="9600" dirty="0">
              <a:latin typeface="Algerian" panose="04020705040A02060702" pitchFamily="82" charset="0"/>
            </a:endParaRPr>
          </a:p>
        </p:txBody>
      </p:sp>
      <p:sp>
        <p:nvSpPr>
          <p:cNvPr id="3" name="Subtitle 2">
            <a:extLst>
              <a:ext uri="{FF2B5EF4-FFF2-40B4-BE49-F238E27FC236}">
                <a16:creationId xmlns:a16="http://schemas.microsoft.com/office/drawing/2014/main" id="{CCEE6A7C-89FB-424D-8DF5-7FA9B98C0783}"/>
              </a:ext>
            </a:extLst>
          </p:cNvPr>
          <p:cNvSpPr>
            <a:spLocks noGrp="1"/>
          </p:cNvSpPr>
          <p:nvPr>
            <p:ph type="subTitle" idx="1"/>
          </p:nvPr>
        </p:nvSpPr>
        <p:spPr>
          <a:xfrm>
            <a:off x="1524000" y="2821862"/>
            <a:ext cx="9144000" cy="1655762"/>
          </a:xfrm>
        </p:spPr>
        <p:txBody>
          <a:bodyPr/>
          <a:lstStyle/>
          <a:p>
            <a:r>
              <a:rPr lang="en-IN" sz="4000" b="1" dirty="0">
                <a:solidFill>
                  <a:schemeClr val="accent1">
                    <a:lumMod val="75000"/>
                  </a:schemeClr>
                </a:solidFill>
                <a:latin typeface="Algerian" panose="04020705040A02060702" pitchFamily="82" charset="0"/>
              </a:rPr>
              <a:t>Observations on Banking Dataset</a:t>
            </a:r>
          </a:p>
          <a:p>
            <a:endParaRPr lang="en-IN" dirty="0"/>
          </a:p>
        </p:txBody>
      </p:sp>
      <p:sp>
        <p:nvSpPr>
          <p:cNvPr id="4" name="TextBox 3">
            <a:extLst>
              <a:ext uri="{FF2B5EF4-FFF2-40B4-BE49-F238E27FC236}">
                <a16:creationId xmlns:a16="http://schemas.microsoft.com/office/drawing/2014/main" id="{38A03533-F4C5-4691-BFCE-C88AF4BBCD55}"/>
              </a:ext>
            </a:extLst>
          </p:cNvPr>
          <p:cNvSpPr txBox="1"/>
          <p:nvPr/>
        </p:nvSpPr>
        <p:spPr>
          <a:xfrm>
            <a:off x="7172588" y="5201174"/>
            <a:ext cx="4639112" cy="800219"/>
          </a:xfrm>
          <a:prstGeom prst="rect">
            <a:avLst/>
          </a:prstGeom>
          <a:noFill/>
        </p:spPr>
        <p:txBody>
          <a:bodyPr wrap="square" rtlCol="0">
            <a:spAutoFit/>
          </a:bodyPr>
          <a:lstStyle/>
          <a:p>
            <a:r>
              <a:rPr lang="en-US" sz="2800" b="1" dirty="0">
                <a:solidFill>
                  <a:schemeClr val="accent2">
                    <a:lumMod val="75000"/>
                  </a:schemeClr>
                </a:solidFill>
                <a:latin typeface="Algerian" panose="04020705040A02060702" pitchFamily="82" charset="0"/>
              </a:rPr>
              <a:t>Dushyant Pratap Singh</a:t>
            </a:r>
          </a:p>
          <a:p>
            <a:r>
              <a:rPr lang="en-US" i="1" dirty="0">
                <a:solidFill>
                  <a:schemeClr val="accent2">
                    <a:lumMod val="75000"/>
                  </a:schemeClr>
                </a:solidFill>
                <a:latin typeface="Bell MT" panose="02020503060305020303" pitchFamily="18" charset="0"/>
                <a:hlinkClick r:id="rId2">
                  <a:extLst>
                    <a:ext uri="{A12FA001-AC4F-418D-AE19-62706E023703}">
                      <ahyp:hlinkClr xmlns:ahyp="http://schemas.microsoft.com/office/drawing/2018/hyperlinkcolor" val="tx"/>
                    </a:ext>
                  </a:extLst>
                </a:hlinkClick>
              </a:rPr>
              <a:t>dushyant.singh@iitg.ac.in</a:t>
            </a:r>
            <a:endParaRPr lang="en-US" i="1" dirty="0">
              <a:solidFill>
                <a:schemeClr val="accent2">
                  <a:lumMod val="75000"/>
                </a:schemeClr>
              </a:solidFill>
              <a:latin typeface="Bell MT" panose="02020503060305020303" pitchFamily="18" charset="0"/>
            </a:endParaRPr>
          </a:p>
        </p:txBody>
      </p:sp>
    </p:spTree>
    <p:extLst>
      <p:ext uri="{BB962C8B-B14F-4D97-AF65-F5344CB8AC3E}">
        <p14:creationId xmlns:p14="http://schemas.microsoft.com/office/powerpoint/2010/main" val="1442732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D1106C-74D5-4B5B-BB89-15D7EB59578E}"/>
              </a:ext>
            </a:extLst>
          </p:cNvPr>
          <p:cNvSpPr txBox="1"/>
          <p:nvPr/>
        </p:nvSpPr>
        <p:spPr>
          <a:xfrm>
            <a:off x="542776" y="182880"/>
            <a:ext cx="10908709" cy="461665"/>
          </a:xfrm>
          <a:prstGeom prst="rect">
            <a:avLst/>
          </a:prstGeom>
          <a:noFill/>
        </p:spPr>
        <p:txBody>
          <a:bodyPr wrap="square" rtlCol="0">
            <a:spAutoFit/>
          </a:bodyPr>
          <a:lstStyle/>
          <a:p>
            <a:pPr algn="ctr"/>
            <a:r>
              <a:rPr lang="en-US" sz="2400" b="1" u="sng" dirty="0"/>
              <a:t>Clients having housing loan</a:t>
            </a:r>
            <a:endParaRPr lang="en-IN" sz="2400" b="1" u="sng" dirty="0"/>
          </a:p>
        </p:txBody>
      </p:sp>
      <p:pic>
        <p:nvPicPr>
          <p:cNvPr id="3" name="Picture 2">
            <a:extLst>
              <a:ext uri="{FF2B5EF4-FFF2-40B4-BE49-F238E27FC236}">
                <a16:creationId xmlns:a16="http://schemas.microsoft.com/office/drawing/2014/main" id="{83CEB70E-5715-4B06-9CB3-958D653BAABD}"/>
              </a:ext>
            </a:extLst>
          </p:cNvPr>
          <p:cNvPicPr>
            <a:picLocks noChangeAspect="1"/>
          </p:cNvPicPr>
          <p:nvPr/>
        </p:nvPicPr>
        <p:blipFill>
          <a:blip r:embed="rId2"/>
          <a:stretch>
            <a:fillRect/>
          </a:stretch>
        </p:blipFill>
        <p:spPr>
          <a:xfrm>
            <a:off x="204125" y="1057524"/>
            <a:ext cx="5432108" cy="3369282"/>
          </a:xfrm>
          <a:prstGeom prst="rect">
            <a:avLst/>
          </a:prstGeom>
        </p:spPr>
      </p:pic>
      <p:pic>
        <p:nvPicPr>
          <p:cNvPr id="4" name="Picture 3">
            <a:extLst>
              <a:ext uri="{FF2B5EF4-FFF2-40B4-BE49-F238E27FC236}">
                <a16:creationId xmlns:a16="http://schemas.microsoft.com/office/drawing/2014/main" id="{EBDE404F-36EB-4606-A97E-9E3E3CB7FE84}"/>
              </a:ext>
            </a:extLst>
          </p:cNvPr>
          <p:cNvPicPr>
            <a:picLocks noChangeAspect="1"/>
          </p:cNvPicPr>
          <p:nvPr/>
        </p:nvPicPr>
        <p:blipFill>
          <a:blip r:embed="rId3"/>
          <a:stretch>
            <a:fillRect/>
          </a:stretch>
        </p:blipFill>
        <p:spPr>
          <a:xfrm>
            <a:off x="5997130" y="930303"/>
            <a:ext cx="5842331" cy="3623724"/>
          </a:xfrm>
          <a:prstGeom prst="rect">
            <a:avLst/>
          </a:prstGeom>
        </p:spPr>
      </p:pic>
      <p:sp>
        <p:nvSpPr>
          <p:cNvPr id="5" name="TextBox 4">
            <a:extLst>
              <a:ext uri="{FF2B5EF4-FFF2-40B4-BE49-F238E27FC236}">
                <a16:creationId xmlns:a16="http://schemas.microsoft.com/office/drawing/2014/main" id="{3598D11A-1F37-447D-B117-8D0F9DBC141D}"/>
              </a:ext>
            </a:extLst>
          </p:cNvPr>
          <p:cNvSpPr txBox="1"/>
          <p:nvPr/>
        </p:nvSpPr>
        <p:spPr>
          <a:xfrm>
            <a:off x="218169" y="4670248"/>
            <a:ext cx="11233316" cy="1877437"/>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Most clients have housing loans.</a:t>
            </a:r>
          </a:p>
          <a:p>
            <a:pPr lvl="1" algn="just"/>
            <a:r>
              <a:rPr lang="en-US" sz="1600" dirty="0"/>
              <a:t>A majority of clients (about 55.6%) have an active housing loan, highlighting that home financing is common among the client base</a:t>
            </a:r>
          </a:p>
          <a:p>
            <a:pPr lvl="1" algn="just"/>
            <a:endParaRPr lang="en-US" sz="1600" b="1" dirty="0"/>
          </a:p>
          <a:p>
            <a:pPr marL="285750" indent="-285750">
              <a:buFont typeface="Wingdings" panose="05000000000000000000" pitchFamily="2" charset="2"/>
              <a:buChar char="Ø"/>
            </a:pPr>
            <a:r>
              <a:rPr lang="en-US" sz="1600" b="1" dirty="0"/>
              <a:t>Substantial minority without housing loans.</a:t>
            </a:r>
          </a:p>
          <a:p>
            <a:pPr lvl="1" algn="just"/>
            <a:r>
              <a:rPr lang="en-US" sz="1600" dirty="0"/>
              <a:t>A significant portion (44.4%) of clients do not have a housing loan, indicating that a large group either owns homes outright, rents, or has not opted for housing credit.</a:t>
            </a:r>
            <a:endParaRPr lang="en-IN" sz="1600" dirty="0"/>
          </a:p>
        </p:txBody>
      </p:sp>
    </p:spTree>
    <p:extLst>
      <p:ext uri="{BB962C8B-B14F-4D97-AF65-F5344CB8AC3E}">
        <p14:creationId xmlns:p14="http://schemas.microsoft.com/office/powerpoint/2010/main" val="1781412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A6A6CA-392D-4AFB-AE82-B64DD0C853F9}"/>
              </a:ext>
            </a:extLst>
          </p:cNvPr>
          <p:cNvSpPr txBox="1"/>
          <p:nvPr/>
        </p:nvSpPr>
        <p:spPr>
          <a:xfrm>
            <a:off x="437322" y="214685"/>
            <a:ext cx="10774017" cy="461665"/>
          </a:xfrm>
          <a:prstGeom prst="rect">
            <a:avLst/>
          </a:prstGeom>
          <a:noFill/>
        </p:spPr>
        <p:txBody>
          <a:bodyPr wrap="square" rtlCol="0">
            <a:spAutoFit/>
          </a:bodyPr>
          <a:lstStyle/>
          <a:p>
            <a:pPr algn="ctr"/>
            <a:r>
              <a:rPr lang="en-US" sz="2400" b="1" u="sng" dirty="0"/>
              <a:t>Clients having personal loan</a:t>
            </a:r>
            <a:endParaRPr lang="en-IN" sz="2400" b="1" u="sng" dirty="0"/>
          </a:p>
        </p:txBody>
      </p:sp>
      <p:pic>
        <p:nvPicPr>
          <p:cNvPr id="3" name="Picture 2">
            <a:extLst>
              <a:ext uri="{FF2B5EF4-FFF2-40B4-BE49-F238E27FC236}">
                <a16:creationId xmlns:a16="http://schemas.microsoft.com/office/drawing/2014/main" id="{FE2EC5B7-8E75-4E8F-A15C-64CDEFAC82BA}"/>
              </a:ext>
            </a:extLst>
          </p:cNvPr>
          <p:cNvPicPr>
            <a:picLocks noChangeAspect="1"/>
          </p:cNvPicPr>
          <p:nvPr/>
        </p:nvPicPr>
        <p:blipFill>
          <a:blip r:embed="rId2"/>
          <a:stretch>
            <a:fillRect/>
          </a:stretch>
        </p:blipFill>
        <p:spPr>
          <a:xfrm>
            <a:off x="182880" y="1098470"/>
            <a:ext cx="5191455" cy="3213445"/>
          </a:xfrm>
          <a:prstGeom prst="rect">
            <a:avLst/>
          </a:prstGeom>
        </p:spPr>
      </p:pic>
      <p:pic>
        <p:nvPicPr>
          <p:cNvPr id="4" name="Picture 3">
            <a:extLst>
              <a:ext uri="{FF2B5EF4-FFF2-40B4-BE49-F238E27FC236}">
                <a16:creationId xmlns:a16="http://schemas.microsoft.com/office/drawing/2014/main" id="{94624082-E81A-4328-BD26-CAEE688184F6}"/>
              </a:ext>
            </a:extLst>
          </p:cNvPr>
          <p:cNvPicPr>
            <a:picLocks noChangeAspect="1"/>
          </p:cNvPicPr>
          <p:nvPr/>
        </p:nvPicPr>
        <p:blipFill>
          <a:blip r:embed="rId3"/>
          <a:stretch>
            <a:fillRect/>
          </a:stretch>
        </p:blipFill>
        <p:spPr>
          <a:xfrm>
            <a:off x="5919746" y="1032479"/>
            <a:ext cx="5598761" cy="3472649"/>
          </a:xfrm>
          <a:prstGeom prst="rect">
            <a:avLst/>
          </a:prstGeom>
        </p:spPr>
      </p:pic>
      <p:sp>
        <p:nvSpPr>
          <p:cNvPr id="5" name="TextBox 4">
            <a:extLst>
              <a:ext uri="{FF2B5EF4-FFF2-40B4-BE49-F238E27FC236}">
                <a16:creationId xmlns:a16="http://schemas.microsoft.com/office/drawing/2014/main" id="{5CE7232D-A1D5-41AF-A2E7-5D939B45E408}"/>
              </a:ext>
            </a:extLst>
          </p:cNvPr>
          <p:cNvSpPr txBox="1"/>
          <p:nvPr/>
        </p:nvSpPr>
        <p:spPr>
          <a:xfrm>
            <a:off x="182880" y="4505128"/>
            <a:ext cx="11123875" cy="1877437"/>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t>Most clients do not have a personal loan.</a:t>
            </a:r>
          </a:p>
          <a:p>
            <a:pPr lvl="1" algn="just"/>
            <a:r>
              <a:rPr lang="en-US" sz="1600" dirty="0"/>
              <a:t>A significant majority—84% of clients—do not have a personal loan. This indicates that personal loan uptake is relatively low among the client base</a:t>
            </a:r>
          </a:p>
          <a:p>
            <a:pPr lvl="1" algn="just"/>
            <a:endParaRPr lang="en-US" sz="1600" b="1" dirty="0"/>
          </a:p>
          <a:p>
            <a:pPr marL="285750" indent="-285750" algn="just">
              <a:buFont typeface="Wingdings" panose="05000000000000000000" pitchFamily="2" charset="2"/>
              <a:buChar char="Ø"/>
            </a:pPr>
            <a:r>
              <a:rPr lang="en-US" sz="1600" b="1" dirty="0"/>
              <a:t>Personal loan holders are a small minority</a:t>
            </a:r>
          </a:p>
          <a:p>
            <a:pPr lvl="1" algn="just"/>
            <a:r>
              <a:rPr lang="en-US" sz="1600" dirty="0"/>
              <a:t>Only 16% of clients have a personal loan, highlighting that borrowing for personal purposes is not widespread in this population.</a:t>
            </a:r>
            <a:endParaRPr lang="en-IN" sz="1600" dirty="0"/>
          </a:p>
        </p:txBody>
      </p:sp>
    </p:spTree>
    <p:extLst>
      <p:ext uri="{BB962C8B-B14F-4D97-AF65-F5344CB8AC3E}">
        <p14:creationId xmlns:p14="http://schemas.microsoft.com/office/powerpoint/2010/main" val="717751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7931EF-FB3C-4148-9DAF-1901AF068CF9}"/>
              </a:ext>
            </a:extLst>
          </p:cNvPr>
          <p:cNvSpPr txBox="1"/>
          <p:nvPr/>
        </p:nvSpPr>
        <p:spPr>
          <a:xfrm>
            <a:off x="557916" y="302150"/>
            <a:ext cx="11076167" cy="461665"/>
          </a:xfrm>
          <a:prstGeom prst="rect">
            <a:avLst/>
          </a:prstGeom>
          <a:noFill/>
        </p:spPr>
        <p:txBody>
          <a:bodyPr wrap="square" rtlCol="0">
            <a:spAutoFit/>
          </a:bodyPr>
          <a:lstStyle/>
          <a:p>
            <a:pPr algn="ctr"/>
            <a:r>
              <a:rPr lang="en-US" sz="2400" b="1" u="sng" dirty="0"/>
              <a:t>Communication types used for contacting Clients during the campaign</a:t>
            </a:r>
            <a:endParaRPr lang="en-IN" sz="2400" b="1" u="sng" dirty="0"/>
          </a:p>
        </p:txBody>
      </p:sp>
      <p:pic>
        <p:nvPicPr>
          <p:cNvPr id="3" name="Picture 2">
            <a:extLst>
              <a:ext uri="{FF2B5EF4-FFF2-40B4-BE49-F238E27FC236}">
                <a16:creationId xmlns:a16="http://schemas.microsoft.com/office/drawing/2014/main" id="{243321A8-4093-4D51-8036-605402B5111E}"/>
              </a:ext>
            </a:extLst>
          </p:cNvPr>
          <p:cNvPicPr>
            <a:picLocks noChangeAspect="1"/>
          </p:cNvPicPr>
          <p:nvPr/>
        </p:nvPicPr>
        <p:blipFill>
          <a:blip r:embed="rId2"/>
          <a:stretch>
            <a:fillRect/>
          </a:stretch>
        </p:blipFill>
        <p:spPr>
          <a:xfrm>
            <a:off x="140335" y="1097279"/>
            <a:ext cx="5955665" cy="3611093"/>
          </a:xfrm>
          <a:prstGeom prst="rect">
            <a:avLst/>
          </a:prstGeom>
        </p:spPr>
      </p:pic>
      <p:pic>
        <p:nvPicPr>
          <p:cNvPr id="4" name="Picture 3">
            <a:extLst>
              <a:ext uri="{FF2B5EF4-FFF2-40B4-BE49-F238E27FC236}">
                <a16:creationId xmlns:a16="http://schemas.microsoft.com/office/drawing/2014/main" id="{78864E61-6358-47C9-A73D-C09F4CF9FB43}"/>
              </a:ext>
            </a:extLst>
          </p:cNvPr>
          <p:cNvPicPr>
            <a:picLocks noChangeAspect="1"/>
          </p:cNvPicPr>
          <p:nvPr/>
        </p:nvPicPr>
        <p:blipFill>
          <a:blip r:embed="rId3"/>
          <a:stretch>
            <a:fillRect/>
          </a:stretch>
        </p:blipFill>
        <p:spPr>
          <a:xfrm>
            <a:off x="6747884" y="1341429"/>
            <a:ext cx="5034705" cy="3122792"/>
          </a:xfrm>
          <a:prstGeom prst="rect">
            <a:avLst/>
          </a:prstGeom>
        </p:spPr>
      </p:pic>
      <p:sp>
        <p:nvSpPr>
          <p:cNvPr id="5" name="TextBox 4">
            <a:extLst>
              <a:ext uri="{FF2B5EF4-FFF2-40B4-BE49-F238E27FC236}">
                <a16:creationId xmlns:a16="http://schemas.microsoft.com/office/drawing/2014/main" id="{E0A07235-A06C-488F-BC62-E0CA4F7041CF}"/>
              </a:ext>
            </a:extLst>
          </p:cNvPr>
          <p:cNvSpPr txBox="1"/>
          <p:nvPr/>
        </p:nvSpPr>
        <p:spPr>
          <a:xfrm>
            <a:off x="140335" y="4678413"/>
            <a:ext cx="11076167" cy="1877437"/>
          </a:xfrm>
          <a:prstGeom prst="rect">
            <a:avLst/>
          </a:prstGeom>
          <a:noFill/>
        </p:spPr>
        <p:txBody>
          <a:bodyPr wrap="square" rtlCol="0">
            <a:spAutoFit/>
          </a:bodyPr>
          <a:lstStyle/>
          <a:p>
            <a:pPr marL="285750" indent="-285750">
              <a:buFont typeface="Wingdings" panose="05000000000000000000" pitchFamily="2" charset="2"/>
              <a:buChar char="Ø"/>
            </a:pPr>
            <a:r>
              <a:rPr lang="en-IN" sz="1600" b="1" dirty="0"/>
              <a:t>Cellular is the dominant communication channel.</a:t>
            </a:r>
          </a:p>
          <a:p>
            <a:pPr lvl="1" algn="just"/>
            <a:r>
              <a:rPr lang="en-US" sz="1600" dirty="0"/>
              <a:t>The majority of clients were contacted via cellular phones, accounting for nearly two-thirds (64.8%) of all communications. This highlights the widespread use and preference for mobile communication during the campaign.</a:t>
            </a:r>
          </a:p>
          <a:p>
            <a:pPr lvl="1" algn="just"/>
            <a:endParaRPr lang="en-IN" sz="1600" b="1" dirty="0"/>
          </a:p>
          <a:p>
            <a:pPr marL="285750" indent="-285750">
              <a:buFont typeface="Wingdings" panose="05000000000000000000" pitchFamily="2" charset="2"/>
              <a:buChar char="Ø"/>
            </a:pPr>
            <a:r>
              <a:rPr lang="en-US" sz="1600" b="1" dirty="0"/>
              <a:t>Traditional Telephone use is minimal.</a:t>
            </a:r>
          </a:p>
          <a:p>
            <a:pPr lvl="1" algn="just"/>
            <a:r>
              <a:rPr lang="en-US" sz="1600" dirty="0"/>
              <a:t>Only a small fraction of clients (6.4%) were contacted using traditional telephones, indicating a significant decline in landlines compared to cellular and other methods.</a:t>
            </a:r>
            <a:endParaRPr lang="en-IN" sz="1600" dirty="0"/>
          </a:p>
        </p:txBody>
      </p:sp>
    </p:spTree>
    <p:extLst>
      <p:ext uri="{BB962C8B-B14F-4D97-AF65-F5344CB8AC3E}">
        <p14:creationId xmlns:p14="http://schemas.microsoft.com/office/powerpoint/2010/main" val="2163909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D8A96D-A4AB-495D-AE78-8935B12FD158}"/>
              </a:ext>
            </a:extLst>
          </p:cNvPr>
          <p:cNvSpPr txBox="1"/>
          <p:nvPr/>
        </p:nvSpPr>
        <p:spPr>
          <a:xfrm>
            <a:off x="667910" y="119270"/>
            <a:ext cx="11100019" cy="461665"/>
          </a:xfrm>
          <a:prstGeom prst="rect">
            <a:avLst/>
          </a:prstGeom>
          <a:noFill/>
        </p:spPr>
        <p:txBody>
          <a:bodyPr wrap="square" rtlCol="0">
            <a:spAutoFit/>
          </a:bodyPr>
          <a:lstStyle/>
          <a:p>
            <a:pPr algn="ctr"/>
            <a:r>
              <a:rPr lang="en-US" sz="2400" b="1" u="sng" dirty="0"/>
              <a:t>Distribution of last contact day of the month</a:t>
            </a:r>
            <a:endParaRPr lang="en-IN" sz="2400" b="1" u="sng" dirty="0"/>
          </a:p>
        </p:txBody>
      </p:sp>
      <p:pic>
        <p:nvPicPr>
          <p:cNvPr id="3" name="Picture 2">
            <a:extLst>
              <a:ext uri="{FF2B5EF4-FFF2-40B4-BE49-F238E27FC236}">
                <a16:creationId xmlns:a16="http://schemas.microsoft.com/office/drawing/2014/main" id="{A1705B80-5F03-4DFC-81A6-6B830A72308B}"/>
              </a:ext>
            </a:extLst>
          </p:cNvPr>
          <p:cNvPicPr>
            <a:picLocks noChangeAspect="1"/>
          </p:cNvPicPr>
          <p:nvPr/>
        </p:nvPicPr>
        <p:blipFill>
          <a:blip r:embed="rId2"/>
          <a:stretch>
            <a:fillRect/>
          </a:stretch>
        </p:blipFill>
        <p:spPr>
          <a:xfrm>
            <a:off x="224147" y="906447"/>
            <a:ext cx="5262253" cy="3290574"/>
          </a:xfrm>
          <a:prstGeom prst="rect">
            <a:avLst/>
          </a:prstGeom>
        </p:spPr>
      </p:pic>
      <p:pic>
        <p:nvPicPr>
          <p:cNvPr id="4" name="Picture 3">
            <a:extLst>
              <a:ext uri="{FF2B5EF4-FFF2-40B4-BE49-F238E27FC236}">
                <a16:creationId xmlns:a16="http://schemas.microsoft.com/office/drawing/2014/main" id="{23A79456-A02B-4C5C-9DE6-2DCB4EE99504}"/>
              </a:ext>
            </a:extLst>
          </p:cNvPr>
          <p:cNvPicPr>
            <a:picLocks noChangeAspect="1"/>
          </p:cNvPicPr>
          <p:nvPr/>
        </p:nvPicPr>
        <p:blipFill>
          <a:blip r:embed="rId3"/>
          <a:stretch>
            <a:fillRect/>
          </a:stretch>
        </p:blipFill>
        <p:spPr>
          <a:xfrm>
            <a:off x="5748793" y="792507"/>
            <a:ext cx="5465294" cy="3626675"/>
          </a:xfrm>
          <a:prstGeom prst="rect">
            <a:avLst/>
          </a:prstGeom>
        </p:spPr>
      </p:pic>
      <p:sp>
        <p:nvSpPr>
          <p:cNvPr id="5" name="TextBox 4">
            <a:extLst>
              <a:ext uri="{FF2B5EF4-FFF2-40B4-BE49-F238E27FC236}">
                <a16:creationId xmlns:a16="http://schemas.microsoft.com/office/drawing/2014/main" id="{0D4C586A-2E67-4920-898E-6B7D46D3E959}"/>
              </a:ext>
            </a:extLst>
          </p:cNvPr>
          <p:cNvSpPr txBox="1"/>
          <p:nvPr/>
        </p:nvSpPr>
        <p:spPr>
          <a:xfrm>
            <a:off x="224147" y="4419182"/>
            <a:ext cx="11231597" cy="2185214"/>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t>Most Client contacts occurred around the 18th to 21st of the month.</a:t>
            </a:r>
          </a:p>
          <a:p>
            <a:pPr lvl="1" algn="just"/>
            <a:r>
              <a:rPr lang="en-US" sz="1600" dirty="0"/>
              <a:t>The highest number of clients were last contacted on the 20th, 18th, and 21st days of the month. This suggests that campaign efforts were most intensive or effective during this period, as reflected by the peak in both the bar and pie charts.</a:t>
            </a:r>
          </a:p>
          <a:p>
            <a:pPr lvl="1" algn="just"/>
            <a:endParaRPr lang="en-US" sz="1600" b="1" dirty="0"/>
          </a:p>
          <a:p>
            <a:pPr marL="285750" indent="-285750" algn="just">
              <a:buFont typeface="Wingdings" panose="05000000000000000000" pitchFamily="2" charset="2"/>
              <a:buChar char="Ø"/>
            </a:pPr>
            <a:r>
              <a:rPr lang="en-US" sz="1600" b="1" dirty="0"/>
              <a:t>Contact Frequency declines sharply toward the start and end of the month</a:t>
            </a:r>
            <a:r>
              <a:rPr lang="en-US" b="1" dirty="0"/>
              <a:t>.</a:t>
            </a:r>
          </a:p>
          <a:p>
            <a:pPr lvl="1" algn="just"/>
            <a:r>
              <a:rPr lang="en-US" dirty="0"/>
              <a:t>There is a noticeable drop in the number of clients contacted on the earliest (1st–5th) and latest (28th–31st) days of the month. This indicates that client outreach was less frequent at the very beginning and end of the month, possibly due to campaign scheduling or operational constraints.</a:t>
            </a:r>
            <a:endParaRPr lang="en-IN" dirty="0"/>
          </a:p>
        </p:txBody>
      </p:sp>
    </p:spTree>
    <p:extLst>
      <p:ext uri="{BB962C8B-B14F-4D97-AF65-F5344CB8AC3E}">
        <p14:creationId xmlns:p14="http://schemas.microsoft.com/office/powerpoint/2010/main" val="1780156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F0AFA5-37E8-4705-B592-55E4BB540AC7}"/>
              </a:ext>
            </a:extLst>
          </p:cNvPr>
          <p:cNvSpPr txBox="1"/>
          <p:nvPr/>
        </p:nvSpPr>
        <p:spPr>
          <a:xfrm>
            <a:off x="445273" y="127221"/>
            <a:ext cx="11028459" cy="461665"/>
          </a:xfrm>
          <a:prstGeom prst="rect">
            <a:avLst/>
          </a:prstGeom>
          <a:noFill/>
        </p:spPr>
        <p:txBody>
          <a:bodyPr wrap="square" rtlCol="0">
            <a:spAutoFit/>
          </a:bodyPr>
          <a:lstStyle/>
          <a:p>
            <a:pPr algn="ctr"/>
            <a:r>
              <a:rPr lang="en-US" sz="2400" b="1" u="sng" dirty="0"/>
              <a:t>Last contact month among the clients</a:t>
            </a:r>
            <a:endParaRPr lang="en-IN" sz="2400" b="1" u="sng" dirty="0"/>
          </a:p>
        </p:txBody>
      </p:sp>
      <p:pic>
        <p:nvPicPr>
          <p:cNvPr id="3" name="Picture 2">
            <a:extLst>
              <a:ext uri="{FF2B5EF4-FFF2-40B4-BE49-F238E27FC236}">
                <a16:creationId xmlns:a16="http://schemas.microsoft.com/office/drawing/2014/main" id="{245D844B-F6D1-441B-AD47-1F474EFE3BC8}"/>
              </a:ext>
            </a:extLst>
          </p:cNvPr>
          <p:cNvPicPr>
            <a:picLocks noChangeAspect="1"/>
          </p:cNvPicPr>
          <p:nvPr/>
        </p:nvPicPr>
        <p:blipFill>
          <a:blip r:embed="rId2"/>
          <a:stretch>
            <a:fillRect/>
          </a:stretch>
        </p:blipFill>
        <p:spPr>
          <a:xfrm>
            <a:off x="87464" y="834886"/>
            <a:ext cx="5287980" cy="3286580"/>
          </a:xfrm>
          <a:prstGeom prst="rect">
            <a:avLst/>
          </a:prstGeom>
        </p:spPr>
      </p:pic>
      <p:pic>
        <p:nvPicPr>
          <p:cNvPr id="4" name="Picture 3">
            <a:extLst>
              <a:ext uri="{FF2B5EF4-FFF2-40B4-BE49-F238E27FC236}">
                <a16:creationId xmlns:a16="http://schemas.microsoft.com/office/drawing/2014/main" id="{FF48504B-19E8-450B-9DD8-C60CDAFE2408}"/>
              </a:ext>
            </a:extLst>
          </p:cNvPr>
          <p:cNvPicPr>
            <a:picLocks noChangeAspect="1"/>
          </p:cNvPicPr>
          <p:nvPr/>
        </p:nvPicPr>
        <p:blipFill>
          <a:blip r:embed="rId3"/>
          <a:stretch>
            <a:fillRect/>
          </a:stretch>
        </p:blipFill>
        <p:spPr>
          <a:xfrm>
            <a:off x="6225872" y="834886"/>
            <a:ext cx="4277802" cy="3412725"/>
          </a:xfrm>
          <a:prstGeom prst="rect">
            <a:avLst/>
          </a:prstGeom>
        </p:spPr>
      </p:pic>
      <p:sp>
        <p:nvSpPr>
          <p:cNvPr id="5" name="TextBox 4">
            <a:extLst>
              <a:ext uri="{FF2B5EF4-FFF2-40B4-BE49-F238E27FC236}">
                <a16:creationId xmlns:a16="http://schemas.microsoft.com/office/drawing/2014/main" id="{1A7F8F48-F7C2-47E0-AC6C-9C715EE03E1C}"/>
              </a:ext>
            </a:extLst>
          </p:cNvPr>
          <p:cNvSpPr txBox="1"/>
          <p:nvPr/>
        </p:nvSpPr>
        <p:spPr>
          <a:xfrm>
            <a:off x="214684" y="4493611"/>
            <a:ext cx="11028459" cy="2062103"/>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t>May is the most common month for Client contact.</a:t>
            </a:r>
          </a:p>
          <a:p>
            <a:pPr lvl="1" algn="just"/>
            <a:r>
              <a:rPr lang="en-US" sz="1600" dirty="0"/>
              <a:t>The highest number of clients were last contacted in May, accounting for over 30% of all contacts. This is significantly higher than any other month, as shown by both the bar and pie charts.</a:t>
            </a:r>
          </a:p>
          <a:p>
            <a:pPr marL="742950" lvl="1" indent="-285750" algn="just">
              <a:buFont typeface="Wingdings" panose="05000000000000000000" pitchFamily="2" charset="2"/>
              <a:buChar char="Ø"/>
            </a:pPr>
            <a:endParaRPr lang="en-US" sz="1600" b="1" dirty="0"/>
          </a:p>
          <a:p>
            <a:pPr marL="285750" indent="-285750" algn="just">
              <a:buFont typeface="Wingdings" panose="05000000000000000000" pitchFamily="2" charset="2"/>
              <a:buChar char="Ø"/>
            </a:pPr>
            <a:r>
              <a:rPr lang="en-US" sz="1600" b="1" dirty="0"/>
              <a:t>Client contacts drop sharply after May.</a:t>
            </a:r>
          </a:p>
          <a:p>
            <a:pPr lvl="1" algn="just"/>
            <a:r>
              <a:rPr lang="en-US" sz="1600" dirty="0"/>
              <a:t>There is a steep decline in the number of clients contacted after May, with July and August being the next most common months but at less than half the frequency of May. The remaining months have progressively fewer contacts, with December being the lowest.</a:t>
            </a:r>
            <a:endParaRPr lang="en-IN" sz="1600" dirty="0"/>
          </a:p>
        </p:txBody>
      </p:sp>
    </p:spTree>
    <p:extLst>
      <p:ext uri="{BB962C8B-B14F-4D97-AF65-F5344CB8AC3E}">
        <p14:creationId xmlns:p14="http://schemas.microsoft.com/office/powerpoint/2010/main" val="1967762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3E300-17AC-4A22-AC18-8F3780633BF8}"/>
              </a:ext>
            </a:extLst>
          </p:cNvPr>
          <p:cNvSpPr txBox="1"/>
          <p:nvPr/>
        </p:nvSpPr>
        <p:spPr>
          <a:xfrm>
            <a:off x="2949934" y="294198"/>
            <a:ext cx="2382127" cy="369332"/>
          </a:xfrm>
          <a:prstGeom prst="rect">
            <a:avLst/>
          </a:prstGeom>
          <a:noFill/>
        </p:spPr>
        <p:txBody>
          <a:bodyPr wrap="none" rtlCol="0">
            <a:spAutoFit/>
          </a:bodyPr>
          <a:lstStyle/>
          <a:p>
            <a:r>
              <a:rPr lang="en-US" dirty="0"/>
              <a:t>Duration of last contact</a:t>
            </a:r>
            <a:endParaRPr lang="en-IN" dirty="0"/>
          </a:p>
        </p:txBody>
      </p:sp>
      <p:pic>
        <p:nvPicPr>
          <p:cNvPr id="3" name="Picture 2">
            <a:extLst>
              <a:ext uri="{FF2B5EF4-FFF2-40B4-BE49-F238E27FC236}">
                <a16:creationId xmlns:a16="http://schemas.microsoft.com/office/drawing/2014/main" id="{66FB0A48-AF13-450A-A836-F45928549E12}"/>
              </a:ext>
            </a:extLst>
          </p:cNvPr>
          <p:cNvPicPr>
            <a:picLocks noChangeAspect="1"/>
          </p:cNvPicPr>
          <p:nvPr/>
        </p:nvPicPr>
        <p:blipFill>
          <a:blip r:embed="rId2"/>
          <a:stretch>
            <a:fillRect/>
          </a:stretch>
        </p:blipFill>
        <p:spPr>
          <a:xfrm>
            <a:off x="341806" y="842836"/>
            <a:ext cx="4990255" cy="3061254"/>
          </a:xfrm>
          <a:prstGeom prst="rect">
            <a:avLst/>
          </a:prstGeom>
        </p:spPr>
      </p:pic>
      <p:pic>
        <p:nvPicPr>
          <p:cNvPr id="4" name="Picture 3">
            <a:extLst>
              <a:ext uri="{FF2B5EF4-FFF2-40B4-BE49-F238E27FC236}">
                <a16:creationId xmlns:a16="http://schemas.microsoft.com/office/drawing/2014/main" id="{2F6E602B-10A7-44CA-ADB0-D108C1E2FC2B}"/>
              </a:ext>
            </a:extLst>
          </p:cNvPr>
          <p:cNvPicPr>
            <a:picLocks noChangeAspect="1"/>
          </p:cNvPicPr>
          <p:nvPr/>
        </p:nvPicPr>
        <p:blipFill>
          <a:blip r:embed="rId3"/>
          <a:stretch>
            <a:fillRect/>
          </a:stretch>
        </p:blipFill>
        <p:spPr>
          <a:xfrm>
            <a:off x="5500843" y="583344"/>
            <a:ext cx="6563958" cy="3257136"/>
          </a:xfrm>
          <a:prstGeom prst="rect">
            <a:avLst/>
          </a:prstGeom>
        </p:spPr>
      </p:pic>
      <p:sp>
        <p:nvSpPr>
          <p:cNvPr id="6" name="TextBox 5">
            <a:extLst>
              <a:ext uri="{FF2B5EF4-FFF2-40B4-BE49-F238E27FC236}">
                <a16:creationId xmlns:a16="http://schemas.microsoft.com/office/drawing/2014/main" id="{2CA4E245-062F-419F-B7B5-058BFAB57123}"/>
              </a:ext>
            </a:extLst>
          </p:cNvPr>
          <p:cNvSpPr txBox="1"/>
          <p:nvPr/>
        </p:nvSpPr>
        <p:spPr>
          <a:xfrm>
            <a:off x="377684" y="4686365"/>
            <a:ext cx="11092071" cy="1877437"/>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t>Most contacts are short in duration.</a:t>
            </a:r>
          </a:p>
          <a:p>
            <a:pPr lvl="1" algn="just"/>
            <a:r>
              <a:rPr lang="en-US" sz="1600" dirty="0"/>
              <a:t>The majority of contacts fall into the "Short (61–180 sec)" category, making up nearly 40% of all contacts. This indicates that brief interactions are the most common.</a:t>
            </a:r>
          </a:p>
          <a:p>
            <a:pPr marL="742950" lvl="1" indent="-285750" algn="just">
              <a:buFont typeface="Wingdings" panose="05000000000000000000" pitchFamily="2" charset="2"/>
              <a:buChar char="Ø"/>
            </a:pPr>
            <a:endParaRPr lang="en-US" sz="1600" b="1" dirty="0"/>
          </a:p>
          <a:p>
            <a:pPr marL="285750" indent="-285750" algn="just">
              <a:buFont typeface="Wingdings" panose="05000000000000000000" pitchFamily="2" charset="2"/>
              <a:buChar char="Ø"/>
            </a:pPr>
            <a:r>
              <a:rPr lang="en-US" sz="1600" b="1" dirty="0"/>
              <a:t>Duration distribution is right-skewed.</a:t>
            </a:r>
          </a:p>
          <a:p>
            <a:pPr lvl="1" algn="just"/>
            <a:r>
              <a:rPr lang="en-US" sz="1600" dirty="0"/>
              <a:t>The histogram shows a right-skewed distribution, with most contact durations clustered between 60 and 300 seconds. Very long durations (over 600 seconds) are relatively rare, but there is a long tail of longer contacts.</a:t>
            </a:r>
            <a:endParaRPr lang="en-IN" sz="1600" b="1" dirty="0"/>
          </a:p>
        </p:txBody>
      </p:sp>
    </p:spTree>
    <p:extLst>
      <p:ext uri="{BB962C8B-B14F-4D97-AF65-F5344CB8AC3E}">
        <p14:creationId xmlns:p14="http://schemas.microsoft.com/office/powerpoint/2010/main" val="2568177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B29171-C9A7-40DB-994F-4D65F1B4BDBB}"/>
              </a:ext>
            </a:extLst>
          </p:cNvPr>
          <p:cNvPicPr>
            <a:picLocks noChangeAspect="1"/>
          </p:cNvPicPr>
          <p:nvPr/>
        </p:nvPicPr>
        <p:blipFill>
          <a:blip r:embed="rId2"/>
          <a:stretch>
            <a:fillRect/>
          </a:stretch>
        </p:blipFill>
        <p:spPr>
          <a:xfrm>
            <a:off x="2433100" y="189507"/>
            <a:ext cx="5963478" cy="3239493"/>
          </a:xfrm>
          <a:prstGeom prst="rect">
            <a:avLst/>
          </a:prstGeom>
        </p:spPr>
      </p:pic>
      <p:sp>
        <p:nvSpPr>
          <p:cNvPr id="3" name="TextBox 2">
            <a:extLst>
              <a:ext uri="{FF2B5EF4-FFF2-40B4-BE49-F238E27FC236}">
                <a16:creationId xmlns:a16="http://schemas.microsoft.com/office/drawing/2014/main" id="{05D81044-45AB-466E-8FD6-F7D10F41DED8}"/>
              </a:ext>
            </a:extLst>
          </p:cNvPr>
          <p:cNvSpPr txBox="1"/>
          <p:nvPr/>
        </p:nvSpPr>
        <p:spPr>
          <a:xfrm>
            <a:off x="151074" y="3943846"/>
            <a:ext cx="11823589" cy="2123658"/>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t>Longer Contacts are associated with successful campaign outcomes.</a:t>
            </a:r>
          </a:p>
          <a:p>
            <a:pPr lvl="1" algn="just"/>
            <a:r>
              <a:rPr lang="en-US" sz="1600" dirty="0"/>
              <a:t>The boxplot comparing campaign outcomes reveals that successful outcomes ("yes") tend to have longer contact durations on average compared to unsuccessful ones ("no"). This suggests that extended conversations may contribute to better campaign results.</a:t>
            </a:r>
          </a:p>
          <a:p>
            <a:pPr lvl="1" algn="just"/>
            <a:endParaRPr lang="en-US" sz="1600" b="1" dirty="0"/>
          </a:p>
          <a:p>
            <a:pPr marL="285750" indent="-285750" algn="just">
              <a:buFont typeface="Wingdings" panose="05000000000000000000" pitchFamily="2" charset="2"/>
              <a:buChar char="Ø"/>
            </a:pPr>
            <a:r>
              <a:rPr lang="en-US" sz="1600" b="1" dirty="0"/>
              <a:t>Very short or No contact is uncommon.</a:t>
            </a:r>
            <a:endParaRPr lang="en-US" b="1" dirty="0"/>
          </a:p>
          <a:p>
            <a:pPr lvl="1"/>
            <a:r>
              <a:rPr lang="en-US" dirty="0"/>
              <a:t>Only a small fraction of contacts are classified as "Very Short (1–60 sec)" or "No Contact (0 sec)," together accounting for just over 10% of all cases. This highlights that most client interactions are substantive rather than fleeting.</a:t>
            </a:r>
          </a:p>
          <a:p>
            <a:pPr marL="742950" lvl="1" indent="-285750" algn="just">
              <a:buFont typeface="Wingdings" panose="05000000000000000000" pitchFamily="2" charset="2"/>
              <a:buChar char="Ø"/>
            </a:pPr>
            <a:endParaRPr lang="en-IN" sz="1600" b="1" dirty="0"/>
          </a:p>
        </p:txBody>
      </p:sp>
    </p:spTree>
    <p:extLst>
      <p:ext uri="{BB962C8B-B14F-4D97-AF65-F5344CB8AC3E}">
        <p14:creationId xmlns:p14="http://schemas.microsoft.com/office/powerpoint/2010/main" val="2212991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4A8389-917B-4829-9B5F-97F649A7D749}"/>
              </a:ext>
            </a:extLst>
          </p:cNvPr>
          <p:cNvSpPr txBox="1"/>
          <p:nvPr/>
        </p:nvSpPr>
        <p:spPr>
          <a:xfrm>
            <a:off x="506233" y="159027"/>
            <a:ext cx="11179533" cy="461665"/>
          </a:xfrm>
          <a:prstGeom prst="rect">
            <a:avLst/>
          </a:prstGeom>
          <a:noFill/>
        </p:spPr>
        <p:txBody>
          <a:bodyPr wrap="square" rtlCol="0">
            <a:spAutoFit/>
          </a:bodyPr>
          <a:lstStyle/>
          <a:p>
            <a:pPr algn="ctr"/>
            <a:r>
              <a:rPr lang="en-US" sz="2400" b="1" u="sng" dirty="0"/>
              <a:t>Number of contacts performed during the campaign</a:t>
            </a:r>
            <a:endParaRPr lang="en-IN" sz="2400" b="1" u="sng" dirty="0"/>
          </a:p>
        </p:txBody>
      </p:sp>
      <p:pic>
        <p:nvPicPr>
          <p:cNvPr id="3" name="Picture 2">
            <a:extLst>
              <a:ext uri="{FF2B5EF4-FFF2-40B4-BE49-F238E27FC236}">
                <a16:creationId xmlns:a16="http://schemas.microsoft.com/office/drawing/2014/main" id="{578B8B27-6BEE-46CB-8DFC-BA9466073496}"/>
              </a:ext>
            </a:extLst>
          </p:cNvPr>
          <p:cNvPicPr>
            <a:picLocks noChangeAspect="1"/>
          </p:cNvPicPr>
          <p:nvPr/>
        </p:nvPicPr>
        <p:blipFill>
          <a:blip r:embed="rId2"/>
          <a:stretch>
            <a:fillRect/>
          </a:stretch>
        </p:blipFill>
        <p:spPr>
          <a:xfrm>
            <a:off x="612931" y="824151"/>
            <a:ext cx="5483068" cy="3627709"/>
          </a:xfrm>
          <a:prstGeom prst="rect">
            <a:avLst/>
          </a:prstGeom>
        </p:spPr>
      </p:pic>
      <p:pic>
        <p:nvPicPr>
          <p:cNvPr id="4" name="Picture 3">
            <a:extLst>
              <a:ext uri="{FF2B5EF4-FFF2-40B4-BE49-F238E27FC236}">
                <a16:creationId xmlns:a16="http://schemas.microsoft.com/office/drawing/2014/main" id="{9A48E518-81CB-4096-8E0A-E36842B67FE3}"/>
              </a:ext>
            </a:extLst>
          </p:cNvPr>
          <p:cNvPicPr>
            <a:picLocks noChangeAspect="1"/>
          </p:cNvPicPr>
          <p:nvPr/>
        </p:nvPicPr>
        <p:blipFill>
          <a:blip r:embed="rId3"/>
          <a:stretch>
            <a:fillRect/>
          </a:stretch>
        </p:blipFill>
        <p:spPr>
          <a:xfrm>
            <a:off x="6408751" y="824151"/>
            <a:ext cx="5620891" cy="3436369"/>
          </a:xfrm>
          <a:prstGeom prst="rect">
            <a:avLst/>
          </a:prstGeom>
        </p:spPr>
      </p:pic>
      <p:sp>
        <p:nvSpPr>
          <p:cNvPr id="10" name="TextBox 9">
            <a:extLst>
              <a:ext uri="{FF2B5EF4-FFF2-40B4-BE49-F238E27FC236}">
                <a16:creationId xmlns:a16="http://schemas.microsoft.com/office/drawing/2014/main" id="{127F554A-95F9-4918-8715-E650435B74B3}"/>
              </a:ext>
            </a:extLst>
          </p:cNvPr>
          <p:cNvSpPr txBox="1"/>
          <p:nvPr/>
        </p:nvSpPr>
        <p:spPr>
          <a:xfrm>
            <a:off x="238539" y="4731026"/>
            <a:ext cx="11728174" cy="1815882"/>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t>Most Clients are contacted only Once or Twice.</a:t>
            </a:r>
          </a:p>
          <a:p>
            <a:pPr lvl="1" algn="just"/>
            <a:r>
              <a:rPr lang="en-US" sz="1600" dirty="0"/>
              <a:t>The majority of clients fall into the "Single Contact" (39.6%) and "2 Contacts" (27.7%) categories. This shows that nearly two-thirds of clients are contacted no more than twice, indicating a strong focus on minimal outreach per client.</a:t>
            </a:r>
          </a:p>
          <a:p>
            <a:pPr lvl="1" algn="just"/>
            <a:endParaRPr lang="en-US" sz="1600" b="1" dirty="0"/>
          </a:p>
          <a:p>
            <a:pPr marL="285750" indent="-285750" algn="just">
              <a:buFont typeface="Wingdings" panose="05000000000000000000" pitchFamily="2" charset="2"/>
              <a:buChar char="Ø"/>
            </a:pPr>
            <a:r>
              <a:rPr lang="en-US" sz="1600" b="1" dirty="0"/>
              <a:t>Contact frequency distribution is heavily skewed.</a:t>
            </a:r>
          </a:p>
          <a:p>
            <a:pPr lvl="1" algn="just"/>
            <a:r>
              <a:rPr lang="en-US" sz="1600" dirty="0"/>
              <a:t>Both plots demonstrate a right-skewed distribution: as the number of contacts increases, the number of clients in each category drops sharply. Very few clients receive frequent contacts (6–10 or 10+), highlighting that repeated outreach is rare.</a:t>
            </a:r>
            <a:endParaRPr lang="en-IN" sz="1600" dirty="0"/>
          </a:p>
        </p:txBody>
      </p:sp>
    </p:spTree>
    <p:extLst>
      <p:ext uri="{BB962C8B-B14F-4D97-AF65-F5344CB8AC3E}">
        <p14:creationId xmlns:p14="http://schemas.microsoft.com/office/powerpoint/2010/main" val="3251302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72EA56-1E9E-4C06-89B2-125E77A13906}"/>
              </a:ext>
            </a:extLst>
          </p:cNvPr>
          <p:cNvPicPr>
            <a:picLocks noChangeAspect="1"/>
          </p:cNvPicPr>
          <p:nvPr/>
        </p:nvPicPr>
        <p:blipFill>
          <a:blip r:embed="rId2"/>
          <a:stretch>
            <a:fillRect/>
          </a:stretch>
        </p:blipFill>
        <p:spPr>
          <a:xfrm>
            <a:off x="69107" y="1192697"/>
            <a:ext cx="6745161" cy="4969564"/>
          </a:xfrm>
          <a:prstGeom prst="rect">
            <a:avLst/>
          </a:prstGeom>
        </p:spPr>
      </p:pic>
      <p:sp>
        <p:nvSpPr>
          <p:cNvPr id="3" name="TextBox 2">
            <a:extLst>
              <a:ext uri="{FF2B5EF4-FFF2-40B4-BE49-F238E27FC236}">
                <a16:creationId xmlns:a16="http://schemas.microsoft.com/office/drawing/2014/main" id="{127D7065-2E43-48E0-AEA3-B5E979B75528}"/>
              </a:ext>
            </a:extLst>
          </p:cNvPr>
          <p:cNvSpPr txBox="1"/>
          <p:nvPr/>
        </p:nvSpPr>
        <p:spPr>
          <a:xfrm>
            <a:off x="7307248" y="421419"/>
            <a:ext cx="4309607" cy="2554545"/>
          </a:xfrm>
          <a:prstGeom prst="rect">
            <a:avLst/>
          </a:prstGeom>
          <a:noFill/>
        </p:spPr>
        <p:txBody>
          <a:bodyPr wrap="square" rtlCol="0">
            <a:spAutoFit/>
          </a:bodyPr>
          <a:lstStyle/>
          <a:p>
            <a:pPr algn="just"/>
            <a:r>
              <a:rPr lang="en-US" sz="1600" b="1" dirty="0"/>
              <a:t>Success Rate Decreases with More Contacts.</a:t>
            </a:r>
          </a:p>
          <a:p>
            <a:pPr marL="285750" indent="-285750" algn="just">
              <a:buFont typeface="Wingdings" panose="05000000000000000000" pitchFamily="2" charset="2"/>
              <a:buChar char="§"/>
            </a:pPr>
            <a:r>
              <a:rPr lang="en-US" sz="1600" dirty="0"/>
              <a:t>The highest success rate (over 15%) occurs when clients are contacted only once. As the number of contacts increases, the success rate steadily declines, dropping to below 6% for those contacted ten times. </a:t>
            </a:r>
          </a:p>
          <a:p>
            <a:pPr marL="285750" indent="-285750" algn="just">
              <a:buFont typeface="Wingdings" panose="05000000000000000000" pitchFamily="2" charset="2"/>
              <a:buChar char="§"/>
            </a:pPr>
            <a:endParaRPr lang="en-US" sz="1600" dirty="0"/>
          </a:p>
          <a:p>
            <a:pPr marL="285750" indent="-285750" algn="just">
              <a:buFont typeface="Wingdings" panose="05000000000000000000" pitchFamily="2" charset="2"/>
              <a:buChar char="§"/>
            </a:pPr>
            <a:r>
              <a:rPr lang="en-US" sz="1600" dirty="0"/>
              <a:t>This suggests that repeated outreach is less effective and may even diminish the likelihood of a successful outcome.</a:t>
            </a:r>
            <a:endParaRPr lang="en-IN" sz="1600" dirty="0"/>
          </a:p>
        </p:txBody>
      </p:sp>
      <p:sp>
        <p:nvSpPr>
          <p:cNvPr id="4" name="TextBox 3">
            <a:extLst>
              <a:ext uri="{FF2B5EF4-FFF2-40B4-BE49-F238E27FC236}">
                <a16:creationId xmlns:a16="http://schemas.microsoft.com/office/drawing/2014/main" id="{81ED20DD-9858-42D0-9DB5-52B3A005B2C5}"/>
              </a:ext>
            </a:extLst>
          </p:cNvPr>
          <p:cNvSpPr txBox="1"/>
          <p:nvPr/>
        </p:nvSpPr>
        <p:spPr>
          <a:xfrm>
            <a:off x="7307248" y="3570136"/>
            <a:ext cx="4611757" cy="2800767"/>
          </a:xfrm>
          <a:prstGeom prst="rect">
            <a:avLst/>
          </a:prstGeom>
          <a:noFill/>
        </p:spPr>
        <p:txBody>
          <a:bodyPr wrap="square" rtlCol="0">
            <a:spAutoFit/>
          </a:bodyPr>
          <a:lstStyle/>
          <a:p>
            <a:pPr algn="just"/>
            <a:r>
              <a:rPr lang="en-US" sz="1600" b="1" dirty="0"/>
              <a:t>Majority of Successes Occur with Fewer Contacts.</a:t>
            </a:r>
          </a:p>
          <a:p>
            <a:pPr marL="285750" indent="-285750" algn="just">
              <a:buFont typeface="Wingdings" panose="05000000000000000000" pitchFamily="2" charset="2"/>
              <a:buChar char="§"/>
            </a:pPr>
            <a:r>
              <a:rPr lang="en-US" sz="1600" dirty="0"/>
              <a:t>The sample sizes (n) above each bar show that most clients are reached successfully within the first few contacts. The largest group (n=17,545) is contacted once, with both the success rate and the number of clients sharply decreasing as the number of contacts rises. </a:t>
            </a:r>
          </a:p>
          <a:p>
            <a:pPr marL="285750" indent="-285750" algn="just">
              <a:buFont typeface="Wingdings" panose="05000000000000000000" pitchFamily="2" charset="2"/>
              <a:buChar char="§"/>
            </a:pPr>
            <a:endParaRPr lang="en-US" sz="1600" dirty="0"/>
          </a:p>
          <a:p>
            <a:pPr marL="285750" indent="-285750" algn="just">
              <a:buFont typeface="Wingdings" panose="05000000000000000000" pitchFamily="2" charset="2"/>
              <a:buChar char="§"/>
            </a:pPr>
            <a:r>
              <a:rPr lang="en-US" sz="1600" dirty="0"/>
              <a:t>This indicates that initial contact attempts are the most productive, while persistent follow-ups yield diminishing returns.</a:t>
            </a:r>
            <a:endParaRPr lang="en-IN" sz="1600" dirty="0"/>
          </a:p>
        </p:txBody>
      </p:sp>
    </p:spTree>
    <p:extLst>
      <p:ext uri="{BB962C8B-B14F-4D97-AF65-F5344CB8AC3E}">
        <p14:creationId xmlns:p14="http://schemas.microsoft.com/office/powerpoint/2010/main" val="66949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F7748F-BDF3-44D3-A00F-45F7EAAD5791}"/>
              </a:ext>
            </a:extLst>
          </p:cNvPr>
          <p:cNvPicPr>
            <a:picLocks noChangeAspect="1"/>
          </p:cNvPicPr>
          <p:nvPr/>
        </p:nvPicPr>
        <p:blipFill>
          <a:blip r:embed="rId2"/>
          <a:stretch>
            <a:fillRect/>
          </a:stretch>
        </p:blipFill>
        <p:spPr>
          <a:xfrm>
            <a:off x="3269637" y="164885"/>
            <a:ext cx="4729375" cy="3095082"/>
          </a:xfrm>
          <a:prstGeom prst="rect">
            <a:avLst/>
          </a:prstGeom>
        </p:spPr>
      </p:pic>
      <p:sp>
        <p:nvSpPr>
          <p:cNvPr id="3" name="TextBox 2">
            <a:extLst>
              <a:ext uri="{FF2B5EF4-FFF2-40B4-BE49-F238E27FC236}">
                <a16:creationId xmlns:a16="http://schemas.microsoft.com/office/drawing/2014/main" id="{313CED47-F3ED-4F11-99AC-93F514877057}"/>
              </a:ext>
            </a:extLst>
          </p:cNvPr>
          <p:cNvSpPr txBox="1"/>
          <p:nvPr/>
        </p:nvSpPr>
        <p:spPr>
          <a:xfrm>
            <a:off x="55659" y="3705308"/>
            <a:ext cx="11783833" cy="2308324"/>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Clients with successful outcomes tend to have fewer contacts.</a:t>
            </a:r>
          </a:p>
          <a:p>
            <a:pPr lvl="1" algn="just"/>
            <a:r>
              <a:rPr lang="en-US" sz="1600" dirty="0"/>
              <a:t>The median number of contacts is lower for clients with a "yes" (successful) campaign outcome compared to those with a "no" outcome. This suggests that successful conversions are more likely after fewer contact attempts, indicating that persistence beyond a certain point may not increase success.</a:t>
            </a:r>
          </a:p>
          <a:p>
            <a:pPr lvl="1" algn="just"/>
            <a:endParaRPr lang="en-US" sz="1600" b="1" dirty="0"/>
          </a:p>
          <a:p>
            <a:pPr marL="285750" indent="-285750">
              <a:buFont typeface="Wingdings" panose="05000000000000000000" pitchFamily="2" charset="2"/>
              <a:buChar char="Ø"/>
            </a:pPr>
            <a:r>
              <a:rPr lang="en-US" sz="1600" b="1" dirty="0"/>
              <a:t>Unsuccessful outcomes show more extreme outliers.</a:t>
            </a:r>
          </a:p>
          <a:p>
            <a:pPr lvl="1" algn="just"/>
            <a:r>
              <a:rPr lang="en-US" sz="1600" dirty="0"/>
              <a:t>The "no" outcome group has a much wider spread and more extreme outliers, with some clients being contacted over 60 times. This highlights that repeated follow-up is often associated with unsuccessful outcomes, and excessive contact attempts rarely lead to campaign success.</a:t>
            </a:r>
            <a:endParaRPr lang="en-IN" sz="1600" dirty="0"/>
          </a:p>
        </p:txBody>
      </p:sp>
    </p:spTree>
    <p:extLst>
      <p:ext uri="{BB962C8B-B14F-4D97-AF65-F5344CB8AC3E}">
        <p14:creationId xmlns:p14="http://schemas.microsoft.com/office/powerpoint/2010/main" val="375999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E74FF5-806F-419E-BD4C-EC1D413E08F6}"/>
              </a:ext>
            </a:extLst>
          </p:cNvPr>
          <p:cNvPicPr>
            <a:picLocks noChangeAspect="1"/>
          </p:cNvPicPr>
          <p:nvPr/>
        </p:nvPicPr>
        <p:blipFill>
          <a:blip r:embed="rId2"/>
          <a:stretch>
            <a:fillRect/>
          </a:stretch>
        </p:blipFill>
        <p:spPr>
          <a:xfrm>
            <a:off x="382945" y="1302025"/>
            <a:ext cx="4782369" cy="3158656"/>
          </a:xfrm>
          <a:prstGeom prst="rect">
            <a:avLst/>
          </a:prstGeom>
        </p:spPr>
      </p:pic>
      <p:pic>
        <p:nvPicPr>
          <p:cNvPr id="3" name="Picture 2">
            <a:extLst>
              <a:ext uri="{FF2B5EF4-FFF2-40B4-BE49-F238E27FC236}">
                <a16:creationId xmlns:a16="http://schemas.microsoft.com/office/drawing/2014/main" id="{9746EC26-9EAD-47F3-9DEE-C706BFBCEC7E}"/>
              </a:ext>
            </a:extLst>
          </p:cNvPr>
          <p:cNvPicPr>
            <a:picLocks noChangeAspect="1"/>
          </p:cNvPicPr>
          <p:nvPr/>
        </p:nvPicPr>
        <p:blipFill>
          <a:blip r:embed="rId3"/>
          <a:stretch>
            <a:fillRect/>
          </a:stretch>
        </p:blipFill>
        <p:spPr>
          <a:xfrm>
            <a:off x="5734967" y="1302025"/>
            <a:ext cx="5619786" cy="3659588"/>
          </a:xfrm>
          <a:prstGeom prst="rect">
            <a:avLst/>
          </a:prstGeom>
        </p:spPr>
      </p:pic>
      <p:sp>
        <p:nvSpPr>
          <p:cNvPr id="4" name="TextBox 3">
            <a:extLst>
              <a:ext uri="{FF2B5EF4-FFF2-40B4-BE49-F238E27FC236}">
                <a16:creationId xmlns:a16="http://schemas.microsoft.com/office/drawing/2014/main" id="{F3280362-95CA-4E8D-B4D2-2A7DAF52B64E}"/>
              </a:ext>
            </a:extLst>
          </p:cNvPr>
          <p:cNvSpPr txBox="1"/>
          <p:nvPr/>
        </p:nvSpPr>
        <p:spPr>
          <a:xfrm>
            <a:off x="382945" y="286246"/>
            <a:ext cx="11369083" cy="461665"/>
          </a:xfrm>
          <a:prstGeom prst="rect">
            <a:avLst/>
          </a:prstGeom>
          <a:noFill/>
        </p:spPr>
        <p:txBody>
          <a:bodyPr wrap="square" rtlCol="0">
            <a:spAutoFit/>
          </a:bodyPr>
          <a:lstStyle/>
          <a:p>
            <a:pPr algn="ctr"/>
            <a:r>
              <a:rPr lang="en-US" sz="2400" b="1" u="sng" dirty="0"/>
              <a:t>Distribution of Age among the Clients</a:t>
            </a:r>
            <a:endParaRPr lang="en-IN" sz="2400" b="1" u="sng" dirty="0"/>
          </a:p>
        </p:txBody>
      </p:sp>
      <p:pic>
        <p:nvPicPr>
          <p:cNvPr id="6" name="Picture 5">
            <a:extLst>
              <a:ext uri="{FF2B5EF4-FFF2-40B4-BE49-F238E27FC236}">
                <a16:creationId xmlns:a16="http://schemas.microsoft.com/office/drawing/2014/main" id="{AA82A963-F1A7-4960-B738-7CAFFEB9A9F3}"/>
              </a:ext>
            </a:extLst>
          </p:cNvPr>
          <p:cNvPicPr>
            <a:picLocks noChangeAspect="1"/>
          </p:cNvPicPr>
          <p:nvPr/>
        </p:nvPicPr>
        <p:blipFill>
          <a:blip r:embed="rId4"/>
          <a:stretch>
            <a:fillRect/>
          </a:stretch>
        </p:blipFill>
        <p:spPr>
          <a:xfrm>
            <a:off x="731892" y="4777202"/>
            <a:ext cx="4097572" cy="1695160"/>
          </a:xfrm>
          <a:prstGeom prst="rect">
            <a:avLst/>
          </a:prstGeom>
        </p:spPr>
      </p:pic>
      <p:sp>
        <p:nvSpPr>
          <p:cNvPr id="7" name="TextBox 6">
            <a:extLst>
              <a:ext uri="{FF2B5EF4-FFF2-40B4-BE49-F238E27FC236}">
                <a16:creationId xmlns:a16="http://schemas.microsoft.com/office/drawing/2014/main" id="{FFD38C5B-7689-4100-906E-46C443BC7ABA}"/>
              </a:ext>
            </a:extLst>
          </p:cNvPr>
          <p:cNvSpPr txBox="1"/>
          <p:nvPr/>
        </p:nvSpPr>
        <p:spPr>
          <a:xfrm>
            <a:off x="5224007" y="5104737"/>
            <a:ext cx="6297433" cy="1077218"/>
          </a:xfrm>
          <a:prstGeom prst="rect">
            <a:avLst/>
          </a:prstGeom>
          <a:noFill/>
        </p:spPr>
        <p:txBody>
          <a:bodyPr wrap="square" rtlCol="0">
            <a:spAutoFit/>
          </a:bodyPr>
          <a:lstStyle/>
          <a:p>
            <a:pPr algn="just"/>
            <a:r>
              <a:rPr lang="en-US" sz="1600" b="1" dirty="0"/>
              <a:t>Middle-aged individuals (35-49) make up the largest portion of the population, accounting for 44.2%.</a:t>
            </a:r>
            <a:r>
              <a:rPr lang="en-US" sz="1600" dirty="0"/>
              <a:t> This indicates that nearly half of the group falls within this age range, which may have significant implications for services, marketing, or policy decisions targeting this demographic.</a:t>
            </a:r>
            <a:endParaRPr lang="en-IN" sz="1600" dirty="0"/>
          </a:p>
        </p:txBody>
      </p:sp>
    </p:spTree>
    <p:extLst>
      <p:ext uri="{BB962C8B-B14F-4D97-AF65-F5344CB8AC3E}">
        <p14:creationId xmlns:p14="http://schemas.microsoft.com/office/powerpoint/2010/main" val="236053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738112-AA17-45BA-8B7A-7F3E53FB898A}"/>
              </a:ext>
            </a:extLst>
          </p:cNvPr>
          <p:cNvPicPr>
            <a:picLocks noChangeAspect="1"/>
          </p:cNvPicPr>
          <p:nvPr/>
        </p:nvPicPr>
        <p:blipFill>
          <a:blip r:embed="rId2"/>
          <a:stretch>
            <a:fillRect/>
          </a:stretch>
        </p:blipFill>
        <p:spPr>
          <a:xfrm>
            <a:off x="423242" y="377687"/>
            <a:ext cx="3960678" cy="2042782"/>
          </a:xfrm>
          <a:prstGeom prst="rect">
            <a:avLst/>
          </a:prstGeom>
        </p:spPr>
      </p:pic>
      <p:pic>
        <p:nvPicPr>
          <p:cNvPr id="3" name="Picture 2">
            <a:extLst>
              <a:ext uri="{FF2B5EF4-FFF2-40B4-BE49-F238E27FC236}">
                <a16:creationId xmlns:a16="http://schemas.microsoft.com/office/drawing/2014/main" id="{26D1214E-132F-4E74-BDCC-92CAF7D53D67}"/>
              </a:ext>
            </a:extLst>
          </p:cNvPr>
          <p:cNvPicPr>
            <a:picLocks noChangeAspect="1"/>
          </p:cNvPicPr>
          <p:nvPr/>
        </p:nvPicPr>
        <p:blipFill>
          <a:blip r:embed="rId3"/>
          <a:stretch>
            <a:fillRect/>
          </a:stretch>
        </p:blipFill>
        <p:spPr>
          <a:xfrm>
            <a:off x="423242" y="3300496"/>
            <a:ext cx="4821570" cy="3179817"/>
          </a:xfrm>
          <a:prstGeom prst="rect">
            <a:avLst/>
          </a:prstGeom>
        </p:spPr>
      </p:pic>
      <p:sp>
        <p:nvSpPr>
          <p:cNvPr id="4" name="TextBox 3">
            <a:extLst>
              <a:ext uri="{FF2B5EF4-FFF2-40B4-BE49-F238E27FC236}">
                <a16:creationId xmlns:a16="http://schemas.microsoft.com/office/drawing/2014/main" id="{D30D1DA6-13F9-457E-9F8F-0EF7D63A4925}"/>
              </a:ext>
            </a:extLst>
          </p:cNvPr>
          <p:cNvSpPr txBox="1"/>
          <p:nvPr/>
        </p:nvSpPr>
        <p:spPr>
          <a:xfrm>
            <a:off x="5542059" y="302149"/>
            <a:ext cx="6098651" cy="1569660"/>
          </a:xfrm>
          <a:prstGeom prst="rect">
            <a:avLst/>
          </a:prstGeom>
          <a:noFill/>
        </p:spPr>
        <p:txBody>
          <a:bodyPr wrap="square" rtlCol="0">
            <a:spAutoFit/>
          </a:bodyPr>
          <a:lstStyle/>
          <a:p>
            <a:r>
              <a:rPr lang="en-US" sz="1600" b="1" dirty="0"/>
              <a:t>Single contact yields the highest success rate.</a:t>
            </a:r>
          </a:p>
          <a:p>
            <a:endParaRPr lang="en-US" sz="1600" b="1" dirty="0"/>
          </a:p>
          <a:p>
            <a:pPr lvl="1" algn="just"/>
            <a:r>
              <a:rPr lang="en-US" sz="1600" dirty="0"/>
              <a:t>Clients who were contacted only once have the highest success rate, with 14.6% of them responding positively. This suggests that the first contact is the most effective, and additional follow-ups tend to yield diminishing returns.</a:t>
            </a:r>
            <a:endParaRPr lang="en-IN" sz="1600" dirty="0"/>
          </a:p>
        </p:txBody>
      </p:sp>
      <p:sp>
        <p:nvSpPr>
          <p:cNvPr id="5" name="TextBox 4">
            <a:extLst>
              <a:ext uri="{FF2B5EF4-FFF2-40B4-BE49-F238E27FC236}">
                <a16:creationId xmlns:a16="http://schemas.microsoft.com/office/drawing/2014/main" id="{E1CC40C8-DE98-4C44-8F57-A083167B78B2}"/>
              </a:ext>
            </a:extLst>
          </p:cNvPr>
          <p:cNvSpPr txBox="1"/>
          <p:nvPr/>
        </p:nvSpPr>
        <p:spPr>
          <a:xfrm>
            <a:off x="5716988" y="3300496"/>
            <a:ext cx="5923722" cy="1815882"/>
          </a:xfrm>
          <a:prstGeom prst="rect">
            <a:avLst/>
          </a:prstGeom>
          <a:noFill/>
        </p:spPr>
        <p:txBody>
          <a:bodyPr wrap="square" rtlCol="0">
            <a:spAutoFit/>
          </a:bodyPr>
          <a:lstStyle/>
          <a:p>
            <a:pPr algn="just"/>
            <a:r>
              <a:rPr lang="en-US" sz="1600" b="1" dirty="0"/>
              <a:t>Success rate drops sharply with more contacts.</a:t>
            </a:r>
          </a:p>
          <a:p>
            <a:pPr algn="just"/>
            <a:endParaRPr lang="en-US" sz="1600" b="1" dirty="0"/>
          </a:p>
          <a:p>
            <a:pPr lvl="1" algn="just"/>
            <a:r>
              <a:rPr lang="en-US" sz="1600" dirty="0"/>
              <a:t>As the number of contact attempts increases, the success rate declines significantly. For example, clients contacted 10 or more times have a success rate of just 3.9%. This indicates that repeated outreach is less effective and may even reduce the likelihood of a successful outcome.</a:t>
            </a:r>
            <a:endParaRPr lang="en-IN" sz="1600" dirty="0"/>
          </a:p>
        </p:txBody>
      </p:sp>
    </p:spTree>
    <p:extLst>
      <p:ext uri="{BB962C8B-B14F-4D97-AF65-F5344CB8AC3E}">
        <p14:creationId xmlns:p14="http://schemas.microsoft.com/office/powerpoint/2010/main" val="2738528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BB98C1-CCBD-4976-834D-896620D436F5}"/>
              </a:ext>
            </a:extLst>
          </p:cNvPr>
          <p:cNvSpPr txBox="1"/>
          <p:nvPr/>
        </p:nvSpPr>
        <p:spPr>
          <a:xfrm>
            <a:off x="445273" y="130756"/>
            <a:ext cx="11179534" cy="461665"/>
          </a:xfrm>
          <a:prstGeom prst="rect">
            <a:avLst/>
          </a:prstGeom>
          <a:noFill/>
        </p:spPr>
        <p:txBody>
          <a:bodyPr wrap="square" rtlCol="0">
            <a:spAutoFit/>
          </a:bodyPr>
          <a:lstStyle/>
          <a:p>
            <a:pPr algn="ctr"/>
            <a:r>
              <a:rPr lang="en-US" sz="2400" b="1" u="sng" dirty="0"/>
              <a:t>Last contact history from the previous campaign</a:t>
            </a:r>
            <a:endParaRPr lang="en-IN" sz="2400" b="1" u="sng" dirty="0"/>
          </a:p>
        </p:txBody>
      </p:sp>
      <p:pic>
        <p:nvPicPr>
          <p:cNvPr id="4" name="Picture 3">
            <a:extLst>
              <a:ext uri="{FF2B5EF4-FFF2-40B4-BE49-F238E27FC236}">
                <a16:creationId xmlns:a16="http://schemas.microsoft.com/office/drawing/2014/main" id="{4ED84270-2073-426C-A57A-473DABF0FA0A}"/>
              </a:ext>
            </a:extLst>
          </p:cNvPr>
          <p:cNvPicPr>
            <a:picLocks noChangeAspect="1"/>
          </p:cNvPicPr>
          <p:nvPr/>
        </p:nvPicPr>
        <p:blipFill>
          <a:blip r:embed="rId2"/>
          <a:stretch>
            <a:fillRect/>
          </a:stretch>
        </p:blipFill>
        <p:spPr>
          <a:xfrm>
            <a:off x="6035040" y="799981"/>
            <a:ext cx="5119349" cy="3165871"/>
          </a:xfrm>
          <a:prstGeom prst="rect">
            <a:avLst/>
          </a:prstGeom>
        </p:spPr>
      </p:pic>
      <p:pic>
        <p:nvPicPr>
          <p:cNvPr id="8" name="Picture 7">
            <a:extLst>
              <a:ext uri="{FF2B5EF4-FFF2-40B4-BE49-F238E27FC236}">
                <a16:creationId xmlns:a16="http://schemas.microsoft.com/office/drawing/2014/main" id="{A307D383-1BC9-4115-81F4-EA88DF5AE70A}"/>
              </a:ext>
            </a:extLst>
          </p:cNvPr>
          <p:cNvPicPr>
            <a:picLocks noChangeAspect="1"/>
          </p:cNvPicPr>
          <p:nvPr/>
        </p:nvPicPr>
        <p:blipFill>
          <a:blip r:embed="rId3"/>
          <a:stretch>
            <a:fillRect/>
          </a:stretch>
        </p:blipFill>
        <p:spPr>
          <a:xfrm>
            <a:off x="674389" y="799981"/>
            <a:ext cx="5017853" cy="3657600"/>
          </a:xfrm>
          <a:prstGeom prst="rect">
            <a:avLst/>
          </a:prstGeom>
        </p:spPr>
      </p:pic>
      <p:sp>
        <p:nvSpPr>
          <p:cNvPr id="9" name="TextBox 8">
            <a:extLst>
              <a:ext uri="{FF2B5EF4-FFF2-40B4-BE49-F238E27FC236}">
                <a16:creationId xmlns:a16="http://schemas.microsoft.com/office/drawing/2014/main" id="{3B9DB806-A724-4DF0-9A99-DCD75D59795A}"/>
              </a:ext>
            </a:extLst>
          </p:cNvPr>
          <p:cNvSpPr txBox="1"/>
          <p:nvPr/>
        </p:nvSpPr>
        <p:spPr>
          <a:xfrm>
            <a:off x="169136" y="4665141"/>
            <a:ext cx="11726015" cy="2062103"/>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t>Most Clients have never been contacted.</a:t>
            </a:r>
          </a:p>
          <a:p>
            <a:pPr lvl="1" algn="just"/>
            <a:r>
              <a:rPr lang="en-US" sz="1600" dirty="0"/>
              <a:t>A striking 81.7% of clients fall into the "Never Contacted" category, indicating that the vast majority have not received any prior outreach. This highlights a significant untapped segment within the client base.</a:t>
            </a:r>
          </a:p>
          <a:p>
            <a:pPr marL="742950" lvl="1" indent="-285750" algn="just">
              <a:buFont typeface="Wingdings" panose="05000000000000000000" pitchFamily="2" charset="2"/>
              <a:buChar char="Ø"/>
            </a:pPr>
            <a:endParaRPr lang="en-US" sz="1600" b="1" dirty="0"/>
          </a:p>
          <a:p>
            <a:pPr marL="285750" indent="-285750" algn="just">
              <a:buFont typeface="Wingdings" panose="05000000000000000000" pitchFamily="2" charset="2"/>
              <a:buChar char="Ø"/>
            </a:pPr>
            <a:r>
              <a:rPr lang="en-US" sz="1600" b="1" dirty="0"/>
              <a:t>Recent or Frequent Contact is rare.</a:t>
            </a:r>
          </a:p>
          <a:p>
            <a:pPr lvl="1" algn="just"/>
            <a:r>
              <a:rPr lang="en-US" sz="1600" dirty="0"/>
              <a:t>Only a small fraction of clients have been contacted recently: just 0.4% were reached within the last 30 days, and only 1.2% within the last 3 months. This suggests that follow-up and ongoing engagement are limited, with most previously contacted clients not receiving regular communication.</a:t>
            </a:r>
            <a:endParaRPr lang="en-IN" sz="1600" dirty="0"/>
          </a:p>
        </p:txBody>
      </p:sp>
    </p:spTree>
    <p:extLst>
      <p:ext uri="{BB962C8B-B14F-4D97-AF65-F5344CB8AC3E}">
        <p14:creationId xmlns:p14="http://schemas.microsoft.com/office/powerpoint/2010/main" val="1440838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6AC33A-B01A-4A3E-AA79-DD4CE75D525B}"/>
              </a:ext>
            </a:extLst>
          </p:cNvPr>
          <p:cNvPicPr>
            <a:picLocks noChangeAspect="1"/>
          </p:cNvPicPr>
          <p:nvPr/>
        </p:nvPicPr>
        <p:blipFill>
          <a:blip r:embed="rId2"/>
          <a:stretch>
            <a:fillRect/>
          </a:stretch>
        </p:blipFill>
        <p:spPr>
          <a:xfrm>
            <a:off x="572687" y="255353"/>
            <a:ext cx="5053098" cy="2956976"/>
          </a:xfrm>
          <a:prstGeom prst="rect">
            <a:avLst/>
          </a:prstGeom>
        </p:spPr>
      </p:pic>
      <p:pic>
        <p:nvPicPr>
          <p:cNvPr id="7" name="Picture 6">
            <a:extLst>
              <a:ext uri="{FF2B5EF4-FFF2-40B4-BE49-F238E27FC236}">
                <a16:creationId xmlns:a16="http://schemas.microsoft.com/office/drawing/2014/main" id="{49170EB7-B3CB-4EB0-AEE8-4321BCD412F7}"/>
              </a:ext>
            </a:extLst>
          </p:cNvPr>
          <p:cNvPicPr>
            <a:picLocks noChangeAspect="1"/>
          </p:cNvPicPr>
          <p:nvPr/>
        </p:nvPicPr>
        <p:blipFill>
          <a:blip r:embed="rId3"/>
          <a:stretch>
            <a:fillRect/>
          </a:stretch>
        </p:blipFill>
        <p:spPr>
          <a:xfrm>
            <a:off x="6405681" y="255353"/>
            <a:ext cx="5053098" cy="3665551"/>
          </a:xfrm>
          <a:prstGeom prst="rect">
            <a:avLst/>
          </a:prstGeom>
        </p:spPr>
      </p:pic>
      <p:sp>
        <p:nvSpPr>
          <p:cNvPr id="8" name="TextBox 7">
            <a:extLst>
              <a:ext uri="{FF2B5EF4-FFF2-40B4-BE49-F238E27FC236}">
                <a16:creationId xmlns:a16="http://schemas.microsoft.com/office/drawing/2014/main" id="{D175323B-2C3E-42A1-A9CA-F57D846521EE}"/>
              </a:ext>
            </a:extLst>
          </p:cNvPr>
          <p:cNvSpPr txBox="1"/>
          <p:nvPr/>
        </p:nvSpPr>
        <p:spPr>
          <a:xfrm>
            <a:off x="199732" y="4158532"/>
            <a:ext cx="11607955" cy="1815882"/>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t>Clients contacted within the last 3 months have the highest success rate.</a:t>
            </a:r>
          </a:p>
          <a:p>
            <a:pPr lvl="1" algn="just"/>
            <a:r>
              <a:rPr lang="en-US" sz="1600" dirty="0"/>
              <a:t>The campaign success rate peaks at over 40% for clients who were contacted within the last 3 months (31–90 days). This suggests that recent engagement is a strong predictor of positive campaign outcomes.</a:t>
            </a:r>
          </a:p>
          <a:p>
            <a:pPr marL="742950" lvl="1" indent="-285750" algn="just">
              <a:buFont typeface="Wingdings" panose="05000000000000000000" pitchFamily="2" charset="2"/>
              <a:buChar char="Ø"/>
            </a:pPr>
            <a:endParaRPr lang="en-US" sz="1600" b="1" dirty="0"/>
          </a:p>
          <a:p>
            <a:pPr marL="285750" indent="-285750" algn="just">
              <a:buFont typeface="Wingdings" panose="05000000000000000000" pitchFamily="2" charset="2"/>
              <a:buChar char="Ø"/>
            </a:pPr>
            <a:r>
              <a:rPr lang="en-US" sz="1600" b="1" dirty="0"/>
              <a:t>Most clients have never been contacted, and their success rate is low.</a:t>
            </a:r>
          </a:p>
          <a:p>
            <a:pPr lvl="1" algn="just"/>
            <a:r>
              <a:rPr lang="en-US" sz="1600" dirty="0"/>
              <a:t>The majority of clients fall into the "Never Contacted" category, with a much lower success rate (around 10%) compared to those with recent contact. This highlights a large untapped segment where outreach efforts have been minimal and less effective.</a:t>
            </a:r>
            <a:endParaRPr lang="en-IN" sz="1600" dirty="0"/>
          </a:p>
        </p:txBody>
      </p:sp>
    </p:spTree>
    <p:extLst>
      <p:ext uri="{BB962C8B-B14F-4D97-AF65-F5344CB8AC3E}">
        <p14:creationId xmlns:p14="http://schemas.microsoft.com/office/powerpoint/2010/main" val="3273535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C39BFB-2CA6-46B6-88D0-339EBACE740B}"/>
              </a:ext>
            </a:extLst>
          </p:cNvPr>
          <p:cNvPicPr>
            <a:picLocks noChangeAspect="1"/>
          </p:cNvPicPr>
          <p:nvPr/>
        </p:nvPicPr>
        <p:blipFill>
          <a:blip r:embed="rId2"/>
          <a:stretch>
            <a:fillRect/>
          </a:stretch>
        </p:blipFill>
        <p:spPr>
          <a:xfrm>
            <a:off x="398468" y="469790"/>
            <a:ext cx="3641351" cy="2552700"/>
          </a:xfrm>
          <a:prstGeom prst="rect">
            <a:avLst/>
          </a:prstGeom>
        </p:spPr>
      </p:pic>
      <p:pic>
        <p:nvPicPr>
          <p:cNvPr id="5" name="Picture 4">
            <a:extLst>
              <a:ext uri="{FF2B5EF4-FFF2-40B4-BE49-F238E27FC236}">
                <a16:creationId xmlns:a16="http://schemas.microsoft.com/office/drawing/2014/main" id="{A95E47E7-B133-406F-B9AA-25F91F1BD8CE}"/>
              </a:ext>
            </a:extLst>
          </p:cNvPr>
          <p:cNvPicPr>
            <a:picLocks noChangeAspect="1"/>
          </p:cNvPicPr>
          <p:nvPr/>
        </p:nvPicPr>
        <p:blipFill>
          <a:blip r:embed="rId3"/>
          <a:stretch>
            <a:fillRect/>
          </a:stretch>
        </p:blipFill>
        <p:spPr>
          <a:xfrm>
            <a:off x="5622011" y="130618"/>
            <a:ext cx="3530960" cy="2891872"/>
          </a:xfrm>
          <a:prstGeom prst="rect">
            <a:avLst/>
          </a:prstGeom>
        </p:spPr>
      </p:pic>
      <p:sp>
        <p:nvSpPr>
          <p:cNvPr id="6" name="TextBox 5">
            <a:extLst>
              <a:ext uri="{FF2B5EF4-FFF2-40B4-BE49-F238E27FC236}">
                <a16:creationId xmlns:a16="http://schemas.microsoft.com/office/drawing/2014/main" id="{34746CDD-5D70-494E-BE43-381AE82422ED}"/>
              </a:ext>
            </a:extLst>
          </p:cNvPr>
          <p:cNvSpPr txBox="1"/>
          <p:nvPr/>
        </p:nvSpPr>
        <p:spPr>
          <a:xfrm>
            <a:off x="469127" y="3816626"/>
            <a:ext cx="11004605"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t>Success rate increases with recent contact.</a:t>
            </a:r>
          </a:p>
          <a:p>
            <a:pPr lvl="1" algn="just"/>
            <a:r>
              <a:rPr lang="en-US" sz="1600" dirty="0"/>
              <a:t>Clients who were contacted within the last 3 months (31–90 days) have the highest campaign success rate, exceeding 40%. This demonstrates that recent engagement is a strong predictor of positive outcomes, while those never contacted have a much lower success rate (around 9%).</a:t>
            </a:r>
          </a:p>
          <a:p>
            <a:pPr marL="742950" lvl="1" indent="-285750" algn="just">
              <a:buFont typeface="Wingdings" panose="05000000000000000000" pitchFamily="2" charset="2"/>
              <a:buChar char="Ø"/>
            </a:pPr>
            <a:endParaRPr lang="en-US" sz="1600" b="1" dirty="0"/>
          </a:p>
          <a:p>
            <a:pPr marL="285750" indent="-285750" algn="just">
              <a:buFont typeface="Wingdings" panose="05000000000000000000" pitchFamily="2" charset="2"/>
              <a:buChar char="Ø"/>
            </a:pPr>
            <a:r>
              <a:rPr lang="en-US" sz="1600" b="1" dirty="0"/>
              <a:t>Statistically significant relationship between contact recency and success.</a:t>
            </a:r>
          </a:p>
          <a:p>
            <a:pPr lvl="1" algn="just"/>
            <a:r>
              <a:rPr lang="en-US" sz="1600" dirty="0"/>
              <a:t>The chi-square test reveals a highly significant relationship (p-value = 0.0000) between the recency of contact and campaign success. This confirms that how recently a client was contacted is strongly associated with the likelihood of a successful campaign outcome.</a:t>
            </a:r>
            <a:endParaRPr lang="en-IN" sz="1600" dirty="0"/>
          </a:p>
        </p:txBody>
      </p:sp>
    </p:spTree>
    <p:extLst>
      <p:ext uri="{BB962C8B-B14F-4D97-AF65-F5344CB8AC3E}">
        <p14:creationId xmlns:p14="http://schemas.microsoft.com/office/powerpoint/2010/main" val="1302348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D526B0-C097-48DD-B6C3-DCA8CB072067}"/>
              </a:ext>
            </a:extLst>
          </p:cNvPr>
          <p:cNvSpPr txBox="1"/>
          <p:nvPr/>
        </p:nvSpPr>
        <p:spPr>
          <a:xfrm>
            <a:off x="458525" y="245738"/>
            <a:ext cx="11274950" cy="461665"/>
          </a:xfrm>
          <a:prstGeom prst="rect">
            <a:avLst/>
          </a:prstGeom>
          <a:noFill/>
        </p:spPr>
        <p:txBody>
          <a:bodyPr wrap="square" rtlCol="0">
            <a:spAutoFit/>
          </a:bodyPr>
          <a:lstStyle/>
          <a:p>
            <a:pPr algn="ctr"/>
            <a:r>
              <a:rPr lang="en-US" sz="2400" b="1" u="sng" dirty="0"/>
              <a:t>Contacts performed before current campaign</a:t>
            </a:r>
            <a:endParaRPr lang="en-IN" sz="2400" b="1" u="sng" dirty="0"/>
          </a:p>
        </p:txBody>
      </p:sp>
      <p:pic>
        <p:nvPicPr>
          <p:cNvPr id="4" name="Picture 3">
            <a:extLst>
              <a:ext uri="{FF2B5EF4-FFF2-40B4-BE49-F238E27FC236}">
                <a16:creationId xmlns:a16="http://schemas.microsoft.com/office/drawing/2014/main" id="{C65D4F89-3AFF-43B0-93AE-26D4B6225506}"/>
              </a:ext>
            </a:extLst>
          </p:cNvPr>
          <p:cNvPicPr>
            <a:picLocks noChangeAspect="1"/>
          </p:cNvPicPr>
          <p:nvPr/>
        </p:nvPicPr>
        <p:blipFill>
          <a:blip r:embed="rId2"/>
          <a:stretch>
            <a:fillRect/>
          </a:stretch>
        </p:blipFill>
        <p:spPr>
          <a:xfrm>
            <a:off x="176536" y="902680"/>
            <a:ext cx="5514981" cy="2969605"/>
          </a:xfrm>
          <a:prstGeom prst="rect">
            <a:avLst/>
          </a:prstGeom>
        </p:spPr>
      </p:pic>
      <p:pic>
        <p:nvPicPr>
          <p:cNvPr id="6" name="Picture 5">
            <a:extLst>
              <a:ext uri="{FF2B5EF4-FFF2-40B4-BE49-F238E27FC236}">
                <a16:creationId xmlns:a16="http://schemas.microsoft.com/office/drawing/2014/main" id="{F26CE066-D614-49D3-AF54-E82F42DA4A24}"/>
              </a:ext>
            </a:extLst>
          </p:cNvPr>
          <p:cNvPicPr>
            <a:picLocks noChangeAspect="1"/>
          </p:cNvPicPr>
          <p:nvPr/>
        </p:nvPicPr>
        <p:blipFill>
          <a:blip r:embed="rId3"/>
          <a:stretch>
            <a:fillRect/>
          </a:stretch>
        </p:blipFill>
        <p:spPr>
          <a:xfrm>
            <a:off x="6151659" y="902680"/>
            <a:ext cx="5514980" cy="3562447"/>
          </a:xfrm>
          <a:prstGeom prst="rect">
            <a:avLst/>
          </a:prstGeom>
        </p:spPr>
      </p:pic>
      <p:sp>
        <p:nvSpPr>
          <p:cNvPr id="7" name="TextBox 6">
            <a:extLst>
              <a:ext uri="{FF2B5EF4-FFF2-40B4-BE49-F238E27FC236}">
                <a16:creationId xmlns:a16="http://schemas.microsoft.com/office/drawing/2014/main" id="{29B5D8D2-330D-494D-B977-C3AF207A0666}"/>
              </a:ext>
            </a:extLst>
          </p:cNvPr>
          <p:cNvSpPr txBox="1"/>
          <p:nvPr/>
        </p:nvSpPr>
        <p:spPr>
          <a:xfrm>
            <a:off x="287284" y="4660404"/>
            <a:ext cx="11617431" cy="1815882"/>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t>Most Clients have never been previously contacted.</a:t>
            </a:r>
            <a:endParaRPr lang="en-US" sz="1600" dirty="0"/>
          </a:p>
          <a:p>
            <a:pPr lvl="1" algn="just"/>
            <a:r>
              <a:rPr lang="en-US" sz="1600" dirty="0"/>
              <a:t>An overwhelming majority—81.7% of clients—have had no previous contact. This highlights that most of the client base represents a fresh audience for outreach efforts.</a:t>
            </a:r>
          </a:p>
          <a:p>
            <a:pPr lvl="1" algn="just"/>
            <a:endParaRPr lang="en-US" sz="1600" dirty="0"/>
          </a:p>
          <a:p>
            <a:pPr marL="285750" indent="-285750" algn="just">
              <a:buFont typeface="Wingdings" panose="05000000000000000000" pitchFamily="2" charset="2"/>
              <a:buChar char="Ø"/>
            </a:pPr>
            <a:r>
              <a:rPr lang="en-US" sz="1600" b="1" dirty="0"/>
              <a:t>Multiple previous contacts are rare.</a:t>
            </a:r>
            <a:endParaRPr lang="en-US" sz="1600" dirty="0"/>
          </a:p>
          <a:p>
            <a:pPr lvl="1" algn="just"/>
            <a:r>
              <a:rPr lang="en-US" sz="1600" dirty="0"/>
              <a:t>Only a small fraction of clients have been contacted more than once: 7.2% had 2–3 previous contacts, and even fewer fall into higher contact categories. This indicates that repeated outreach is uncommon, and most clients are not frequently re-engaged.</a:t>
            </a:r>
          </a:p>
        </p:txBody>
      </p:sp>
    </p:spTree>
    <p:extLst>
      <p:ext uri="{BB962C8B-B14F-4D97-AF65-F5344CB8AC3E}">
        <p14:creationId xmlns:p14="http://schemas.microsoft.com/office/powerpoint/2010/main" val="3187019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2828F6-3468-4BD0-9C20-12CF4AA83977}"/>
              </a:ext>
            </a:extLst>
          </p:cNvPr>
          <p:cNvSpPr txBox="1"/>
          <p:nvPr/>
        </p:nvSpPr>
        <p:spPr>
          <a:xfrm>
            <a:off x="215441" y="5406888"/>
            <a:ext cx="11505536" cy="830997"/>
          </a:xfrm>
          <a:prstGeom prst="rect">
            <a:avLst/>
          </a:prstGeom>
          <a:noFill/>
        </p:spPr>
        <p:txBody>
          <a:bodyPr wrap="square" rtlCol="0">
            <a:spAutoFit/>
          </a:bodyPr>
          <a:lstStyle/>
          <a:p>
            <a:pPr algn="just"/>
            <a:r>
              <a:rPr lang="en-US" sz="1600" b="1" dirty="0"/>
              <a:t>Clients with 6–10 previous contacts have the highest campaign success rate, approaching 30%.</a:t>
            </a:r>
            <a:r>
              <a:rPr lang="en-US" sz="1600" dirty="0"/>
              <a:t> This suggests that, although most clients have never been contacted before, those with a moderate history of prior engagement are much more likely to respond positively to campaign efforts.</a:t>
            </a:r>
            <a:endParaRPr lang="en-IN" sz="1600" dirty="0"/>
          </a:p>
        </p:txBody>
      </p:sp>
      <p:pic>
        <p:nvPicPr>
          <p:cNvPr id="5" name="Picture 4">
            <a:extLst>
              <a:ext uri="{FF2B5EF4-FFF2-40B4-BE49-F238E27FC236}">
                <a16:creationId xmlns:a16="http://schemas.microsoft.com/office/drawing/2014/main" id="{8C89F649-63C0-4CD3-9308-F2D3AA13342F}"/>
              </a:ext>
            </a:extLst>
          </p:cNvPr>
          <p:cNvPicPr>
            <a:picLocks noChangeAspect="1"/>
          </p:cNvPicPr>
          <p:nvPr/>
        </p:nvPicPr>
        <p:blipFill>
          <a:blip r:embed="rId2"/>
          <a:stretch>
            <a:fillRect/>
          </a:stretch>
        </p:blipFill>
        <p:spPr>
          <a:xfrm>
            <a:off x="2566134" y="159026"/>
            <a:ext cx="5720208" cy="4762831"/>
          </a:xfrm>
          <a:prstGeom prst="rect">
            <a:avLst/>
          </a:prstGeom>
        </p:spPr>
      </p:pic>
    </p:spTree>
    <p:extLst>
      <p:ext uri="{BB962C8B-B14F-4D97-AF65-F5344CB8AC3E}">
        <p14:creationId xmlns:p14="http://schemas.microsoft.com/office/powerpoint/2010/main" val="2446720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D21BEA-89A9-45B4-ABDE-A8546A37C2AE}"/>
              </a:ext>
            </a:extLst>
          </p:cNvPr>
          <p:cNvPicPr>
            <a:picLocks noChangeAspect="1"/>
          </p:cNvPicPr>
          <p:nvPr/>
        </p:nvPicPr>
        <p:blipFill>
          <a:blip r:embed="rId2"/>
          <a:stretch>
            <a:fillRect/>
          </a:stretch>
        </p:blipFill>
        <p:spPr>
          <a:xfrm>
            <a:off x="1040751" y="106225"/>
            <a:ext cx="9661705" cy="4020914"/>
          </a:xfrm>
          <a:prstGeom prst="rect">
            <a:avLst/>
          </a:prstGeom>
        </p:spPr>
      </p:pic>
      <p:sp>
        <p:nvSpPr>
          <p:cNvPr id="3" name="TextBox 2">
            <a:extLst>
              <a:ext uri="{FF2B5EF4-FFF2-40B4-BE49-F238E27FC236}">
                <a16:creationId xmlns:a16="http://schemas.microsoft.com/office/drawing/2014/main" id="{AF9F8669-FFBD-4C04-975F-C01AF509E68D}"/>
              </a:ext>
            </a:extLst>
          </p:cNvPr>
          <p:cNvSpPr txBox="1"/>
          <p:nvPr/>
        </p:nvSpPr>
        <p:spPr>
          <a:xfrm>
            <a:off x="214685" y="4397071"/>
            <a:ext cx="11330609"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t>No meaningful Correlation between Previous and Current contacts.</a:t>
            </a:r>
            <a:endParaRPr lang="en-US" sz="1600" dirty="0"/>
          </a:p>
          <a:p>
            <a:pPr lvl="1" algn="just"/>
            <a:r>
              <a:rPr lang="en-US" sz="1600" dirty="0"/>
              <a:t>The correlation coefficient between previous and current campaign contacts is extremely low (r = -0.033), indicating virtually no linear relationship. This suggests that the number of times a client was contacted in previous campaigns does not predict how many times they are contacted in the current campaign.</a:t>
            </a:r>
          </a:p>
          <a:p>
            <a:pPr lvl="1" algn="just"/>
            <a:endParaRPr lang="en-US" sz="1600" dirty="0"/>
          </a:p>
          <a:p>
            <a:pPr marL="285750" indent="-285750" algn="just">
              <a:buFont typeface="Wingdings" panose="05000000000000000000" pitchFamily="2" charset="2"/>
              <a:buChar char="Ø"/>
            </a:pPr>
            <a:r>
              <a:rPr lang="en-US" sz="1600" b="1" dirty="0"/>
              <a:t>Most Clients have few Contacts in both campaigns.</a:t>
            </a:r>
            <a:endParaRPr lang="en-US" sz="1600" dirty="0"/>
          </a:p>
          <a:p>
            <a:pPr lvl="1" algn="just"/>
            <a:r>
              <a:rPr lang="en-US" sz="1600" dirty="0"/>
              <a:t>The majority of data points are densely clustered near the origin, with most clients having fewer than 10 contacts in both previous and current campaigns. High numbers of contacts are rare, and outliers with many contacts are exceptional cases. This demonstrates that repeated or intensive outreach is uncommon for most clients.</a:t>
            </a:r>
          </a:p>
        </p:txBody>
      </p:sp>
    </p:spTree>
    <p:extLst>
      <p:ext uri="{BB962C8B-B14F-4D97-AF65-F5344CB8AC3E}">
        <p14:creationId xmlns:p14="http://schemas.microsoft.com/office/powerpoint/2010/main" val="3293330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5DA986-58A5-408E-8792-4418A1360CDB}"/>
              </a:ext>
            </a:extLst>
          </p:cNvPr>
          <p:cNvPicPr>
            <a:picLocks noChangeAspect="1"/>
          </p:cNvPicPr>
          <p:nvPr/>
        </p:nvPicPr>
        <p:blipFill>
          <a:blip r:embed="rId2"/>
          <a:stretch>
            <a:fillRect/>
          </a:stretch>
        </p:blipFill>
        <p:spPr>
          <a:xfrm>
            <a:off x="432892" y="182879"/>
            <a:ext cx="2491834" cy="3172572"/>
          </a:xfrm>
          <a:prstGeom prst="rect">
            <a:avLst/>
          </a:prstGeom>
        </p:spPr>
      </p:pic>
      <p:pic>
        <p:nvPicPr>
          <p:cNvPr id="6" name="Picture 5">
            <a:extLst>
              <a:ext uri="{FF2B5EF4-FFF2-40B4-BE49-F238E27FC236}">
                <a16:creationId xmlns:a16="http://schemas.microsoft.com/office/drawing/2014/main" id="{E0D73337-668D-4BBE-96BC-01FA98399834}"/>
              </a:ext>
            </a:extLst>
          </p:cNvPr>
          <p:cNvPicPr>
            <a:picLocks noChangeAspect="1"/>
          </p:cNvPicPr>
          <p:nvPr/>
        </p:nvPicPr>
        <p:blipFill>
          <a:blip r:embed="rId3"/>
          <a:stretch>
            <a:fillRect/>
          </a:stretch>
        </p:blipFill>
        <p:spPr>
          <a:xfrm>
            <a:off x="432892" y="3429000"/>
            <a:ext cx="2491834" cy="3217304"/>
          </a:xfrm>
          <a:prstGeom prst="rect">
            <a:avLst/>
          </a:prstGeom>
        </p:spPr>
      </p:pic>
      <p:sp>
        <p:nvSpPr>
          <p:cNvPr id="7" name="TextBox 6">
            <a:extLst>
              <a:ext uri="{FF2B5EF4-FFF2-40B4-BE49-F238E27FC236}">
                <a16:creationId xmlns:a16="http://schemas.microsoft.com/office/drawing/2014/main" id="{208119E2-28D0-4C6B-AEA2-0AE6814DFD4E}"/>
              </a:ext>
            </a:extLst>
          </p:cNvPr>
          <p:cNvSpPr txBox="1"/>
          <p:nvPr/>
        </p:nvSpPr>
        <p:spPr>
          <a:xfrm>
            <a:off x="3219407" y="1526525"/>
            <a:ext cx="8619214" cy="3046988"/>
          </a:xfrm>
          <a:prstGeom prst="rect">
            <a:avLst/>
          </a:prstGeom>
          <a:noFill/>
        </p:spPr>
        <p:txBody>
          <a:bodyPr wrap="square" rtlCol="0">
            <a:spAutoFit/>
          </a:bodyPr>
          <a:lstStyle/>
          <a:p>
            <a:pPr algn="just"/>
            <a:r>
              <a:rPr lang="en-US" sz="1600" b="1" dirty="0"/>
              <a:t>Clients with more Previous contacts have higher success rates</a:t>
            </a:r>
            <a:endParaRPr lang="en-US" sz="1600" dirty="0"/>
          </a:p>
          <a:p>
            <a:pPr lvl="1" algn="just"/>
            <a:r>
              <a:rPr lang="en-US" sz="1600" dirty="0"/>
              <a:t>The success rate increases notably as the number of previous contacts rises. For example, clients with 0 previous contacts have a success rate of only 9.2%, while those with 6–8 previous contacts see success rates exceeding 30%. This suggests that repeated prior engagement significantly boosts the likelihood of a successful campaign outcome.</a:t>
            </a:r>
          </a:p>
          <a:p>
            <a:pPr lvl="1" algn="just"/>
            <a:endParaRPr lang="en-US" sz="1600" dirty="0"/>
          </a:p>
          <a:p>
            <a:pPr lvl="1" algn="just"/>
            <a:endParaRPr lang="en-US" sz="1600" dirty="0"/>
          </a:p>
          <a:p>
            <a:pPr algn="just"/>
            <a:r>
              <a:rPr lang="en-US" sz="1600" b="1" dirty="0"/>
              <a:t>The vast majority of clients have never been Previously contacted</a:t>
            </a:r>
            <a:endParaRPr lang="en-US" sz="1600" dirty="0"/>
          </a:p>
          <a:p>
            <a:pPr lvl="1" algn="just"/>
            <a:r>
              <a:rPr lang="en-US" sz="1600" dirty="0"/>
              <a:t>Most clients (36,954 out of the total) fall into the "0 previous contacts" category, representing over 80% of the client base. This highlights a substantial untapped segment, but also shows that the highest volume of successful conversions comes from this group simply due to its size, despite the lower individual success rate.</a:t>
            </a:r>
          </a:p>
        </p:txBody>
      </p:sp>
    </p:spTree>
    <p:extLst>
      <p:ext uri="{BB962C8B-B14F-4D97-AF65-F5344CB8AC3E}">
        <p14:creationId xmlns:p14="http://schemas.microsoft.com/office/powerpoint/2010/main" val="1194986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E55DA9-7A61-4DA0-A8C6-443F05F47AE0}"/>
              </a:ext>
            </a:extLst>
          </p:cNvPr>
          <p:cNvPicPr>
            <a:picLocks noChangeAspect="1"/>
          </p:cNvPicPr>
          <p:nvPr/>
        </p:nvPicPr>
        <p:blipFill>
          <a:blip r:embed="rId2"/>
          <a:stretch>
            <a:fillRect/>
          </a:stretch>
        </p:blipFill>
        <p:spPr>
          <a:xfrm>
            <a:off x="3141014" y="308734"/>
            <a:ext cx="5162550" cy="3457575"/>
          </a:xfrm>
          <a:prstGeom prst="rect">
            <a:avLst/>
          </a:prstGeom>
        </p:spPr>
      </p:pic>
      <p:sp>
        <p:nvSpPr>
          <p:cNvPr id="4" name="TextBox 3">
            <a:extLst>
              <a:ext uri="{FF2B5EF4-FFF2-40B4-BE49-F238E27FC236}">
                <a16:creationId xmlns:a16="http://schemas.microsoft.com/office/drawing/2014/main" id="{3F27D998-4397-4C4C-9EE8-425C6E5CD569}"/>
              </a:ext>
            </a:extLst>
          </p:cNvPr>
          <p:cNvSpPr txBox="1"/>
          <p:nvPr/>
        </p:nvSpPr>
        <p:spPr>
          <a:xfrm>
            <a:off x="405517" y="4007457"/>
            <a:ext cx="11473732"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t>Returning Clients have much higher success rates.</a:t>
            </a:r>
            <a:endParaRPr lang="en-US" sz="1600" dirty="0"/>
          </a:p>
          <a:p>
            <a:pPr lvl="1" algn="just"/>
            <a:r>
              <a:rPr lang="en-US" sz="1600" dirty="0"/>
              <a:t>Returning clients achieve a success rate of 23.1%, which is significantly higher than the 9.2% success rate for first-time clients. The difference of 14 percentage points highlights the value of follow-up and re-engagement efforts.</a:t>
            </a:r>
          </a:p>
          <a:p>
            <a:pPr lvl="1" algn="just"/>
            <a:endParaRPr lang="en-US" sz="1600" dirty="0"/>
          </a:p>
          <a:p>
            <a:pPr marL="285750" indent="-285750" algn="just">
              <a:buFont typeface="Wingdings" panose="05000000000000000000" pitchFamily="2" charset="2"/>
              <a:buChar char="Ø"/>
            </a:pPr>
            <a:r>
              <a:rPr lang="en-US" sz="1600" b="1" dirty="0"/>
              <a:t>First-time Clients dominate the client base.</a:t>
            </a:r>
            <a:endParaRPr lang="en-US" sz="1600" dirty="0"/>
          </a:p>
          <a:p>
            <a:pPr lvl="1" algn="just"/>
            <a:r>
              <a:rPr lang="en-US" sz="1600" dirty="0"/>
              <a:t>The vast majority of clients (81.7%) are first-time clients, while only 18.3% are returning and just 3.4% are high-touch clients (with 5 or more previous interactions). This suggests a large untapped opportunity to improve overall success by focusing on converting more first-time clients into returning ones.</a:t>
            </a:r>
          </a:p>
          <a:p>
            <a:pPr lvl="1" algn="just"/>
            <a:endParaRPr lang="en-US" sz="1600" dirty="0"/>
          </a:p>
        </p:txBody>
      </p:sp>
    </p:spTree>
    <p:extLst>
      <p:ext uri="{BB962C8B-B14F-4D97-AF65-F5344CB8AC3E}">
        <p14:creationId xmlns:p14="http://schemas.microsoft.com/office/powerpoint/2010/main" val="19486811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5092A5-D6F3-4400-999B-02A61C89C6A9}"/>
              </a:ext>
            </a:extLst>
          </p:cNvPr>
          <p:cNvSpPr txBox="1"/>
          <p:nvPr/>
        </p:nvSpPr>
        <p:spPr>
          <a:xfrm>
            <a:off x="389614" y="79514"/>
            <a:ext cx="11187485" cy="461665"/>
          </a:xfrm>
          <a:prstGeom prst="rect">
            <a:avLst/>
          </a:prstGeom>
          <a:noFill/>
        </p:spPr>
        <p:txBody>
          <a:bodyPr wrap="square" rtlCol="0">
            <a:spAutoFit/>
          </a:bodyPr>
          <a:lstStyle/>
          <a:p>
            <a:pPr algn="ctr"/>
            <a:r>
              <a:rPr lang="en-US" sz="2400" b="1" u="sng" dirty="0"/>
              <a:t>Outcomes of previous Marketing Campaign</a:t>
            </a:r>
            <a:endParaRPr lang="en-IN" sz="2400" b="1" u="sng" dirty="0"/>
          </a:p>
        </p:txBody>
      </p:sp>
      <p:pic>
        <p:nvPicPr>
          <p:cNvPr id="3" name="Picture 2">
            <a:extLst>
              <a:ext uri="{FF2B5EF4-FFF2-40B4-BE49-F238E27FC236}">
                <a16:creationId xmlns:a16="http://schemas.microsoft.com/office/drawing/2014/main" id="{F86E5143-9784-4119-808A-C9D3676B481D}"/>
              </a:ext>
            </a:extLst>
          </p:cNvPr>
          <p:cNvPicPr>
            <a:picLocks noChangeAspect="1"/>
          </p:cNvPicPr>
          <p:nvPr/>
        </p:nvPicPr>
        <p:blipFill>
          <a:blip r:embed="rId2"/>
          <a:stretch>
            <a:fillRect/>
          </a:stretch>
        </p:blipFill>
        <p:spPr>
          <a:xfrm>
            <a:off x="233791" y="779716"/>
            <a:ext cx="5181806" cy="3442916"/>
          </a:xfrm>
          <a:prstGeom prst="rect">
            <a:avLst/>
          </a:prstGeom>
        </p:spPr>
      </p:pic>
      <p:pic>
        <p:nvPicPr>
          <p:cNvPr id="4" name="Picture 3">
            <a:extLst>
              <a:ext uri="{FF2B5EF4-FFF2-40B4-BE49-F238E27FC236}">
                <a16:creationId xmlns:a16="http://schemas.microsoft.com/office/drawing/2014/main" id="{E7AB46B0-0848-4A8C-B726-FE4CB69578DF}"/>
              </a:ext>
            </a:extLst>
          </p:cNvPr>
          <p:cNvPicPr>
            <a:picLocks noChangeAspect="1"/>
          </p:cNvPicPr>
          <p:nvPr/>
        </p:nvPicPr>
        <p:blipFill>
          <a:blip r:embed="rId3"/>
          <a:stretch>
            <a:fillRect/>
          </a:stretch>
        </p:blipFill>
        <p:spPr>
          <a:xfrm>
            <a:off x="6528021" y="779716"/>
            <a:ext cx="3583764" cy="3442917"/>
          </a:xfrm>
          <a:prstGeom prst="rect">
            <a:avLst/>
          </a:prstGeom>
        </p:spPr>
      </p:pic>
      <p:sp>
        <p:nvSpPr>
          <p:cNvPr id="5" name="TextBox 4">
            <a:extLst>
              <a:ext uri="{FF2B5EF4-FFF2-40B4-BE49-F238E27FC236}">
                <a16:creationId xmlns:a16="http://schemas.microsoft.com/office/drawing/2014/main" id="{8AB2A440-D8DF-465B-B7A3-6027AD62FA4B}"/>
              </a:ext>
            </a:extLst>
          </p:cNvPr>
          <p:cNvSpPr txBox="1"/>
          <p:nvPr/>
        </p:nvSpPr>
        <p:spPr>
          <a:xfrm>
            <a:off x="120595" y="4461169"/>
            <a:ext cx="11950810" cy="1815882"/>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t>The Vast majority of clients have unknown outcomes.</a:t>
            </a:r>
            <a:endParaRPr lang="en-US" sz="1600" dirty="0"/>
          </a:p>
          <a:p>
            <a:pPr lvl="1" algn="just"/>
            <a:r>
              <a:rPr lang="en-US" sz="1600" dirty="0"/>
              <a:t>A striking 81.7% of clients fall into the "unknown" category for previous campaign outcomes. This indicates that for most clients, there is no recorded information on the result of earlier marketing efforts, highlighting a significant gap in campaign tracking or data collection.</a:t>
            </a:r>
          </a:p>
          <a:p>
            <a:pPr lvl="1" algn="just"/>
            <a:endParaRPr lang="en-US" sz="1600" dirty="0"/>
          </a:p>
          <a:p>
            <a:pPr marL="285750" indent="-285750" algn="just">
              <a:buFont typeface="Wingdings" panose="05000000000000000000" pitchFamily="2" charset="2"/>
              <a:buChar char="Ø"/>
            </a:pPr>
            <a:r>
              <a:rPr lang="en-US" sz="1600" b="1" dirty="0"/>
              <a:t>Successes are rare compared to failures.</a:t>
            </a:r>
            <a:endParaRPr lang="en-US" sz="1600" dirty="0"/>
          </a:p>
          <a:p>
            <a:pPr lvl="1" algn="just"/>
            <a:r>
              <a:rPr lang="en-US" sz="1600" dirty="0"/>
              <a:t>Only 3.3% of clients had a "success" outcome in previous campaigns, while 10.8% experienced "failure." This shows that successful campaign conversions are relatively uncommon, and unsuccessful attempts are more than three times as frequent as successes.</a:t>
            </a:r>
          </a:p>
        </p:txBody>
      </p:sp>
    </p:spTree>
    <p:extLst>
      <p:ext uri="{BB962C8B-B14F-4D97-AF65-F5344CB8AC3E}">
        <p14:creationId xmlns:p14="http://schemas.microsoft.com/office/powerpoint/2010/main" val="3373055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E623A2-25A7-47F1-B313-980B34876704}"/>
              </a:ext>
            </a:extLst>
          </p:cNvPr>
          <p:cNvPicPr>
            <a:picLocks noChangeAspect="1"/>
          </p:cNvPicPr>
          <p:nvPr/>
        </p:nvPicPr>
        <p:blipFill>
          <a:blip r:embed="rId2"/>
          <a:stretch>
            <a:fillRect/>
          </a:stretch>
        </p:blipFill>
        <p:spPr>
          <a:xfrm>
            <a:off x="103367" y="1144337"/>
            <a:ext cx="6152125" cy="4087619"/>
          </a:xfrm>
          <a:prstGeom prst="rect">
            <a:avLst/>
          </a:prstGeom>
        </p:spPr>
      </p:pic>
      <p:sp>
        <p:nvSpPr>
          <p:cNvPr id="3" name="TextBox 2">
            <a:extLst>
              <a:ext uri="{FF2B5EF4-FFF2-40B4-BE49-F238E27FC236}">
                <a16:creationId xmlns:a16="http://schemas.microsoft.com/office/drawing/2014/main" id="{962E28BE-BAB8-46D7-AB17-B1B75FB5F41E}"/>
              </a:ext>
            </a:extLst>
          </p:cNvPr>
          <p:cNvSpPr txBox="1"/>
          <p:nvPr/>
        </p:nvSpPr>
        <p:spPr>
          <a:xfrm>
            <a:off x="461175" y="326004"/>
            <a:ext cx="10988703" cy="523220"/>
          </a:xfrm>
          <a:prstGeom prst="rect">
            <a:avLst/>
          </a:prstGeom>
          <a:noFill/>
        </p:spPr>
        <p:txBody>
          <a:bodyPr wrap="square" rtlCol="0">
            <a:spAutoFit/>
          </a:bodyPr>
          <a:lstStyle/>
          <a:p>
            <a:pPr algn="ctr"/>
            <a:r>
              <a:rPr lang="en-US" sz="2400" b="1" u="sng" dirty="0"/>
              <a:t>Distribution</a:t>
            </a:r>
            <a:r>
              <a:rPr lang="en-US" sz="2800" b="1" u="sng" dirty="0"/>
              <a:t> of Job type among the Clients</a:t>
            </a:r>
            <a:endParaRPr lang="en-IN" sz="2800" b="1" u="sng" dirty="0"/>
          </a:p>
        </p:txBody>
      </p:sp>
      <p:pic>
        <p:nvPicPr>
          <p:cNvPr id="4" name="Picture 3">
            <a:extLst>
              <a:ext uri="{FF2B5EF4-FFF2-40B4-BE49-F238E27FC236}">
                <a16:creationId xmlns:a16="http://schemas.microsoft.com/office/drawing/2014/main" id="{A2E0E1C3-7E92-4C50-B195-0711EB17907B}"/>
              </a:ext>
            </a:extLst>
          </p:cNvPr>
          <p:cNvPicPr>
            <a:picLocks noChangeAspect="1"/>
          </p:cNvPicPr>
          <p:nvPr/>
        </p:nvPicPr>
        <p:blipFill>
          <a:blip r:embed="rId3"/>
          <a:stretch>
            <a:fillRect/>
          </a:stretch>
        </p:blipFill>
        <p:spPr>
          <a:xfrm>
            <a:off x="6523080" y="1272207"/>
            <a:ext cx="5014263" cy="3959749"/>
          </a:xfrm>
          <a:prstGeom prst="rect">
            <a:avLst/>
          </a:prstGeom>
        </p:spPr>
      </p:pic>
      <p:pic>
        <p:nvPicPr>
          <p:cNvPr id="6" name="Picture 5">
            <a:extLst>
              <a:ext uri="{FF2B5EF4-FFF2-40B4-BE49-F238E27FC236}">
                <a16:creationId xmlns:a16="http://schemas.microsoft.com/office/drawing/2014/main" id="{AF57E265-1389-42E2-936C-C7D7417BF5BB}"/>
              </a:ext>
            </a:extLst>
          </p:cNvPr>
          <p:cNvPicPr>
            <a:picLocks noChangeAspect="1"/>
          </p:cNvPicPr>
          <p:nvPr/>
        </p:nvPicPr>
        <p:blipFill>
          <a:blip r:embed="rId4"/>
          <a:stretch>
            <a:fillRect/>
          </a:stretch>
        </p:blipFill>
        <p:spPr>
          <a:xfrm>
            <a:off x="461175" y="5417571"/>
            <a:ext cx="4143375" cy="1114425"/>
          </a:xfrm>
          <a:prstGeom prst="rect">
            <a:avLst/>
          </a:prstGeom>
        </p:spPr>
      </p:pic>
      <p:sp>
        <p:nvSpPr>
          <p:cNvPr id="7" name="TextBox 6">
            <a:extLst>
              <a:ext uri="{FF2B5EF4-FFF2-40B4-BE49-F238E27FC236}">
                <a16:creationId xmlns:a16="http://schemas.microsoft.com/office/drawing/2014/main" id="{7EA6092E-679E-41F2-88AF-B0DE2AAED747}"/>
              </a:ext>
            </a:extLst>
          </p:cNvPr>
          <p:cNvSpPr txBox="1"/>
          <p:nvPr/>
        </p:nvSpPr>
        <p:spPr>
          <a:xfrm>
            <a:off x="5088836" y="5637475"/>
            <a:ext cx="6641990" cy="584775"/>
          </a:xfrm>
          <a:prstGeom prst="rect">
            <a:avLst/>
          </a:prstGeom>
          <a:noFill/>
        </p:spPr>
        <p:txBody>
          <a:bodyPr wrap="square" rtlCol="0">
            <a:spAutoFit/>
          </a:bodyPr>
          <a:lstStyle/>
          <a:p>
            <a:r>
              <a:rPr lang="en-US" sz="1600" b="1" dirty="0"/>
              <a:t>Blue-collar</a:t>
            </a:r>
            <a:r>
              <a:rPr lang="en-US" sz="1600" dirty="0"/>
              <a:t> jobs are the most common among clients, with 9,731 individuals, making this group the largest represented job type in the dataset.</a:t>
            </a:r>
            <a:endParaRPr lang="en-IN" sz="1600" dirty="0"/>
          </a:p>
        </p:txBody>
      </p:sp>
    </p:spTree>
    <p:extLst>
      <p:ext uri="{BB962C8B-B14F-4D97-AF65-F5344CB8AC3E}">
        <p14:creationId xmlns:p14="http://schemas.microsoft.com/office/powerpoint/2010/main" val="1885909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BEB037A-8D45-45F3-8367-56AD2759566A}"/>
              </a:ext>
            </a:extLst>
          </p:cNvPr>
          <p:cNvPicPr>
            <a:picLocks noChangeAspect="1"/>
          </p:cNvPicPr>
          <p:nvPr/>
        </p:nvPicPr>
        <p:blipFill>
          <a:blip r:embed="rId2"/>
          <a:stretch>
            <a:fillRect/>
          </a:stretch>
        </p:blipFill>
        <p:spPr>
          <a:xfrm>
            <a:off x="2615980" y="72470"/>
            <a:ext cx="5939624" cy="3945123"/>
          </a:xfrm>
          <a:prstGeom prst="rect">
            <a:avLst/>
          </a:prstGeom>
        </p:spPr>
      </p:pic>
      <p:sp>
        <p:nvSpPr>
          <p:cNvPr id="5" name="TextBox 4">
            <a:extLst>
              <a:ext uri="{FF2B5EF4-FFF2-40B4-BE49-F238E27FC236}">
                <a16:creationId xmlns:a16="http://schemas.microsoft.com/office/drawing/2014/main" id="{0F9B700E-AD5D-4398-A858-BB4A2A8D4567}"/>
              </a:ext>
            </a:extLst>
          </p:cNvPr>
          <p:cNvSpPr txBox="1"/>
          <p:nvPr/>
        </p:nvSpPr>
        <p:spPr>
          <a:xfrm>
            <a:off x="119268" y="4389119"/>
            <a:ext cx="11648661"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t>Clients with Previous success have exceptionally high success rates.</a:t>
            </a:r>
            <a:endParaRPr lang="en-US" sz="1600" dirty="0"/>
          </a:p>
          <a:p>
            <a:pPr lvl="1" algn="just"/>
            <a:r>
              <a:rPr lang="en-US" sz="1600" dirty="0"/>
              <a:t>Clients whose previous campaign outcome was a "success" achieve a current campaign success rate of 64.8%. This is dramatically higher than the overall average success rate (11.7%) and indicates that prior positive engagement is a strong predictor of future campaign success.</a:t>
            </a:r>
          </a:p>
          <a:p>
            <a:pPr lvl="1" algn="just"/>
            <a:endParaRPr lang="en-US" sz="1600" dirty="0"/>
          </a:p>
          <a:p>
            <a:pPr marL="285750" indent="-285750" algn="just">
              <a:buFont typeface="Wingdings" panose="05000000000000000000" pitchFamily="2" charset="2"/>
              <a:buChar char="Ø"/>
            </a:pPr>
            <a:r>
              <a:rPr lang="en-US" sz="1600" b="1" dirty="0"/>
              <a:t>Most Clients have unknown or unsuccessful Previous outcomes, with much lower success rates.</a:t>
            </a:r>
            <a:endParaRPr lang="en-US" sz="1600" dirty="0"/>
          </a:p>
          <a:p>
            <a:pPr lvl="1" algn="just"/>
            <a:r>
              <a:rPr lang="en-US" sz="1600" dirty="0"/>
              <a:t>The majority of clients fall into the "unknown" or "failure" categories for previous campaign outcomes, with success rates of only 9.2% and 12.6%, respectively. These rates are below or just above the overall average, highlighting that lack of prior success or missing data is associated with much lower chances of current campaign success.</a:t>
            </a:r>
          </a:p>
        </p:txBody>
      </p:sp>
    </p:spTree>
    <p:extLst>
      <p:ext uri="{BB962C8B-B14F-4D97-AF65-F5344CB8AC3E}">
        <p14:creationId xmlns:p14="http://schemas.microsoft.com/office/powerpoint/2010/main" val="519273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D2739D6-0ADC-4FFC-ACA5-481CA946C6AF}"/>
              </a:ext>
            </a:extLst>
          </p:cNvPr>
          <p:cNvPicPr>
            <a:picLocks noChangeAspect="1"/>
          </p:cNvPicPr>
          <p:nvPr/>
        </p:nvPicPr>
        <p:blipFill>
          <a:blip r:embed="rId2"/>
          <a:stretch>
            <a:fillRect/>
          </a:stretch>
        </p:blipFill>
        <p:spPr>
          <a:xfrm>
            <a:off x="277971" y="445271"/>
            <a:ext cx="3851809" cy="5852161"/>
          </a:xfrm>
          <a:prstGeom prst="rect">
            <a:avLst/>
          </a:prstGeom>
        </p:spPr>
      </p:pic>
      <p:pic>
        <p:nvPicPr>
          <p:cNvPr id="5" name="Picture 4">
            <a:extLst>
              <a:ext uri="{FF2B5EF4-FFF2-40B4-BE49-F238E27FC236}">
                <a16:creationId xmlns:a16="http://schemas.microsoft.com/office/drawing/2014/main" id="{973EB9A4-ABE4-438B-959A-CF531701AFAA}"/>
              </a:ext>
            </a:extLst>
          </p:cNvPr>
          <p:cNvPicPr>
            <a:picLocks noChangeAspect="1"/>
          </p:cNvPicPr>
          <p:nvPr/>
        </p:nvPicPr>
        <p:blipFill>
          <a:blip r:embed="rId3"/>
          <a:stretch>
            <a:fillRect/>
          </a:stretch>
        </p:blipFill>
        <p:spPr>
          <a:xfrm>
            <a:off x="4874273" y="182879"/>
            <a:ext cx="5321827" cy="1310102"/>
          </a:xfrm>
          <a:prstGeom prst="rect">
            <a:avLst/>
          </a:prstGeom>
        </p:spPr>
      </p:pic>
      <p:sp>
        <p:nvSpPr>
          <p:cNvPr id="6" name="TextBox 5">
            <a:extLst>
              <a:ext uri="{FF2B5EF4-FFF2-40B4-BE49-F238E27FC236}">
                <a16:creationId xmlns:a16="http://schemas.microsoft.com/office/drawing/2014/main" id="{E5B57254-8144-449C-8722-582888B545B4}"/>
              </a:ext>
            </a:extLst>
          </p:cNvPr>
          <p:cNvSpPr txBox="1"/>
          <p:nvPr/>
        </p:nvSpPr>
        <p:spPr>
          <a:xfrm>
            <a:off x="3776870" y="2449001"/>
            <a:ext cx="7975158" cy="2800767"/>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t>Previous Campaign success strongly predicts future success.</a:t>
            </a:r>
            <a:endParaRPr lang="en-US" sz="1600" dirty="0"/>
          </a:p>
          <a:p>
            <a:pPr lvl="1" algn="just"/>
            <a:r>
              <a:rPr lang="en-US" sz="1600" dirty="0"/>
              <a:t>Clients with a "success" outcome in the previous campaign have an exceptionally high current campaign success rate of 64.8%. This is far above the overall average and other outcome groups, showing that prior positive engagement is a powerful predictor of future campaign conversions.</a:t>
            </a:r>
          </a:p>
          <a:p>
            <a:pPr lvl="1" algn="just"/>
            <a:endParaRPr lang="en-US" sz="1600" dirty="0"/>
          </a:p>
          <a:p>
            <a:pPr marL="285750" indent="-285750" algn="just">
              <a:buFont typeface="Wingdings" panose="05000000000000000000" pitchFamily="2" charset="2"/>
              <a:buChar char="Ø"/>
            </a:pPr>
            <a:r>
              <a:rPr lang="en-US" sz="1600" b="1" dirty="0"/>
              <a:t>Statistically significant relationship between Previous and Current outcomes.</a:t>
            </a:r>
            <a:endParaRPr lang="en-US" sz="1600" dirty="0"/>
          </a:p>
          <a:p>
            <a:pPr lvl="1" algn="just"/>
            <a:r>
              <a:rPr lang="en-US" sz="1600" dirty="0"/>
              <a:t>The chi-square test confirms a highly significant relationship between previous campaign outcome and current campaign success (p-value = 0.000000). This means that knowing a client's past campaign result provides valuable insight into their likelihood of converting in the current campaign.</a:t>
            </a:r>
          </a:p>
        </p:txBody>
      </p:sp>
    </p:spTree>
    <p:extLst>
      <p:ext uri="{BB962C8B-B14F-4D97-AF65-F5344CB8AC3E}">
        <p14:creationId xmlns:p14="http://schemas.microsoft.com/office/powerpoint/2010/main" val="2295029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8BFFE2-B6BA-4FAA-B7A8-42917FBB43CC}"/>
              </a:ext>
            </a:extLst>
          </p:cNvPr>
          <p:cNvPicPr>
            <a:picLocks noChangeAspect="1"/>
          </p:cNvPicPr>
          <p:nvPr/>
        </p:nvPicPr>
        <p:blipFill>
          <a:blip r:embed="rId2"/>
          <a:stretch>
            <a:fillRect/>
          </a:stretch>
        </p:blipFill>
        <p:spPr>
          <a:xfrm>
            <a:off x="2639834" y="103368"/>
            <a:ext cx="5645425" cy="4091892"/>
          </a:xfrm>
          <a:prstGeom prst="rect">
            <a:avLst/>
          </a:prstGeom>
        </p:spPr>
      </p:pic>
      <p:sp>
        <p:nvSpPr>
          <p:cNvPr id="4" name="TextBox 3">
            <a:extLst>
              <a:ext uri="{FF2B5EF4-FFF2-40B4-BE49-F238E27FC236}">
                <a16:creationId xmlns:a16="http://schemas.microsoft.com/office/drawing/2014/main" id="{87AB5F1E-E977-45E6-9E3D-57F220E1ED9B}"/>
              </a:ext>
            </a:extLst>
          </p:cNvPr>
          <p:cNvSpPr txBox="1"/>
          <p:nvPr/>
        </p:nvSpPr>
        <p:spPr>
          <a:xfrm>
            <a:off x="103369" y="4397072"/>
            <a:ext cx="11712270" cy="2062103"/>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t>Clients with Previous Campaign success have the highest Current success rate.</a:t>
            </a:r>
            <a:endParaRPr lang="en-US" sz="1600" dirty="0"/>
          </a:p>
          <a:p>
            <a:pPr lvl="1" algn="just"/>
            <a:r>
              <a:rPr lang="en-US" sz="1600" dirty="0"/>
              <a:t>Among clients whose previous campaign outcome was "success," a majority (980 out of 1,513, or about 64.8%) also achieved a "yes" result in the current campaign. This indicates that prior campaign success is a strong predictor of future positive outcomes.</a:t>
            </a:r>
          </a:p>
          <a:p>
            <a:pPr lvl="1" algn="just"/>
            <a:endParaRPr lang="en-US" sz="1600" dirty="0"/>
          </a:p>
          <a:p>
            <a:pPr marL="285750" indent="-285750" algn="just">
              <a:buFont typeface="Wingdings" panose="05000000000000000000" pitchFamily="2" charset="2"/>
              <a:buChar char="Ø"/>
            </a:pPr>
            <a:r>
              <a:rPr lang="en-US" sz="1600" b="1" dirty="0"/>
              <a:t>Most Clients have unknown previous outcomes and lower success rates.</a:t>
            </a:r>
            <a:endParaRPr lang="en-US" sz="1600" dirty="0"/>
          </a:p>
          <a:p>
            <a:pPr lvl="1" algn="just"/>
            <a:r>
              <a:rPr lang="en-US" sz="1600" dirty="0"/>
              <a:t>The largest group by far falls into the "unknown" previous outcome category (over 36,000 clients). Their current campaign success rate is much lower (3,387 out of 36,959, or about 9.2%), highlighting both a data gap and a substantially lower likelihood of conversion among clients with no recorded campaign history.</a:t>
            </a:r>
          </a:p>
        </p:txBody>
      </p:sp>
    </p:spTree>
    <p:extLst>
      <p:ext uri="{BB962C8B-B14F-4D97-AF65-F5344CB8AC3E}">
        <p14:creationId xmlns:p14="http://schemas.microsoft.com/office/powerpoint/2010/main" val="1812759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8A6F159-F32A-4A6B-8C42-8A4E4C8E73EA}"/>
              </a:ext>
            </a:extLst>
          </p:cNvPr>
          <p:cNvPicPr>
            <a:picLocks noChangeAspect="1"/>
          </p:cNvPicPr>
          <p:nvPr/>
        </p:nvPicPr>
        <p:blipFill>
          <a:blip r:embed="rId2"/>
          <a:stretch>
            <a:fillRect/>
          </a:stretch>
        </p:blipFill>
        <p:spPr>
          <a:xfrm>
            <a:off x="218743" y="314521"/>
            <a:ext cx="7641203" cy="5714082"/>
          </a:xfrm>
          <a:prstGeom prst="rect">
            <a:avLst/>
          </a:prstGeom>
        </p:spPr>
      </p:pic>
      <p:pic>
        <p:nvPicPr>
          <p:cNvPr id="3" name="Picture 2">
            <a:extLst>
              <a:ext uri="{FF2B5EF4-FFF2-40B4-BE49-F238E27FC236}">
                <a16:creationId xmlns:a16="http://schemas.microsoft.com/office/drawing/2014/main" id="{D58870A5-C41D-4E72-9063-F5F49DC9E5F8}"/>
              </a:ext>
            </a:extLst>
          </p:cNvPr>
          <p:cNvPicPr>
            <a:picLocks noChangeAspect="1"/>
          </p:cNvPicPr>
          <p:nvPr/>
        </p:nvPicPr>
        <p:blipFill>
          <a:blip r:embed="rId3"/>
          <a:stretch>
            <a:fillRect/>
          </a:stretch>
        </p:blipFill>
        <p:spPr>
          <a:xfrm>
            <a:off x="7940620" y="5319418"/>
            <a:ext cx="4251380" cy="1418370"/>
          </a:xfrm>
          <a:prstGeom prst="rect">
            <a:avLst/>
          </a:prstGeom>
        </p:spPr>
      </p:pic>
    </p:spTree>
    <p:extLst>
      <p:ext uri="{BB962C8B-B14F-4D97-AF65-F5344CB8AC3E}">
        <p14:creationId xmlns:p14="http://schemas.microsoft.com/office/powerpoint/2010/main" val="34215596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6C1368-F4A7-4A3B-9E19-D91D350A88BB}"/>
              </a:ext>
            </a:extLst>
          </p:cNvPr>
          <p:cNvSpPr/>
          <p:nvPr/>
        </p:nvSpPr>
        <p:spPr>
          <a:xfrm>
            <a:off x="326002" y="5536903"/>
            <a:ext cx="11290853" cy="584775"/>
          </a:xfrm>
          <a:prstGeom prst="rect">
            <a:avLst/>
          </a:prstGeom>
        </p:spPr>
        <p:txBody>
          <a:bodyPr wrap="square">
            <a:spAutoFit/>
          </a:bodyPr>
          <a:lstStyle/>
          <a:p>
            <a:pPr algn="just"/>
            <a:r>
              <a:rPr lang="en-US" sz="1600" b="1" dirty="0"/>
              <a:t>Clients contacted only once have the highest success rate (14.6%), and the success rate drops sharply as the number of contact attempts increases.</a:t>
            </a:r>
            <a:r>
              <a:rPr lang="en-US" sz="1600" dirty="0"/>
              <a:t> This indicates that initial outreach is the most effective, while repeated follow-ups yield diminishing returns.</a:t>
            </a:r>
            <a:endParaRPr lang="en-IN" sz="1600" dirty="0"/>
          </a:p>
        </p:txBody>
      </p:sp>
      <p:pic>
        <p:nvPicPr>
          <p:cNvPr id="3" name="Picture 2">
            <a:extLst>
              <a:ext uri="{FF2B5EF4-FFF2-40B4-BE49-F238E27FC236}">
                <a16:creationId xmlns:a16="http://schemas.microsoft.com/office/drawing/2014/main" id="{FF661F92-0055-45D2-BBFD-270054C6D87B}"/>
              </a:ext>
            </a:extLst>
          </p:cNvPr>
          <p:cNvPicPr>
            <a:picLocks noChangeAspect="1"/>
          </p:cNvPicPr>
          <p:nvPr/>
        </p:nvPicPr>
        <p:blipFill>
          <a:blip r:embed="rId2"/>
          <a:stretch>
            <a:fillRect/>
          </a:stretch>
        </p:blipFill>
        <p:spPr>
          <a:xfrm>
            <a:off x="1703937" y="205658"/>
            <a:ext cx="7797871" cy="4651914"/>
          </a:xfrm>
          <a:prstGeom prst="rect">
            <a:avLst/>
          </a:prstGeom>
        </p:spPr>
      </p:pic>
    </p:spTree>
    <p:extLst>
      <p:ext uri="{BB962C8B-B14F-4D97-AF65-F5344CB8AC3E}">
        <p14:creationId xmlns:p14="http://schemas.microsoft.com/office/powerpoint/2010/main" val="2577483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034604-A131-4B87-B437-13EC9D0889DA}"/>
              </a:ext>
            </a:extLst>
          </p:cNvPr>
          <p:cNvPicPr>
            <a:picLocks noChangeAspect="1"/>
          </p:cNvPicPr>
          <p:nvPr/>
        </p:nvPicPr>
        <p:blipFill>
          <a:blip r:embed="rId2"/>
          <a:stretch>
            <a:fillRect/>
          </a:stretch>
        </p:blipFill>
        <p:spPr>
          <a:xfrm>
            <a:off x="3720548" y="232884"/>
            <a:ext cx="5042434" cy="3329299"/>
          </a:xfrm>
          <a:prstGeom prst="rect">
            <a:avLst/>
          </a:prstGeom>
        </p:spPr>
      </p:pic>
      <p:sp>
        <p:nvSpPr>
          <p:cNvPr id="4" name="TextBox 3">
            <a:extLst>
              <a:ext uri="{FF2B5EF4-FFF2-40B4-BE49-F238E27FC236}">
                <a16:creationId xmlns:a16="http://schemas.microsoft.com/office/drawing/2014/main" id="{48C32BF1-89EA-4175-8BFE-74750192568C}"/>
              </a:ext>
            </a:extLst>
          </p:cNvPr>
          <p:cNvSpPr txBox="1"/>
          <p:nvPr/>
        </p:nvSpPr>
        <p:spPr>
          <a:xfrm>
            <a:off x="182881" y="3872286"/>
            <a:ext cx="11624806" cy="2062103"/>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t>Clients with Previous campaign success have exceptionally high conversion rates.</a:t>
            </a:r>
            <a:endParaRPr lang="en-US" sz="1600" dirty="0"/>
          </a:p>
          <a:p>
            <a:pPr lvl="1" algn="just"/>
            <a:r>
              <a:rPr lang="en-US" sz="1600" dirty="0"/>
              <a:t>Clients whose previous campaign outcome was a "success" achieve a current campaign success rate of 64.8%, which is dramatically higher than the overall average. This highlights the strong predictive power of past positive engagement for future campaign success.</a:t>
            </a:r>
          </a:p>
          <a:p>
            <a:pPr lvl="1" algn="just"/>
            <a:endParaRPr lang="en-US" sz="1600" dirty="0"/>
          </a:p>
          <a:p>
            <a:pPr marL="285750" indent="-285750" algn="just">
              <a:buFont typeface="Wingdings" panose="05000000000000000000" pitchFamily="2" charset="2"/>
              <a:buChar char="Ø"/>
            </a:pPr>
            <a:r>
              <a:rPr lang="en-US" sz="1600" b="1" dirty="0"/>
              <a:t>Most Clients have unknown Previous outcomes and much lower success rates.</a:t>
            </a:r>
            <a:endParaRPr lang="en-US" sz="1600" dirty="0"/>
          </a:p>
          <a:p>
            <a:pPr lvl="1" algn="just"/>
            <a:r>
              <a:rPr lang="en-US" sz="1600" dirty="0"/>
              <a:t>The majority of clients fall into the "unknown" previous outcome category, with a current campaign success rate of only 9.2%. This indicates both a significant data gap and a substantially lower likelihood of conversion among clients with no recorded campaign history.</a:t>
            </a:r>
          </a:p>
        </p:txBody>
      </p:sp>
    </p:spTree>
    <p:extLst>
      <p:ext uri="{BB962C8B-B14F-4D97-AF65-F5344CB8AC3E}">
        <p14:creationId xmlns:p14="http://schemas.microsoft.com/office/powerpoint/2010/main" val="3027953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66A73A-669F-49DC-9504-6419CB27EE9D}"/>
              </a:ext>
            </a:extLst>
          </p:cNvPr>
          <p:cNvSpPr txBox="1"/>
          <p:nvPr/>
        </p:nvSpPr>
        <p:spPr>
          <a:xfrm>
            <a:off x="556591" y="159026"/>
            <a:ext cx="11203388" cy="461665"/>
          </a:xfrm>
          <a:prstGeom prst="rect">
            <a:avLst/>
          </a:prstGeom>
          <a:noFill/>
        </p:spPr>
        <p:txBody>
          <a:bodyPr wrap="square" rtlCol="0">
            <a:spAutoFit/>
          </a:bodyPr>
          <a:lstStyle/>
          <a:p>
            <a:pPr algn="ctr"/>
            <a:r>
              <a:rPr lang="en-US" sz="2400" b="1" u="sng" dirty="0"/>
              <a:t>Distribution of Clients who subscribed to a Term Deposit vs. those who did not</a:t>
            </a:r>
            <a:endParaRPr lang="en-IN" sz="2400" b="1" u="sng" dirty="0"/>
          </a:p>
        </p:txBody>
      </p:sp>
      <p:pic>
        <p:nvPicPr>
          <p:cNvPr id="3" name="Picture 2">
            <a:extLst>
              <a:ext uri="{FF2B5EF4-FFF2-40B4-BE49-F238E27FC236}">
                <a16:creationId xmlns:a16="http://schemas.microsoft.com/office/drawing/2014/main" id="{9AA28ADE-0F3A-480B-9074-AC00B4C72E27}"/>
              </a:ext>
            </a:extLst>
          </p:cNvPr>
          <p:cNvPicPr>
            <a:picLocks noChangeAspect="1"/>
          </p:cNvPicPr>
          <p:nvPr/>
        </p:nvPicPr>
        <p:blipFill>
          <a:blip r:embed="rId2"/>
          <a:stretch>
            <a:fillRect/>
          </a:stretch>
        </p:blipFill>
        <p:spPr>
          <a:xfrm>
            <a:off x="449705" y="1148217"/>
            <a:ext cx="5307041" cy="3527150"/>
          </a:xfrm>
          <a:prstGeom prst="rect">
            <a:avLst/>
          </a:prstGeom>
        </p:spPr>
      </p:pic>
      <p:pic>
        <p:nvPicPr>
          <p:cNvPr id="4" name="Picture 3">
            <a:extLst>
              <a:ext uri="{FF2B5EF4-FFF2-40B4-BE49-F238E27FC236}">
                <a16:creationId xmlns:a16="http://schemas.microsoft.com/office/drawing/2014/main" id="{DD4F4AF6-035F-474E-8479-F69B1C788B44}"/>
              </a:ext>
            </a:extLst>
          </p:cNvPr>
          <p:cNvPicPr>
            <a:picLocks noChangeAspect="1"/>
          </p:cNvPicPr>
          <p:nvPr/>
        </p:nvPicPr>
        <p:blipFill>
          <a:blip r:embed="rId3"/>
          <a:stretch>
            <a:fillRect/>
          </a:stretch>
        </p:blipFill>
        <p:spPr>
          <a:xfrm>
            <a:off x="6521206" y="1148217"/>
            <a:ext cx="4411837" cy="3954512"/>
          </a:xfrm>
          <a:prstGeom prst="rect">
            <a:avLst/>
          </a:prstGeom>
        </p:spPr>
      </p:pic>
      <p:sp>
        <p:nvSpPr>
          <p:cNvPr id="5" name="TextBox 4">
            <a:extLst>
              <a:ext uri="{FF2B5EF4-FFF2-40B4-BE49-F238E27FC236}">
                <a16:creationId xmlns:a16="http://schemas.microsoft.com/office/drawing/2014/main" id="{22CBE348-DA39-4CB1-AE90-0F2ED68BF3AA}"/>
              </a:ext>
            </a:extLst>
          </p:cNvPr>
          <p:cNvSpPr txBox="1"/>
          <p:nvPr/>
        </p:nvSpPr>
        <p:spPr>
          <a:xfrm>
            <a:off x="449705" y="5463610"/>
            <a:ext cx="11115924" cy="830997"/>
          </a:xfrm>
          <a:prstGeom prst="rect">
            <a:avLst/>
          </a:prstGeom>
          <a:noFill/>
        </p:spPr>
        <p:txBody>
          <a:bodyPr wrap="square" rtlCol="0">
            <a:spAutoFit/>
          </a:bodyPr>
          <a:lstStyle/>
          <a:p>
            <a:pPr algn="just"/>
            <a:r>
              <a:rPr lang="en-US" sz="1600" b="1" dirty="0"/>
              <a:t>The vast majority of clients did not subscribe to the term deposit, with only about 12% choosing to subscribe while nearly 88% declined.</a:t>
            </a:r>
            <a:r>
              <a:rPr lang="en-US" sz="1600" dirty="0"/>
              <a:t> This highlights a significant challenge in converting clients to term deposit products, as most remain uninterested despite outreach efforts.</a:t>
            </a:r>
          </a:p>
        </p:txBody>
      </p:sp>
    </p:spTree>
    <p:extLst>
      <p:ext uri="{BB962C8B-B14F-4D97-AF65-F5344CB8AC3E}">
        <p14:creationId xmlns:p14="http://schemas.microsoft.com/office/powerpoint/2010/main" val="1193081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2989F4-8516-4148-869F-DD3E54A1B970}"/>
              </a:ext>
            </a:extLst>
          </p:cNvPr>
          <p:cNvPicPr>
            <a:picLocks noChangeAspect="1"/>
          </p:cNvPicPr>
          <p:nvPr/>
        </p:nvPicPr>
        <p:blipFill>
          <a:blip r:embed="rId2"/>
          <a:stretch>
            <a:fillRect/>
          </a:stretch>
        </p:blipFill>
        <p:spPr>
          <a:xfrm>
            <a:off x="2496710" y="120260"/>
            <a:ext cx="6008050" cy="4801598"/>
          </a:xfrm>
          <a:prstGeom prst="rect">
            <a:avLst/>
          </a:prstGeom>
        </p:spPr>
      </p:pic>
      <p:sp>
        <p:nvSpPr>
          <p:cNvPr id="3" name="TextBox 2">
            <a:extLst>
              <a:ext uri="{FF2B5EF4-FFF2-40B4-BE49-F238E27FC236}">
                <a16:creationId xmlns:a16="http://schemas.microsoft.com/office/drawing/2014/main" id="{E157AB95-2D6A-44A9-9C6A-5EDFCECC26B5}"/>
              </a:ext>
            </a:extLst>
          </p:cNvPr>
          <p:cNvSpPr txBox="1"/>
          <p:nvPr/>
        </p:nvSpPr>
        <p:spPr>
          <a:xfrm>
            <a:off x="168302" y="5137302"/>
            <a:ext cx="11855395" cy="1600438"/>
          </a:xfrm>
          <a:prstGeom prst="rect">
            <a:avLst/>
          </a:prstGeom>
          <a:noFill/>
        </p:spPr>
        <p:txBody>
          <a:bodyPr wrap="square" rtlCol="0">
            <a:spAutoFit/>
          </a:bodyPr>
          <a:lstStyle/>
          <a:p>
            <a:pPr marL="285750" indent="-285750" algn="just">
              <a:buFont typeface="Wingdings" panose="05000000000000000000" pitchFamily="2" charset="2"/>
              <a:buChar char="Ø"/>
            </a:pPr>
            <a:r>
              <a:rPr lang="en-US" sz="1400" b="1" dirty="0"/>
              <a:t>Students and Retired Clients have the highest subscription rates.</a:t>
            </a:r>
            <a:endParaRPr lang="en-US" sz="1400" dirty="0"/>
          </a:p>
          <a:p>
            <a:pPr lvl="1" algn="just"/>
            <a:r>
              <a:rPr lang="en-US" sz="1400" dirty="0"/>
              <a:t>Among all job categories, students and retired individuals show the highest subscription rates, with students leading significantly. This suggests that these groups are more receptive to subscribing to the term deposit product compared to other professions.</a:t>
            </a:r>
          </a:p>
          <a:p>
            <a:pPr lvl="1" algn="just"/>
            <a:endParaRPr lang="en-US" sz="1400" dirty="0"/>
          </a:p>
          <a:p>
            <a:pPr marL="285750" indent="-285750" algn="just">
              <a:buFont typeface="Wingdings" panose="05000000000000000000" pitchFamily="2" charset="2"/>
              <a:buChar char="Ø"/>
            </a:pPr>
            <a:r>
              <a:rPr lang="en-US" sz="1400" b="1" dirty="0"/>
              <a:t>Higher Education and Recent Contact methods boost success.</a:t>
            </a:r>
            <a:endParaRPr lang="en-US" sz="1400" dirty="0"/>
          </a:p>
          <a:p>
            <a:pPr lvl="1" algn="just"/>
            <a:r>
              <a:rPr lang="en-US" sz="1400" dirty="0"/>
              <a:t>Clients with tertiary education and those contacted via cellular phones exhibit the highest subscription rates within their respective categories. This highlights the positive impact of higher educational attainment and modern communication methods on campaign effectiveness.</a:t>
            </a:r>
          </a:p>
        </p:txBody>
      </p:sp>
    </p:spTree>
    <p:extLst>
      <p:ext uri="{BB962C8B-B14F-4D97-AF65-F5344CB8AC3E}">
        <p14:creationId xmlns:p14="http://schemas.microsoft.com/office/powerpoint/2010/main" val="35944508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267A2D-DC50-45C2-A60E-B24760E9B900}"/>
              </a:ext>
            </a:extLst>
          </p:cNvPr>
          <p:cNvPicPr>
            <a:picLocks noChangeAspect="1"/>
          </p:cNvPicPr>
          <p:nvPr/>
        </p:nvPicPr>
        <p:blipFill>
          <a:blip r:embed="rId2"/>
          <a:stretch>
            <a:fillRect/>
          </a:stretch>
        </p:blipFill>
        <p:spPr>
          <a:xfrm>
            <a:off x="607695" y="199610"/>
            <a:ext cx="4087113" cy="3426186"/>
          </a:xfrm>
          <a:prstGeom prst="rect">
            <a:avLst/>
          </a:prstGeom>
        </p:spPr>
      </p:pic>
      <p:pic>
        <p:nvPicPr>
          <p:cNvPr id="5" name="Picture 4">
            <a:extLst>
              <a:ext uri="{FF2B5EF4-FFF2-40B4-BE49-F238E27FC236}">
                <a16:creationId xmlns:a16="http://schemas.microsoft.com/office/drawing/2014/main" id="{2C2949F6-56FE-4515-9E73-BE9852701F7E}"/>
              </a:ext>
            </a:extLst>
          </p:cNvPr>
          <p:cNvPicPr>
            <a:picLocks noChangeAspect="1"/>
          </p:cNvPicPr>
          <p:nvPr/>
        </p:nvPicPr>
        <p:blipFill>
          <a:blip r:embed="rId3"/>
          <a:stretch>
            <a:fillRect/>
          </a:stretch>
        </p:blipFill>
        <p:spPr>
          <a:xfrm>
            <a:off x="5874689" y="302977"/>
            <a:ext cx="4438153" cy="1705099"/>
          </a:xfrm>
          <a:prstGeom prst="rect">
            <a:avLst/>
          </a:prstGeom>
        </p:spPr>
      </p:pic>
      <p:sp>
        <p:nvSpPr>
          <p:cNvPr id="6" name="TextBox 5">
            <a:extLst>
              <a:ext uri="{FF2B5EF4-FFF2-40B4-BE49-F238E27FC236}">
                <a16:creationId xmlns:a16="http://schemas.microsoft.com/office/drawing/2014/main" id="{39D81227-CDF8-4669-B41E-A8916456DE8E}"/>
              </a:ext>
            </a:extLst>
          </p:cNvPr>
          <p:cNvSpPr txBox="1"/>
          <p:nvPr/>
        </p:nvSpPr>
        <p:spPr>
          <a:xfrm>
            <a:off x="181555" y="4134677"/>
            <a:ext cx="11649986"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t>High Return on Investment despite low success rate.</a:t>
            </a:r>
            <a:endParaRPr lang="en-US" sz="1600" dirty="0"/>
          </a:p>
          <a:p>
            <a:pPr lvl="1" algn="just"/>
            <a:r>
              <a:rPr lang="en-US" sz="1600" dirty="0"/>
              <a:t>The campaign achieved a success rate of only 11.71%, yet the estimated return on investment (ROI) is exceptionally high at 747.2%. This indicates that even a relatively small proportion of successful subscriptions can generate substantial net profit when the campaign is efficiently managed and the product has strong revenue potential.</a:t>
            </a:r>
          </a:p>
          <a:p>
            <a:pPr lvl="1" algn="just"/>
            <a:endParaRPr lang="en-US" sz="1600" dirty="0"/>
          </a:p>
          <a:p>
            <a:pPr marL="285750" indent="-285750" algn="just">
              <a:buFont typeface="Wingdings" panose="05000000000000000000" pitchFamily="2" charset="2"/>
              <a:buChar char="Ø"/>
            </a:pPr>
            <a:r>
              <a:rPr lang="en-US" sz="1600" b="1" dirty="0"/>
              <a:t>Results are Statistically Robust due to large sample size.</a:t>
            </a:r>
            <a:endParaRPr lang="en-US" sz="1600" dirty="0"/>
          </a:p>
          <a:p>
            <a:pPr lvl="1" algn="just"/>
            <a:r>
              <a:rPr lang="en-US" sz="1600" dirty="0"/>
              <a:t>With a sample size of 45,210 clients contacted and a narrow 95% confidence interval for the subscription rate ([11.41%, 12.00%]), the findings are highly reliable. The low standard error (0.151%) further confirms that the results are statistically robust and not due to random chance.</a:t>
            </a:r>
          </a:p>
        </p:txBody>
      </p:sp>
    </p:spTree>
    <p:extLst>
      <p:ext uri="{BB962C8B-B14F-4D97-AF65-F5344CB8AC3E}">
        <p14:creationId xmlns:p14="http://schemas.microsoft.com/office/powerpoint/2010/main" val="2809191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DA683A-CF35-4C06-9E9A-3A8498F512AA}"/>
              </a:ext>
            </a:extLst>
          </p:cNvPr>
          <p:cNvSpPr txBox="1"/>
          <p:nvPr/>
        </p:nvSpPr>
        <p:spPr>
          <a:xfrm>
            <a:off x="357809" y="318052"/>
            <a:ext cx="11203388" cy="830997"/>
          </a:xfrm>
          <a:prstGeom prst="rect">
            <a:avLst/>
          </a:prstGeom>
          <a:noFill/>
        </p:spPr>
        <p:txBody>
          <a:bodyPr wrap="square" rtlCol="0">
            <a:spAutoFit/>
          </a:bodyPr>
          <a:lstStyle/>
          <a:p>
            <a:pPr lvl="0" algn="ctr"/>
            <a:r>
              <a:rPr lang="en-US" sz="2400" b="1" u="sng" dirty="0"/>
              <a:t>Correlations between different attributes and the likelihood of Subscribing to a Term deposit</a:t>
            </a:r>
            <a:endParaRPr lang="en-IN" sz="2400" b="1" u="sng" dirty="0"/>
          </a:p>
        </p:txBody>
      </p:sp>
      <p:pic>
        <p:nvPicPr>
          <p:cNvPr id="3" name="Picture 2">
            <a:extLst>
              <a:ext uri="{FF2B5EF4-FFF2-40B4-BE49-F238E27FC236}">
                <a16:creationId xmlns:a16="http://schemas.microsoft.com/office/drawing/2014/main" id="{D9001BE0-4EF3-4ED0-B624-8C6169C5158D}"/>
              </a:ext>
            </a:extLst>
          </p:cNvPr>
          <p:cNvPicPr>
            <a:picLocks noChangeAspect="1"/>
          </p:cNvPicPr>
          <p:nvPr/>
        </p:nvPicPr>
        <p:blipFill>
          <a:blip r:embed="rId2"/>
          <a:stretch>
            <a:fillRect/>
          </a:stretch>
        </p:blipFill>
        <p:spPr>
          <a:xfrm>
            <a:off x="2891624" y="1149049"/>
            <a:ext cx="6408752" cy="5547528"/>
          </a:xfrm>
          <a:prstGeom prst="rect">
            <a:avLst/>
          </a:prstGeom>
        </p:spPr>
      </p:pic>
    </p:spTree>
    <p:extLst>
      <p:ext uri="{BB962C8B-B14F-4D97-AF65-F5344CB8AC3E}">
        <p14:creationId xmlns:p14="http://schemas.microsoft.com/office/powerpoint/2010/main" val="43467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95BAAA-CBDE-417F-A5D2-88AB857CAA98}"/>
              </a:ext>
            </a:extLst>
          </p:cNvPr>
          <p:cNvSpPr txBox="1"/>
          <p:nvPr/>
        </p:nvSpPr>
        <p:spPr>
          <a:xfrm>
            <a:off x="381663" y="310101"/>
            <a:ext cx="11092069" cy="461665"/>
          </a:xfrm>
          <a:prstGeom prst="rect">
            <a:avLst/>
          </a:prstGeom>
          <a:noFill/>
        </p:spPr>
        <p:txBody>
          <a:bodyPr wrap="square" rtlCol="0">
            <a:spAutoFit/>
          </a:bodyPr>
          <a:lstStyle/>
          <a:p>
            <a:pPr algn="ctr"/>
            <a:r>
              <a:rPr lang="en-US" sz="2400" b="1" u="sng" dirty="0"/>
              <a:t>Marital status distribution of Clients</a:t>
            </a:r>
            <a:endParaRPr lang="en-IN" sz="2400" b="1" u="sng" dirty="0"/>
          </a:p>
        </p:txBody>
      </p:sp>
      <p:pic>
        <p:nvPicPr>
          <p:cNvPr id="3" name="Picture 2">
            <a:extLst>
              <a:ext uri="{FF2B5EF4-FFF2-40B4-BE49-F238E27FC236}">
                <a16:creationId xmlns:a16="http://schemas.microsoft.com/office/drawing/2014/main" id="{BB2F00D8-B531-4C7F-8C6E-F62FC0324F94}"/>
              </a:ext>
            </a:extLst>
          </p:cNvPr>
          <p:cNvPicPr>
            <a:picLocks noChangeAspect="1"/>
          </p:cNvPicPr>
          <p:nvPr/>
        </p:nvPicPr>
        <p:blipFill>
          <a:blip r:embed="rId2"/>
          <a:stretch>
            <a:fillRect/>
          </a:stretch>
        </p:blipFill>
        <p:spPr>
          <a:xfrm>
            <a:off x="198782" y="1388668"/>
            <a:ext cx="5334083" cy="3308482"/>
          </a:xfrm>
          <a:prstGeom prst="rect">
            <a:avLst/>
          </a:prstGeom>
        </p:spPr>
      </p:pic>
      <p:pic>
        <p:nvPicPr>
          <p:cNvPr id="4" name="Picture 3">
            <a:extLst>
              <a:ext uri="{FF2B5EF4-FFF2-40B4-BE49-F238E27FC236}">
                <a16:creationId xmlns:a16="http://schemas.microsoft.com/office/drawing/2014/main" id="{5C32776F-68B7-4B6C-A1DE-7C5A986E8970}"/>
              </a:ext>
            </a:extLst>
          </p:cNvPr>
          <p:cNvPicPr>
            <a:picLocks noChangeAspect="1"/>
          </p:cNvPicPr>
          <p:nvPr/>
        </p:nvPicPr>
        <p:blipFill>
          <a:blip r:embed="rId3"/>
          <a:stretch>
            <a:fillRect/>
          </a:stretch>
        </p:blipFill>
        <p:spPr>
          <a:xfrm>
            <a:off x="6016487" y="1388668"/>
            <a:ext cx="5377732" cy="3420466"/>
          </a:xfrm>
          <a:prstGeom prst="rect">
            <a:avLst/>
          </a:prstGeom>
        </p:spPr>
      </p:pic>
      <p:pic>
        <p:nvPicPr>
          <p:cNvPr id="5" name="Picture 4">
            <a:extLst>
              <a:ext uri="{FF2B5EF4-FFF2-40B4-BE49-F238E27FC236}">
                <a16:creationId xmlns:a16="http://schemas.microsoft.com/office/drawing/2014/main" id="{C52C4BF4-8268-4B62-99BA-6E7C5E94A8CF}"/>
              </a:ext>
            </a:extLst>
          </p:cNvPr>
          <p:cNvPicPr>
            <a:picLocks noChangeAspect="1"/>
          </p:cNvPicPr>
          <p:nvPr/>
        </p:nvPicPr>
        <p:blipFill>
          <a:blip r:embed="rId4"/>
          <a:stretch>
            <a:fillRect/>
          </a:stretch>
        </p:blipFill>
        <p:spPr>
          <a:xfrm>
            <a:off x="724230" y="5073057"/>
            <a:ext cx="2509726" cy="792550"/>
          </a:xfrm>
          <a:prstGeom prst="rect">
            <a:avLst/>
          </a:prstGeom>
        </p:spPr>
      </p:pic>
      <p:sp>
        <p:nvSpPr>
          <p:cNvPr id="6" name="TextBox 5">
            <a:extLst>
              <a:ext uri="{FF2B5EF4-FFF2-40B4-BE49-F238E27FC236}">
                <a16:creationId xmlns:a16="http://schemas.microsoft.com/office/drawing/2014/main" id="{DB3BA3C1-0BEE-4E10-B2BB-97B476D48C14}"/>
              </a:ext>
            </a:extLst>
          </p:cNvPr>
          <p:cNvSpPr txBox="1"/>
          <p:nvPr/>
        </p:nvSpPr>
        <p:spPr>
          <a:xfrm>
            <a:off x="4214191" y="5176424"/>
            <a:ext cx="7665058" cy="830997"/>
          </a:xfrm>
          <a:prstGeom prst="rect">
            <a:avLst/>
          </a:prstGeom>
          <a:noFill/>
        </p:spPr>
        <p:txBody>
          <a:bodyPr wrap="square" rtlCol="0">
            <a:spAutoFit/>
          </a:bodyPr>
          <a:lstStyle/>
          <a:p>
            <a:r>
              <a:rPr lang="en-US" sz="1600" b="1" dirty="0"/>
              <a:t>Married individuals make up the largest group in the dataset, with 27,216 people.</a:t>
            </a:r>
            <a:r>
              <a:rPr lang="en-US" sz="1600" dirty="0"/>
              <a:t> This suggests that the majority of the population represented in the data are married, compared to 12,787 single and 5,207 divorced individuals.</a:t>
            </a:r>
            <a:endParaRPr lang="en-IN" sz="1600" dirty="0"/>
          </a:p>
        </p:txBody>
      </p:sp>
    </p:spTree>
    <p:extLst>
      <p:ext uri="{BB962C8B-B14F-4D97-AF65-F5344CB8AC3E}">
        <p14:creationId xmlns:p14="http://schemas.microsoft.com/office/powerpoint/2010/main" val="15803620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6CFE37-F40A-41E9-9C24-2D924EF11395}"/>
              </a:ext>
            </a:extLst>
          </p:cNvPr>
          <p:cNvPicPr>
            <a:picLocks noChangeAspect="1"/>
          </p:cNvPicPr>
          <p:nvPr/>
        </p:nvPicPr>
        <p:blipFill>
          <a:blip r:embed="rId2"/>
          <a:stretch>
            <a:fillRect/>
          </a:stretch>
        </p:blipFill>
        <p:spPr>
          <a:xfrm>
            <a:off x="3781319" y="287490"/>
            <a:ext cx="4750389" cy="2248976"/>
          </a:xfrm>
          <a:prstGeom prst="rect">
            <a:avLst/>
          </a:prstGeom>
        </p:spPr>
      </p:pic>
      <p:sp>
        <p:nvSpPr>
          <p:cNvPr id="3" name="TextBox 2">
            <a:extLst>
              <a:ext uri="{FF2B5EF4-FFF2-40B4-BE49-F238E27FC236}">
                <a16:creationId xmlns:a16="http://schemas.microsoft.com/office/drawing/2014/main" id="{17181917-97DF-496A-B9DB-943FD443D428}"/>
              </a:ext>
            </a:extLst>
          </p:cNvPr>
          <p:cNvSpPr txBox="1"/>
          <p:nvPr/>
        </p:nvSpPr>
        <p:spPr>
          <a:xfrm>
            <a:off x="198782" y="3792773"/>
            <a:ext cx="11441927" cy="2062103"/>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b="1" dirty="0"/>
              <a:t>Contact duration has the Strongest Positive Correlation with Subscription.</a:t>
            </a:r>
            <a:endParaRPr lang="en-US" sz="1600" dirty="0"/>
          </a:p>
          <a:p>
            <a:pPr lvl="1" algn="just"/>
            <a:r>
              <a:rPr lang="en-US" sz="1600" dirty="0"/>
              <a:t>The variable "duration" (length of last contact) shows the highest positive correlation (0.394) with term deposit subscription. This means that longer conversations with clients are strongly associated with a higher likelihood of subscribing.</a:t>
            </a:r>
          </a:p>
          <a:p>
            <a:pPr lvl="1" algn="just"/>
            <a:endParaRPr lang="en-US" sz="1600" dirty="0"/>
          </a:p>
          <a:p>
            <a:pPr marL="285750" indent="-285750" algn="just">
              <a:buFont typeface="Wingdings" panose="05000000000000000000" pitchFamily="2" charset="2"/>
              <a:buChar char="Ø"/>
            </a:pPr>
            <a:r>
              <a:rPr lang="en-US" sz="1600" b="1" dirty="0"/>
              <a:t>Recency and Frequency of Previous Contacts also matter.</a:t>
            </a:r>
            <a:endParaRPr lang="en-US" sz="1600" dirty="0"/>
          </a:p>
          <a:p>
            <a:pPr lvl="1" algn="just"/>
            <a:r>
              <a:rPr lang="en-US" sz="1600" dirty="0"/>
              <a:t>"</a:t>
            </a:r>
            <a:r>
              <a:rPr lang="en-US" sz="1600" dirty="0" err="1"/>
              <a:t>pdays</a:t>
            </a:r>
            <a:r>
              <a:rPr lang="en-US" sz="1600" dirty="0"/>
              <a:t>" (days since last contact) and "previous" (number of contacts performed before this campaign) have moderate and weak positive correlations (0.104 and 0.094, respectively) with subscription. This suggests that clients who were contacted more recently or have had more previous contacts are slightly more likely to subscribe.</a:t>
            </a:r>
          </a:p>
        </p:txBody>
      </p:sp>
    </p:spTree>
    <p:extLst>
      <p:ext uri="{BB962C8B-B14F-4D97-AF65-F5344CB8AC3E}">
        <p14:creationId xmlns:p14="http://schemas.microsoft.com/office/powerpoint/2010/main" val="1935999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7B88DC-D824-4AC7-9E7F-5E2BC73CA7F0}"/>
              </a:ext>
            </a:extLst>
          </p:cNvPr>
          <p:cNvSpPr txBox="1"/>
          <p:nvPr/>
        </p:nvSpPr>
        <p:spPr>
          <a:xfrm>
            <a:off x="645952" y="2248250"/>
            <a:ext cx="10284903" cy="1569660"/>
          </a:xfrm>
          <a:prstGeom prst="rect">
            <a:avLst/>
          </a:prstGeom>
          <a:noFill/>
        </p:spPr>
        <p:txBody>
          <a:bodyPr wrap="square" rtlCol="0">
            <a:spAutoFit/>
          </a:bodyPr>
          <a:lstStyle/>
          <a:p>
            <a:pPr algn="ctr"/>
            <a:r>
              <a:rPr lang="en-US" sz="9600" dirty="0">
                <a:latin typeface="Algerian" panose="04020705040A02060702" pitchFamily="82" charset="0"/>
              </a:rPr>
              <a:t>Thank you</a:t>
            </a:r>
            <a:endParaRPr lang="en-IN" sz="9600" dirty="0">
              <a:latin typeface="Algerian" panose="04020705040A02060702" pitchFamily="82" charset="0"/>
            </a:endParaRPr>
          </a:p>
        </p:txBody>
      </p:sp>
    </p:spTree>
    <p:extLst>
      <p:ext uri="{BB962C8B-B14F-4D97-AF65-F5344CB8AC3E}">
        <p14:creationId xmlns:p14="http://schemas.microsoft.com/office/powerpoint/2010/main" val="319091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A1E440-28E7-45C5-B91A-FF8717CAF308}"/>
              </a:ext>
            </a:extLst>
          </p:cNvPr>
          <p:cNvSpPr txBox="1"/>
          <p:nvPr/>
        </p:nvSpPr>
        <p:spPr>
          <a:xfrm>
            <a:off x="578129" y="254441"/>
            <a:ext cx="10909190" cy="461665"/>
          </a:xfrm>
          <a:prstGeom prst="rect">
            <a:avLst/>
          </a:prstGeom>
          <a:noFill/>
        </p:spPr>
        <p:txBody>
          <a:bodyPr wrap="square" rtlCol="0">
            <a:spAutoFit/>
          </a:bodyPr>
          <a:lstStyle/>
          <a:p>
            <a:pPr algn="ctr"/>
            <a:r>
              <a:rPr lang="en-US" sz="2400" b="1" u="sng" dirty="0"/>
              <a:t>Level of Education among the Clients</a:t>
            </a:r>
            <a:endParaRPr lang="en-IN" sz="2400" b="1" u="sng" dirty="0"/>
          </a:p>
        </p:txBody>
      </p:sp>
      <p:pic>
        <p:nvPicPr>
          <p:cNvPr id="3" name="Picture 2">
            <a:extLst>
              <a:ext uri="{FF2B5EF4-FFF2-40B4-BE49-F238E27FC236}">
                <a16:creationId xmlns:a16="http://schemas.microsoft.com/office/drawing/2014/main" id="{2B180D73-01A0-4AA9-8C66-828CA0AE3076}"/>
              </a:ext>
            </a:extLst>
          </p:cNvPr>
          <p:cNvPicPr>
            <a:picLocks noChangeAspect="1"/>
          </p:cNvPicPr>
          <p:nvPr/>
        </p:nvPicPr>
        <p:blipFill>
          <a:blip r:embed="rId2"/>
          <a:stretch>
            <a:fillRect/>
          </a:stretch>
        </p:blipFill>
        <p:spPr>
          <a:xfrm>
            <a:off x="111318" y="1232451"/>
            <a:ext cx="5576026" cy="3458548"/>
          </a:xfrm>
          <a:prstGeom prst="rect">
            <a:avLst/>
          </a:prstGeom>
        </p:spPr>
      </p:pic>
      <p:pic>
        <p:nvPicPr>
          <p:cNvPr id="4" name="Picture 3">
            <a:extLst>
              <a:ext uri="{FF2B5EF4-FFF2-40B4-BE49-F238E27FC236}">
                <a16:creationId xmlns:a16="http://schemas.microsoft.com/office/drawing/2014/main" id="{FBF25178-8326-4524-B637-96F5623DA826}"/>
              </a:ext>
            </a:extLst>
          </p:cNvPr>
          <p:cNvPicPr>
            <a:picLocks noChangeAspect="1"/>
          </p:cNvPicPr>
          <p:nvPr/>
        </p:nvPicPr>
        <p:blipFill>
          <a:blip r:embed="rId3"/>
          <a:stretch>
            <a:fillRect/>
          </a:stretch>
        </p:blipFill>
        <p:spPr>
          <a:xfrm>
            <a:off x="5828306" y="1130438"/>
            <a:ext cx="5963478" cy="3662573"/>
          </a:xfrm>
          <a:prstGeom prst="rect">
            <a:avLst/>
          </a:prstGeom>
        </p:spPr>
      </p:pic>
      <p:pic>
        <p:nvPicPr>
          <p:cNvPr id="5" name="Picture 4">
            <a:extLst>
              <a:ext uri="{FF2B5EF4-FFF2-40B4-BE49-F238E27FC236}">
                <a16:creationId xmlns:a16="http://schemas.microsoft.com/office/drawing/2014/main" id="{8E11D293-C772-4B76-B13C-150904080392}"/>
              </a:ext>
            </a:extLst>
          </p:cNvPr>
          <p:cNvPicPr>
            <a:picLocks noChangeAspect="1"/>
          </p:cNvPicPr>
          <p:nvPr/>
        </p:nvPicPr>
        <p:blipFill>
          <a:blip r:embed="rId4"/>
          <a:stretch>
            <a:fillRect/>
          </a:stretch>
        </p:blipFill>
        <p:spPr>
          <a:xfrm>
            <a:off x="913531" y="5177873"/>
            <a:ext cx="2537336" cy="1109347"/>
          </a:xfrm>
          <a:prstGeom prst="rect">
            <a:avLst/>
          </a:prstGeom>
        </p:spPr>
      </p:pic>
      <p:sp>
        <p:nvSpPr>
          <p:cNvPr id="6" name="TextBox 5">
            <a:extLst>
              <a:ext uri="{FF2B5EF4-FFF2-40B4-BE49-F238E27FC236}">
                <a16:creationId xmlns:a16="http://schemas.microsoft.com/office/drawing/2014/main" id="{C9AC2725-E2CA-49BA-972D-618FD6015233}"/>
              </a:ext>
            </a:extLst>
          </p:cNvPr>
          <p:cNvSpPr txBox="1"/>
          <p:nvPr/>
        </p:nvSpPr>
        <p:spPr>
          <a:xfrm>
            <a:off x="4214191" y="5177873"/>
            <a:ext cx="7172077" cy="1323439"/>
          </a:xfrm>
          <a:prstGeom prst="rect">
            <a:avLst/>
          </a:prstGeom>
          <a:noFill/>
        </p:spPr>
        <p:txBody>
          <a:bodyPr wrap="square" rtlCol="0">
            <a:spAutoFit/>
          </a:bodyPr>
          <a:lstStyle/>
          <a:p>
            <a:pPr algn="just"/>
            <a:r>
              <a:rPr lang="en-US" sz="1600" b="1" dirty="0"/>
              <a:t>Secondary education is the most common education level, with 23,201 individuals.</a:t>
            </a:r>
            <a:r>
              <a:rPr lang="en-US" sz="1600" dirty="0"/>
              <a:t> This group is followed by those with tertiary education (13,301), primary education (6,851), and a smaller group with unknown education status (1,857). This suggests that the majority of individuals in the dataset have completed secondary education, indicating its prevalence as the primary educational attainment</a:t>
            </a:r>
            <a:endParaRPr lang="en-IN" sz="1600" dirty="0"/>
          </a:p>
        </p:txBody>
      </p:sp>
    </p:spTree>
    <p:extLst>
      <p:ext uri="{BB962C8B-B14F-4D97-AF65-F5344CB8AC3E}">
        <p14:creationId xmlns:p14="http://schemas.microsoft.com/office/powerpoint/2010/main" val="748467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E5F0F8-F3AC-44A2-B845-066170B3CBBC}"/>
              </a:ext>
            </a:extLst>
          </p:cNvPr>
          <p:cNvSpPr txBox="1"/>
          <p:nvPr/>
        </p:nvSpPr>
        <p:spPr>
          <a:xfrm>
            <a:off x="2391172" y="135172"/>
            <a:ext cx="6193042" cy="461665"/>
          </a:xfrm>
          <a:prstGeom prst="rect">
            <a:avLst/>
          </a:prstGeom>
          <a:noFill/>
        </p:spPr>
        <p:txBody>
          <a:bodyPr wrap="none" rtlCol="0">
            <a:spAutoFit/>
          </a:bodyPr>
          <a:lstStyle/>
          <a:p>
            <a:pPr algn="ctr"/>
            <a:r>
              <a:rPr lang="en-US" sz="2400" b="1" u="sng" dirty="0"/>
              <a:t>Proportion of clients have credit card in default</a:t>
            </a:r>
            <a:endParaRPr lang="en-IN" sz="2400" b="1" u="sng" dirty="0"/>
          </a:p>
        </p:txBody>
      </p:sp>
      <p:pic>
        <p:nvPicPr>
          <p:cNvPr id="3" name="Picture 2">
            <a:extLst>
              <a:ext uri="{FF2B5EF4-FFF2-40B4-BE49-F238E27FC236}">
                <a16:creationId xmlns:a16="http://schemas.microsoft.com/office/drawing/2014/main" id="{62E38BA0-408C-4B42-BB8A-17D1C8246DC7}"/>
              </a:ext>
            </a:extLst>
          </p:cNvPr>
          <p:cNvPicPr>
            <a:picLocks noChangeAspect="1"/>
          </p:cNvPicPr>
          <p:nvPr/>
        </p:nvPicPr>
        <p:blipFill>
          <a:blip r:embed="rId2"/>
          <a:stretch>
            <a:fillRect/>
          </a:stretch>
        </p:blipFill>
        <p:spPr>
          <a:xfrm>
            <a:off x="419513" y="853347"/>
            <a:ext cx="5676487" cy="3520859"/>
          </a:xfrm>
          <a:prstGeom prst="rect">
            <a:avLst/>
          </a:prstGeom>
        </p:spPr>
      </p:pic>
      <p:pic>
        <p:nvPicPr>
          <p:cNvPr id="4" name="Picture 3">
            <a:extLst>
              <a:ext uri="{FF2B5EF4-FFF2-40B4-BE49-F238E27FC236}">
                <a16:creationId xmlns:a16="http://schemas.microsoft.com/office/drawing/2014/main" id="{D9079093-2AF7-4054-876A-100A6D7433FD}"/>
              </a:ext>
            </a:extLst>
          </p:cNvPr>
          <p:cNvPicPr>
            <a:picLocks noChangeAspect="1"/>
          </p:cNvPicPr>
          <p:nvPr/>
        </p:nvPicPr>
        <p:blipFill>
          <a:blip r:embed="rId3"/>
          <a:stretch>
            <a:fillRect/>
          </a:stretch>
        </p:blipFill>
        <p:spPr>
          <a:xfrm>
            <a:off x="6270371" y="853347"/>
            <a:ext cx="5344691" cy="3315062"/>
          </a:xfrm>
          <a:prstGeom prst="rect">
            <a:avLst/>
          </a:prstGeom>
        </p:spPr>
      </p:pic>
      <p:pic>
        <p:nvPicPr>
          <p:cNvPr id="10" name="Picture 9">
            <a:extLst>
              <a:ext uri="{FF2B5EF4-FFF2-40B4-BE49-F238E27FC236}">
                <a16:creationId xmlns:a16="http://schemas.microsoft.com/office/drawing/2014/main" id="{3BD8BF10-7AA2-4AD6-BBBB-13B018B2AF90}"/>
              </a:ext>
            </a:extLst>
          </p:cNvPr>
          <p:cNvPicPr>
            <a:picLocks noChangeAspect="1"/>
          </p:cNvPicPr>
          <p:nvPr/>
        </p:nvPicPr>
        <p:blipFill>
          <a:blip r:embed="rId4"/>
          <a:stretch>
            <a:fillRect/>
          </a:stretch>
        </p:blipFill>
        <p:spPr>
          <a:xfrm>
            <a:off x="836751" y="4630716"/>
            <a:ext cx="3362325" cy="1914525"/>
          </a:xfrm>
          <a:prstGeom prst="rect">
            <a:avLst/>
          </a:prstGeom>
        </p:spPr>
      </p:pic>
      <p:sp>
        <p:nvSpPr>
          <p:cNvPr id="5" name="TextBox 4">
            <a:extLst>
              <a:ext uri="{FF2B5EF4-FFF2-40B4-BE49-F238E27FC236}">
                <a16:creationId xmlns:a16="http://schemas.microsoft.com/office/drawing/2014/main" id="{40A6E5AA-3988-4F44-A11C-FF4EB6D3DFEA}"/>
              </a:ext>
            </a:extLst>
          </p:cNvPr>
          <p:cNvSpPr txBox="1"/>
          <p:nvPr/>
        </p:nvSpPr>
        <p:spPr>
          <a:xfrm>
            <a:off x="4285754" y="4414504"/>
            <a:ext cx="7696862" cy="2308324"/>
          </a:xfrm>
          <a:prstGeom prst="rect">
            <a:avLst/>
          </a:prstGeom>
          <a:noFill/>
        </p:spPr>
        <p:txBody>
          <a:bodyPr wrap="square" rtlCol="0">
            <a:spAutoFit/>
          </a:bodyPr>
          <a:lstStyle/>
          <a:p>
            <a:pPr marL="342900" indent="-342900">
              <a:lnSpc>
                <a:spcPct val="150000"/>
              </a:lnSpc>
              <a:buFont typeface="+mj-lt"/>
              <a:buAutoNum type="arabicPeriod"/>
            </a:pPr>
            <a:r>
              <a:rPr lang="en-US" sz="1600" b="1" dirty="0"/>
              <a:t>Super seniors (65+) have the lowest default rate.</a:t>
            </a:r>
          </a:p>
          <a:p>
            <a:pPr lvl="1" algn="just"/>
            <a:r>
              <a:rPr lang="en-US" sz="1600" dirty="0"/>
              <a:t>The default rate for the Super Senior group is exceptionally low at just 0.12%. This suggests that individuals aged 65 and above are the least likely to default on their loans compared to other age groups.</a:t>
            </a:r>
            <a:endParaRPr lang="en-US" sz="1600" b="1" dirty="0"/>
          </a:p>
          <a:p>
            <a:pPr marL="342900" indent="-342900">
              <a:lnSpc>
                <a:spcPct val="150000"/>
              </a:lnSpc>
              <a:buFont typeface="+mj-lt"/>
              <a:buAutoNum type="arabicPeriod"/>
            </a:pPr>
            <a:r>
              <a:rPr lang="en-US" sz="1600" b="1" dirty="0"/>
              <a:t>Young adults (25-34) have the highest default rate</a:t>
            </a:r>
          </a:p>
          <a:p>
            <a:pPr lvl="1" algn="just"/>
            <a:r>
              <a:rPr lang="en-US" sz="1600" dirty="0"/>
              <a:t>The Young Adult group shows the highest default rate at 2.00%. This indicates that individuals in this age range are at greater risk of defaulting, possibly due to less financial stability or experience.</a:t>
            </a:r>
            <a:endParaRPr lang="en-IN" sz="1600" dirty="0"/>
          </a:p>
        </p:txBody>
      </p:sp>
    </p:spTree>
    <p:extLst>
      <p:ext uri="{BB962C8B-B14F-4D97-AF65-F5344CB8AC3E}">
        <p14:creationId xmlns:p14="http://schemas.microsoft.com/office/powerpoint/2010/main" val="2054669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B90B18-D9C9-4154-B41C-171ADB4E75B6}"/>
              </a:ext>
            </a:extLst>
          </p:cNvPr>
          <p:cNvPicPr>
            <a:picLocks noChangeAspect="1"/>
          </p:cNvPicPr>
          <p:nvPr/>
        </p:nvPicPr>
        <p:blipFill>
          <a:blip r:embed="rId2"/>
          <a:stretch>
            <a:fillRect/>
          </a:stretch>
        </p:blipFill>
        <p:spPr>
          <a:xfrm>
            <a:off x="427797" y="4424527"/>
            <a:ext cx="3067050" cy="1857375"/>
          </a:xfrm>
          <a:prstGeom prst="rect">
            <a:avLst/>
          </a:prstGeom>
        </p:spPr>
      </p:pic>
      <p:sp>
        <p:nvSpPr>
          <p:cNvPr id="6" name="TextBox 5">
            <a:extLst>
              <a:ext uri="{FF2B5EF4-FFF2-40B4-BE49-F238E27FC236}">
                <a16:creationId xmlns:a16="http://schemas.microsoft.com/office/drawing/2014/main" id="{F4A159DE-0FF6-4501-8CD9-14FAFF6D6CBD}"/>
              </a:ext>
            </a:extLst>
          </p:cNvPr>
          <p:cNvSpPr txBox="1"/>
          <p:nvPr/>
        </p:nvSpPr>
        <p:spPr>
          <a:xfrm>
            <a:off x="5192202" y="795130"/>
            <a:ext cx="184731" cy="369332"/>
          </a:xfrm>
          <a:prstGeom prst="rect">
            <a:avLst/>
          </a:prstGeom>
          <a:noFill/>
        </p:spPr>
        <p:txBody>
          <a:bodyPr wrap="none" rtlCol="0">
            <a:spAutoFit/>
          </a:bodyPr>
          <a:lstStyle/>
          <a:p>
            <a:endParaRPr lang="en-IN" dirty="0"/>
          </a:p>
        </p:txBody>
      </p:sp>
      <p:pic>
        <p:nvPicPr>
          <p:cNvPr id="7" name="Picture 6">
            <a:extLst>
              <a:ext uri="{FF2B5EF4-FFF2-40B4-BE49-F238E27FC236}">
                <a16:creationId xmlns:a16="http://schemas.microsoft.com/office/drawing/2014/main" id="{CEEACA9F-F267-4AF6-B5B0-02687FC8FEFF}"/>
              </a:ext>
            </a:extLst>
          </p:cNvPr>
          <p:cNvPicPr>
            <a:picLocks noChangeAspect="1"/>
          </p:cNvPicPr>
          <p:nvPr/>
        </p:nvPicPr>
        <p:blipFill>
          <a:blip r:embed="rId3"/>
          <a:stretch>
            <a:fillRect/>
          </a:stretch>
        </p:blipFill>
        <p:spPr>
          <a:xfrm>
            <a:off x="622148" y="341906"/>
            <a:ext cx="3457575" cy="3200400"/>
          </a:xfrm>
          <a:prstGeom prst="rect">
            <a:avLst/>
          </a:prstGeom>
        </p:spPr>
      </p:pic>
      <p:sp>
        <p:nvSpPr>
          <p:cNvPr id="8" name="TextBox 7">
            <a:extLst>
              <a:ext uri="{FF2B5EF4-FFF2-40B4-BE49-F238E27FC236}">
                <a16:creationId xmlns:a16="http://schemas.microsoft.com/office/drawing/2014/main" id="{67CF8409-7CD7-4435-9BAC-B8F5C21D5AA5}"/>
              </a:ext>
            </a:extLst>
          </p:cNvPr>
          <p:cNvSpPr txBox="1"/>
          <p:nvPr/>
        </p:nvSpPr>
        <p:spPr>
          <a:xfrm>
            <a:off x="4079723" y="302149"/>
            <a:ext cx="7879039" cy="3539430"/>
          </a:xfrm>
          <a:prstGeom prst="rect">
            <a:avLst/>
          </a:prstGeom>
          <a:noFill/>
        </p:spPr>
        <p:txBody>
          <a:bodyPr wrap="square" rtlCol="0">
            <a:spAutoFit/>
          </a:bodyPr>
          <a:lstStyle/>
          <a:p>
            <a:pPr marL="342900" indent="-342900">
              <a:buFont typeface="+mj-lt"/>
              <a:buAutoNum type="arabicParenR"/>
            </a:pPr>
            <a:r>
              <a:rPr lang="en-US" sz="1600" b="1" dirty="0"/>
              <a:t>Entrepreneurs face the highest default rate.</a:t>
            </a:r>
          </a:p>
          <a:p>
            <a:pPr lvl="1" algn="just"/>
            <a:r>
              <a:rPr lang="en-US" sz="1600" dirty="0"/>
              <a:t>The default rate for entrepreneurs is the highest among all listed jobs, at </a:t>
            </a:r>
            <a:r>
              <a:rPr lang="en-US" sz="1600" b="1" dirty="0"/>
              <a:t>3.70%</a:t>
            </a:r>
            <a:r>
              <a:rPr lang="en-US" sz="1600" dirty="0"/>
              <a:t>. This suggests that entrepreneurial ventures may carry significant financial risk, possibly due to income instability or business uncertainties.</a:t>
            </a:r>
          </a:p>
          <a:p>
            <a:pPr lvl="1" algn="just"/>
            <a:endParaRPr lang="en-US" sz="1600" b="1" dirty="0"/>
          </a:p>
          <a:p>
            <a:pPr marL="342900" indent="-342900">
              <a:buFont typeface="+mj-lt"/>
              <a:buAutoNum type="arabicParenR"/>
            </a:pPr>
            <a:r>
              <a:rPr lang="en-US" sz="1600" b="1" dirty="0"/>
              <a:t>Unemployment and self-employment are high-risk categories.</a:t>
            </a:r>
          </a:p>
          <a:p>
            <a:pPr lvl="1" algn="just"/>
            <a:r>
              <a:rPr lang="en-US" sz="1600" dirty="0"/>
              <a:t>Both unemployed individuals (</a:t>
            </a:r>
            <a:r>
              <a:rPr lang="en-US" sz="1600" b="1" dirty="0"/>
              <a:t>2.30%</a:t>
            </a:r>
            <a:r>
              <a:rPr lang="en-US" sz="1600" dirty="0"/>
              <a:t>) and self-employed workers (</a:t>
            </a:r>
            <a:r>
              <a:rPr lang="en-US" sz="1600" b="1" dirty="0"/>
              <a:t>2.09%</a:t>
            </a:r>
            <a:r>
              <a:rPr lang="en-US" sz="1600" dirty="0"/>
              <a:t>) have notably higher default rates compared to most other job categories. This indicates that lack of stable employment or variable income sources increases the likelihood of default.</a:t>
            </a:r>
          </a:p>
          <a:p>
            <a:pPr lvl="1" algn="just"/>
            <a:endParaRPr lang="en-US" sz="1600" b="1" dirty="0"/>
          </a:p>
          <a:p>
            <a:pPr marL="342900" indent="-342900">
              <a:buFont typeface="+mj-lt"/>
              <a:buAutoNum type="arabicParenR"/>
            </a:pPr>
            <a:r>
              <a:rPr lang="en-US" sz="1600" b="1" dirty="0"/>
              <a:t>Students and retired individuals have the lowest default rates.</a:t>
            </a:r>
          </a:p>
          <a:p>
            <a:pPr lvl="1" algn="just"/>
            <a:r>
              <a:rPr lang="en-US" sz="1600" dirty="0"/>
              <a:t>Students (</a:t>
            </a:r>
            <a:r>
              <a:rPr lang="en-US" sz="1600" b="1" dirty="0"/>
              <a:t>0.32%</a:t>
            </a:r>
            <a:r>
              <a:rPr lang="en-US" sz="1600" dirty="0"/>
              <a:t>) and retired individuals (</a:t>
            </a:r>
            <a:r>
              <a:rPr lang="en-US" sz="1600" b="1" dirty="0"/>
              <a:t>1.15%</a:t>
            </a:r>
            <a:r>
              <a:rPr lang="en-US" sz="1600" dirty="0"/>
              <a:t>) show the lowest default rates among the groups listed. This may reflect lower exposure to high-risk credit or more conservative financial behaviors within these demographics.</a:t>
            </a:r>
            <a:endParaRPr lang="en-IN" sz="1600" dirty="0"/>
          </a:p>
        </p:txBody>
      </p:sp>
      <p:sp>
        <p:nvSpPr>
          <p:cNvPr id="9" name="TextBox 8">
            <a:extLst>
              <a:ext uri="{FF2B5EF4-FFF2-40B4-BE49-F238E27FC236}">
                <a16:creationId xmlns:a16="http://schemas.microsoft.com/office/drawing/2014/main" id="{23AA7950-823D-4D66-9053-DDF4604EBD2A}"/>
              </a:ext>
            </a:extLst>
          </p:cNvPr>
          <p:cNvSpPr txBox="1"/>
          <p:nvPr/>
        </p:nvSpPr>
        <p:spPr>
          <a:xfrm>
            <a:off x="4079723" y="4341413"/>
            <a:ext cx="7616645" cy="2308324"/>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Very low default rates.</a:t>
            </a:r>
          </a:p>
          <a:p>
            <a:pPr lvl="1" algn="just"/>
            <a:r>
              <a:rPr lang="en-US" sz="1600" dirty="0"/>
              <a:t>Only </a:t>
            </a:r>
            <a:r>
              <a:rPr lang="en-US" sz="1600" b="1" dirty="0"/>
              <a:t>1.80%</a:t>
            </a:r>
            <a:r>
              <a:rPr lang="en-US" sz="1600" dirty="0"/>
              <a:t> of clients are in default, indicating that the vast majority of clients are meeting their credit obligations. This suggests strong overall credit quality among the client base.</a:t>
            </a:r>
          </a:p>
          <a:p>
            <a:pPr marL="742950" lvl="1"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Low Overall risk level.</a:t>
            </a:r>
          </a:p>
          <a:p>
            <a:pPr lvl="1" algn="just"/>
            <a:r>
              <a:rPr lang="en-US" sz="1600" dirty="0"/>
              <a:t>With a non-default rate of </a:t>
            </a:r>
            <a:r>
              <a:rPr lang="en-US" sz="1600" b="1" dirty="0"/>
              <a:t>98.20%</a:t>
            </a:r>
            <a:r>
              <a:rPr lang="en-US" sz="1600" dirty="0"/>
              <a:t> and the risk level classified as "Low Risk," the portfolio is considered financially stable and unlikely to experience significant credit losses.</a:t>
            </a:r>
            <a:endParaRPr lang="en-IN" sz="1600" dirty="0"/>
          </a:p>
        </p:txBody>
      </p:sp>
    </p:spTree>
    <p:extLst>
      <p:ext uri="{BB962C8B-B14F-4D97-AF65-F5344CB8AC3E}">
        <p14:creationId xmlns:p14="http://schemas.microsoft.com/office/powerpoint/2010/main" val="165748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A7ECC1-22B9-4FC3-9F69-6FBC3ACB091B}"/>
              </a:ext>
            </a:extLst>
          </p:cNvPr>
          <p:cNvSpPr txBox="1"/>
          <p:nvPr/>
        </p:nvSpPr>
        <p:spPr>
          <a:xfrm>
            <a:off x="3331597" y="87465"/>
            <a:ext cx="4690579" cy="461665"/>
          </a:xfrm>
          <a:prstGeom prst="rect">
            <a:avLst/>
          </a:prstGeom>
          <a:noFill/>
        </p:spPr>
        <p:txBody>
          <a:bodyPr wrap="none" rtlCol="0">
            <a:spAutoFit/>
          </a:bodyPr>
          <a:lstStyle/>
          <a:p>
            <a:r>
              <a:rPr lang="en-US" sz="2400" b="1" u="sng" dirty="0"/>
              <a:t>Average yearly balance distribution</a:t>
            </a:r>
            <a:endParaRPr lang="en-IN" sz="2400" b="1" u="sng" dirty="0"/>
          </a:p>
        </p:txBody>
      </p:sp>
      <p:pic>
        <p:nvPicPr>
          <p:cNvPr id="3" name="Picture 2">
            <a:extLst>
              <a:ext uri="{FF2B5EF4-FFF2-40B4-BE49-F238E27FC236}">
                <a16:creationId xmlns:a16="http://schemas.microsoft.com/office/drawing/2014/main" id="{3C494C05-7CF3-400F-98AF-44D5544C3072}"/>
              </a:ext>
            </a:extLst>
          </p:cNvPr>
          <p:cNvPicPr>
            <a:picLocks noChangeAspect="1"/>
          </p:cNvPicPr>
          <p:nvPr/>
        </p:nvPicPr>
        <p:blipFill>
          <a:blip r:embed="rId2"/>
          <a:stretch>
            <a:fillRect/>
          </a:stretch>
        </p:blipFill>
        <p:spPr>
          <a:xfrm>
            <a:off x="283054" y="866691"/>
            <a:ext cx="5290811" cy="2973788"/>
          </a:xfrm>
          <a:prstGeom prst="rect">
            <a:avLst/>
          </a:prstGeom>
        </p:spPr>
      </p:pic>
      <p:pic>
        <p:nvPicPr>
          <p:cNvPr id="4" name="Picture 3">
            <a:extLst>
              <a:ext uri="{FF2B5EF4-FFF2-40B4-BE49-F238E27FC236}">
                <a16:creationId xmlns:a16="http://schemas.microsoft.com/office/drawing/2014/main" id="{366503E9-A111-4181-996D-CB23C5A3AEB3}"/>
              </a:ext>
            </a:extLst>
          </p:cNvPr>
          <p:cNvPicPr>
            <a:picLocks noChangeAspect="1"/>
          </p:cNvPicPr>
          <p:nvPr/>
        </p:nvPicPr>
        <p:blipFill>
          <a:blip r:embed="rId3"/>
          <a:stretch>
            <a:fillRect/>
          </a:stretch>
        </p:blipFill>
        <p:spPr>
          <a:xfrm>
            <a:off x="6159067" y="787503"/>
            <a:ext cx="5290811" cy="3515341"/>
          </a:xfrm>
          <a:prstGeom prst="rect">
            <a:avLst/>
          </a:prstGeom>
        </p:spPr>
      </p:pic>
      <p:sp>
        <p:nvSpPr>
          <p:cNvPr id="6" name="TextBox 5">
            <a:extLst>
              <a:ext uri="{FF2B5EF4-FFF2-40B4-BE49-F238E27FC236}">
                <a16:creationId xmlns:a16="http://schemas.microsoft.com/office/drawing/2014/main" id="{BDBA7E44-FBB1-4BEF-B486-F0F56D34F45A}"/>
              </a:ext>
            </a:extLst>
          </p:cNvPr>
          <p:cNvSpPr txBox="1"/>
          <p:nvPr/>
        </p:nvSpPr>
        <p:spPr>
          <a:xfrm>
            <a:off x="250121" y="4412973"/>
            <a:ext cx="10853530" cy="2062103"/>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Most clients have low balance.</a:t>
            </a:r>
          </a:p>
          <a:p>
            <a:pPr lvl="1" algn="just"/>
            <a:r>
              <a:rPr lang="en-US" sz="1600" dirty="0"/>
              <a:t>Over half (51.5%) of clients fall into the "Low" balance category ($1–$999), and only a very small fraction (0.4%) have "Very High" balances ($20,000+). This highlights a strong skew toward lower balances among clients.</a:t>
            </a:r>
          </a:p>
          <a:p>
            <a:pPr lvl="1" algn="just"/>
            <a:endParaRPr lang="en-US" sz="1600" b="1" dirty="0"/>
          </a:p>
          <a:p>
            <a:pPr marL="285750" indent="-285750">
              <a:buFont typeface="Wingdings" panose="05000000000000000000" pitchFamily="2" charset="2"/>
              <a:buChar char="Ø"/>
            </a:pPr>
            <a:r>
              <a:rPr lang="en-US" sz="1600" b="1" dirty="0"/>
              <a:t>Retired clients holds the highest average balances.</a:t>
            </a:r>
          </a:p>
          <a:p>
            <a:pPr lvl="1" algn="just"/>
            <a:r>
              <a:rPr lang="en-US" sz="1600" dirty="0"/>
              <a:t>Among all job types, retired individuals have the highest average balance, approaching $2,000. In contrast, service workers and blue-collar workers have the lowest average balances, both under $1,200.</a:t>
            </a:r>
          </a:p>
          <a:p>
            <a:pPr marL="742950" lvl="1" indent="-285750" algn="just">
              <a:buFont typeface="Wingdings" panose="05000000000000000000" pitchFamily="2" charset="2"/>
              <a:buChar char="§"/>
            </a:pPr>
            <a:endParaRPr lang="en-IN" sz="1600" b="1" dirty="0"/>
          </a:p>
        </p:txBody>
      </p:sp>
    </p:spTree>
    <p:extLst>
      <p:ext uri="{BB962C8B-B14F-4D97-AF65-F5344CB8AC3E}">
        <p14:creationId xmlns:p14="http://schemas.microsoft.com/office/powerpoint/2010/main" val="262151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C93834-190F-4A40-9B84-3610E4B604D7}"/>
              </a:ext>
            </a:extLst>
          </p:cNvPr>
          <p:cNvPicPr>
            <a:picLocks noChangeAspect="1"/>
          </p:cNvPicPr>
          <p:nvPr/>
        </p:nvPicPr>
        <p:blipFill>
          <a:blip r:embed="rId2"/>
          <a:stretch>
            <a:fillRect/>
          </a:stretch>
        </p:blipFill>
        <p:spPr>
          <a:xfrm>
            <a:off x="2459166" y="61263"/>
            <a:ext cx="6255464" cy="3959510"/>
          </a:xfrm>
          <a:prstGeom prst="rect">
            <a:avLst/>
          </a:prstGeom>
        </p:spPr>
      </p:pic>
      <p:sp>
        <p:nvSpPr>
          <p:cNvPr id="3" name="TextBox 2">
            <a:extLst>
              <a:ext uri="{FF2B5EF4-FFF2-40B4-BE49-F238E27FC236}">
                <a16:creationId xmlns:a16="http://schemas.microsoft.com/office/drawing/2014/main" id="{58090CF4-13FF-4D1A-B039-3543167C3B0B}"/>
              </a:ext>
            </a:extLst>
          </p:cNvPr>
          <p:cNvSpPr txBox="1"/>
          <p:nvPr/>
        </p:nvSpPr>
        <p:spPr>
          <a:xfrm>
            <a:off x="238539" y="4349363"/>
            <a:ext cx="11243144" cy="2123658"/>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Balance distribution is heavily skewed.</a:t>
            </a:r>
          </a:p>
          <a:p>
            <a:pPr lvl="1"/>
            <a:r>
              <a:rPr lang="en-US" sz="1600" dirty="0"/>
              <a:t>The majority of client balances are clustered around low values, with a long tail extending toward higher balances. Most clients have balances below $2,000, as shown by the sharp drop-off in frequency as balance increases</a:t>
            </a:r>
          </a:p>
          <a:p>
            <a:pPr lvl="1"/>
            <a:endParaRPr lang="en-US" sz="1600" b="1" dirty="0"/>
          </a:p>
          <a:p>
            <a:pPr marL="285750" indent="-285750">
              <a:buFont typeface="Wingdings" panose="05000000000000000000" pitchFamily="2" charset="2"/>
              <a:buChar char="Ø"/>
            </a:pPr>
            <a:r>
              <a:rPr lang="en-US" sz="1600" b="1" dirty="0"/>
              <a:t>Notable proportion with negative or zero balances.</a:t>
            </a:r>
          </a:p>
          <a:p>
            <a:pPr lvl="1" algn="just"/>
            <a:r>
              <a:rPr lang="en-US" sz="1600" dirty="0"/>
              <a:t>A significant portion of clients have either negative balances (8.3%) or zero balances (7.8%), indicating that a non-trivial share of the population is either in debt or has no funds in their accounts.</a:t>
            </a:r>
            <a:endParaRPr lang="en-US" sz="1600" b="1" dirty="0"/>
          </a:p>
          <a:p>
            <a:pPr marL="742950" lvl="1" indent="-285750" algn="just">
              <a:buFont typeface="Wingdings" panose="05000000000000000000" pitchFamily="2" charset="2"/>
              <a:buChar char="§"/>
            </a:pPr>
            <a:endParaRPr lang="en-US" sz="1600" dirty="0"/>
          </a:p>
        </p:txBody>
      </p:sp>
    </p:spTree>
    <p:extLst>
      <p:ext uri="{BB962C8B-B14F-4D97-AF65-F5344CB8AC3E}">
        <p14:creationId xmlns:p14="http://schemas.microsoft.com/office/powerpoint/2010/main" val="4243714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TotalTime>
  <Words>3791</Words>
  <Application>Microsoft Office PowerPoint</Application>
  <PresentationFormat>Widescreen</PresentationFormat>
  <Paragraphs>192</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Algerian</vt:lpstr>
      <vt:lpstr>Arial</vt:lpstr>
      <vt:lpstr>Bell MT</vt:lpstr>
      <vt:lpstr>Calibri</vt:lpstr>
      <vt:lpstr>Calibri Light</vt:lpstr>
      <vt:lpstr>Wingdings</vt:lpstr>
      <vt:lpstr>Office Theme</vt:lpstr>
      <vt:lpstr>Case Project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DUSHYANT PRATAP SINGH</dc:creator>
  <cp:lastModifiedBy>DUSHYANT PRATAP SINGH</cp:lastModifiedBy>
  <cp:revision>31</cp:revision>
  <dcterms:created xsi:type="dcterms:W3CDTF">2025-07-09T06:52:00Z</dcterms:created>
  <dcterms:modified xsi:type="dcterms:W3CDTF">2025-07-10T06:44:30Z</dcterms:modified>
</cp:coreProperties>
</file>