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70" r:id="rId3"/>
    <p:sldId id="258" r:id="rId4"/>
    <p:sldId id="271" r:id="rId5"/>
    <p:sldId id="259" r:id="rId6"/>
    <p:sldId id="261" r:id="rId7"/>
    <p:sldId id="262" r:id="rId8"/>
    <p:sldId id="266" r:id="rId9"/>
    <p:sldId id="263" r:id="rId10"/>
    <p:sldId id="264" r:id="rId11"/>
    <p:sldId id="265" r:id="rId12"/>
    <p:sldId id="267" r:id="rId13"/>
    <p:sldId id="268" r:id="rId14"/>
    <p:sldId id="273" r:id="rId15"/>
    <p:sldId id="274" r:id="rId16"/>
    <p:sldId id="275" r:id="rId17"/>
    <p:sldId id="276" r:id="rId18"/>
    <p:sldId id="277" r:id="rId19"/>
    <p:sldId id="269" r:id="rId20"/>
    <p:sldId id="27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0" d="100"/>
          <a:sy n="110" d="100"/>
        </p:scale>
        <p:origin x="164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06c37bf929fff92" providerId="LiveId" clId="{E19D0DE5-EB9F-4B3E-BEE5-6C95A05AA04D}"/>
    <pc:docChg chg="undo custSel addSld delSld modSld">
      <pc:chgData name="" userId="206c37bf929fff92" providerId="LiveId" clId="{E19D0DE5-EB9F-4B3E-BEE5-6C95A05AA04D}" dt="2025-06-19T09:57:20.598" v="3433" actId="2696"/>
      <pc:docMkLst>
        <pc:docMk/>
      </pc:docMkLst>
      <pc:sldChg chg="addSp delSp modSp del">
        <pc:chgData name="" userId="206c37bf929fff92" providerId="LiveId" clId="{E19D0DE5-EB9F-4B3E-BEE5-6C95A05AA04D}" dt="2025-06-19T08:14:46.503" v="2443" actId="2696"/>
        <pc:sldMkLst>
          <pc:docMk/>
          <pc:sldMk cId="0" sldId="256"/>
        </pc:sldMkLst>
        <pc:spChg chg="del">
          <ac:chgData name="" userId="206c37bf929fff92" providerId="LiveId" clId="{E19D0DE5-EB9F-4B3E-BEE5-6C95A05AA04D}" dt="2025-06-19T08:14:36.189" v="2439" actId="478"/>
          <ac:spMkLst>
            <pc:docMk/>
            <pc:sldMk cId="0" sldId="256"/>
            <ac:spMk id="2" creationId="{00000000-0000-0000-0000-000000000000}"/>
          </ac:spMkLst>
        </pc:spChg>
        <pc:spChg chg="del">
          <ac:chgData name="" userId="206c37bf929fff92" providerId="LiveId" clId="{E19D0DE5-EB9F-4B3E-BEE5-6C95A05AA04D}" dt="2025-06-19T08:14:36.189" v="2439" actId="478"/>
          <ac:spMkLst>
            <pc:docMk/>
            <pc:sldMk cId="0" sldId="256"/>
            <ac:spMk id="3" creationId="{00000000-0000-0000-0000-000000000000}"/>
          </ac:spMkLst>
        </pc:spChg>
        <pc:spChg chg="add del mod">
          <ac:chgData name="" userId="206c37bf929fff92" providerId="LiveId" clId="{E19D0DE5-EB9F-4B3E-BEE5-6C95A05AA04D}" dt="2025-06-19T08:14:38.317" v="2440" actId="478"/>
          <ac:spMkLst>
            <pc:docMk/>
            <pc:sldMk cId="0" sldId="256"/>
            <ac:spMk id="5" creationId="{DE9AD490-E689-4B92-B4A1-011859180F6E}"/>
          </ac:spMkLst>
        </pc:spChg>
        <pc:spChg chg="add del mod">
          <ac:chgData name="" userId="206c37bf929fff92" providerId="LiveId" clId="{E19D0DE5-EB9F-4B3E-BEE5-6C95A05AA04D}" dt="2025-06-19T08:14:39.437" v="2441" actId="478"/>
          <ac:spMkLst>
            <pc:docMk/>
            <pc:sldMk cId="0" sldId="256"/>
            <ac:spMk id="7" creationId="{719AE410-8D8E-4997-BA8F-7EE203EE9CFC}"/>
          </ac:spMkLst>
        </pc:spChg>
      </pc:sldChg>
      <pc:sldChg chg="addSp delSp del">
        <pc:chgData name="" userId="206c37bf929fff92" providerId="LiveId" clId="{E19D0DE5-EB9F-4B3E-BEE5-6C95A05AA04D}" dt="2025-06-19T06:39:23.470" v="276" actId="2696"/>
        <pc:sldMkLst>
          <pc:docMk/>
          <pc:sldMk cId="0" sldId="257"/>
        </pc:sldMkLst>
        <pc:picChg chg="add del">
          <ac:chgData name="" userId="206c37bf929fff92" providerId="LiveId" clId="{E19D0DE5-EB9F-4B3E-BEE5-6C95A05AA04D}" dt="2025-06-19T06:30:47.958" v="2" actId="478"/>
          <ac:picMkLst>
            <pc:docMk/>
            <pc:sldMk cId="0" sldId="257"/>
            <ac:picMk id="12" creationId="{959B7907-924D-577B-4695-B20AE97CDB87}"/>
          </ac:picMkLst>
        </pc:picChg>
      </pc:sldChg>
      <pc:sldChg chg="addSp delSp modSp">
        <pc:chgData name="" userId="206c37bf929fff92" providerId="LiveId" clId="{E19D0DE5-EB9F-4B3E-BEE5-6C95A05AA04D}" dt="2025-06-19T06:59:37.169" v="730" actId="122"/>
        <pc:sldMkLst>
          <pc:docMk/>
          <pc:sldMk cId="0" sldId="258"/>
        </pc:sldMkLst>
        <pc:spChg chg="mod">
          <ac:chgData name="" userId="206c37bf929fff92" providerId="LiveId" clId="{E19D0DE5-EB9F-4B3E-BEE5-6C95A05AA04D}" dt="2025-06-19T06:59:37.169" v="730" actId="122"/>
          <ac:spMkLst>
            <pc:docMk/>
            <pc:sldMk cId="0" sldId="258"/>
            <ac:spMk id="2" creationId="{00000000-0000-0000-0000-000000000000}"/>
          </ac:spMkLst>
        </pc:spChg>
        <pc:spChg chg="del mod">
          <ac:chgData name="" userId="206c37bf929fff92" providerId="LiveId" clId="{E19D0DE5-EB9F-4B3E-BEE5-6C95A05AA04D}" dt="2025-06-19T06:44:10.379" v="391"/>
          <ac:spMkLst>
            <pc:docMk/>
            <pc:sldMk cId="0" sldId="258"/>
            <ac:spMk id="3" creationId="{00000000-0000-0000-0000-000000000000}"/>
          </ac:spMkLst>
        </pc:spChg>
        <pc:spChg chg="add del mod">
          <ac:chgData name="" userId="206c37bf929fff92" providerId="LiveId" clId="{E19D0DE5-EB9F-4B3E-BEE5-6C95A05AA04D}" dt="2025-06-19T06:56:33.961" v="703"/>
          <ac:spMkLst>
            <pc:docMk/>
            <pc:sldMk cId="0" sldId="258"/>
            <ac:spMk id="5" creationId="{673BB09B-F05C-43F5-A1A7-2B5877D3F11B}"/>
          </ac:spMkLst>
        </pc:spChg>
        <pc:graphicFrameChg chg="del mod">
          <ac:chgData name="" userId="206c37bf929fff92" providerId="LiveId" clId="{E19D0DE5-EB9F-4B3E-BEE5-6C95A05AA04D}" dt="2025-06-19T06:47:59.302" v="629"/>
          <ac:graphicFrameMkLst>
            <pc:docMk/>
            <pc:sldMk cId="0" sldId="258"/>
            <ac:graphicFrameMk id="6" creationId="{5AB8F514-FE98-A46E-4E3A-07017841D2AC}"/>
          </ac:graphicFrameMkLst>
        </pc:graphicFrameChg>
        <pc:graphicFrameChg chg="add mod">
          <ac:chgData name="" userId="206c37bf929fff92" providerId="LiveId" clId="{E19D0DE5-EB9F-4B3E-BEE5-6C95A05AA04D}" dt="2025-06-19T06:56:40.928" v="705" actId="1076"/>
          <ac:graphicFrameMkLst>
            <pc:docMk/>
            <pc:sldMk cId="0" sldId="258"/>
            <ac:graphicFrameMk id="7" creationId="{C5FCBCEE-D705-494B-818E-3094B13E339D}"/>
          </ac:graphicFrameMkLst>
        </pc:graphicFrameChg>
        <pc:picChg chg="mod">
          <ac:chgData name="" userId="206c37bf929fff92" providerId="LiveId" clId="{E19D0DE5-EB9F-4B3E-BEE5-6C95A05AA04D}" dt="2025-06-19T06:56:37.819" v="704" actId="1076"/>
          <ac:picMkLst>
            <pc:docMk/>
            <pc:sldMk cId="0" sldId="258"/>
            <ac:picMk id="4" creationId="{70377F02-ABD6-4E16-9B12-B86CC7036DB7}"/>
          </ac:picMkLst>
        </pc:picChg>
      </pc:sldChg>
      <pc:sldChg chg="addSp modSp">
        <pc:chgData name="" userId="206c37bf929fff92" providerId="LiveId" clId="{E19D0DE5-EB9F-4B3E-BEE5-6C95A05AA04D}" dt="2025-06-19T07:01:57.258" v="745" actId="403"/>
        <pc:sldMkLst>
          <pc:docMk/>
          <pc:sldMk cId="0" sldId="259"/>
        </pc:sldMkLst>
        <pc:spChg chg="mod">
          <ac:chgData name="" userId="206c37bf929fff92" providerId="LiveId" clId="{E19D0DE5-EB9F-4B3E-BEE5-6C95A05AA04D}" dt="2025-06-19T06:59:50.423" v="731" actId="122"/>
          <ac:spMkLst>
            <pc:docMk/>
            <pc:sldMk cId="0" sldId="259"/>
            <ac:spMk id="2" creationId="{00000000-0000-0000-0000-000000000000}"/>
          </ac:spMkLst>
        </pc:spChg>
        <pc:spChg chg="mod">
          <ac:chgData name="" userId="206c37bf929fff92" providerId="LiveId" clId="{E19D0DE5-EB9F-4B3E-BEE5-6C95A05AA04D}" dt="2025-06-19T07:01:57.258" v="745" actId="403"/>
          <ac:spMkLst>
            <pc:docMk/>
            <pc:sldMk cId="0" sldId="259"/>
            <ac:spMk id="3" creationId="{00000000-0000-0000-0000-000000000000}"/>
          </ac:spMkLst>
        </pc:spChg>
        <pc:spChg chg="add mod">
          <ac:chgData name="" userId="206c37bf929fff92" providerId="LiveId" clId="{E19D0DE5-EB9F-4B3E-BEE5-6C95A05AA04D}" dt="2025-06-19T07:01:51.671" v="744" actId="1076"/>
          <ac:spMkLst>
            <pc:docMk/>
            <pc:sldMk cId="0" sldId="259"/>
            <ac:spMk id="4" creationId="{44AF5F73-DFCA-4447-ABBE-7890E1D7546D}"/>
          </ac:spMkLst>
        </pc:spChg>
      </pc:sldChg>
      <pc:sldChg chg="delSp modSp del">
        <pc:chgData name="" userId="206c37bf929fff92" providerId="LiveId" clId="{E19D0DE5-EB9F-4B3E-BEE5-6C95A05AA04D}" dt="2025-06-19T07:02:06.421" v="746" actId="2696"/>
        <pc:sldMkLst>
          <pc:docMk/>
          <pc:sldMk cId="0" sldId="260"/>
        </pc:sldMkLst>
        <pc:spChg chg="mod">
          <ac:chgData name="" userId="206c37bf929fff92" providerId="LiveId" clId="{E19D0DE5-EB9F-4B3E-BEE5-6C95A05AA04D}" dt="2025-06-19T07:00:27.099" v="737" actId="5793"/>
          <ac:spMkLst>
            <pc:docMk/>
            <pc:sldMk cId="0" sldId="260"/>
            <ac:spMk id="3" creationId="{00000000-0000-0000-0000-000000000000}"/>
          </ac:spMkLst>
        </pc:spChg>
        <pc:spChg chg="del">
          <ac:chgData name="" userId="206c37bf929fff92" providerId="LiveId" clId="{E19D0DE5-EB9F-4B3E-BEE5-6C95A05AA04D}" dt="2025-06-19T07:00:33.464" v="738"/>
          <ac:spMkLst>
            <pc:docMk/>
            <pc:sldMk cId="0" sldId="260"/>
            <ac:spMk id="5" creationId="{D03C4277-DF36-C1D8-3FF3-62BEB043A469}"/>
          </ac:spMkLst>
        </pc:spChg>
      </pc:sldChg>
      <pc:sldChg chg="addSp delSp modSp">
        <pc:chgData name="" userId="206c37bf929fff92" providerId="LiveId" clId="{E19D0DE5-EB9F-4B3E-BEE5-6C95A05AA04D}" dt="2025-06-19T07:19:52.820" v="1125" actId="113"/>
        <pc:sldMkLst>
          <pc:docMk/>
          <pc:sldMk cId="0" sldId="261"/>
        </pc:sldMkLst>
        <pc:spChg chg="del">
          <ac:chgData name="" userId="206c37bf929fff92" providerId="LiveId" clId="{E19D0DE5-EB9F-4B3E-BEE5-6C95A05AA04D}" dt="2025-06-19T07:02:17.748" v="747" actId="478"/>
          <ac:spMkLst>
            <pc:docMk/>
            <pc:sldMk cId="0" sldId="261"/>
            <ac:spMk id="2" creationId="{00000000-0000-0000-0000-000000000000}"/>
          </ac:spMkLst>
        </pc:spChg>
        <pc:spChg chg="mod">
          <ac:chgData name="" userId="206c37bf929fff92" providerId="LiveId" clId="{E19D0DE5-EB9F-4B3E-BEE5-6C95A05AA04D}" dt="2025-06-19T07:05:57.190" v="863" actId="122"/>
          <ac:spMkLst>
            <pc:docMk/>
            <pc:sldMk cId="0" sldId="261"/>
            <ac:spMk id="3" creationId="{00000000-0000-0000-0000-000000000000}"/>
          </ac:spMkLst>
        </pc:spChg>
        <pc:spChg chg="add del mod">
          <ac:chgData name="" userId="206c37bf929fff92" providerId="LiveId" clId="{E19D0DE5-EB9F-4B3E-BEE5-6C95A05AA04D}" dt="2025-06-19T07:02:19.036" v="748" actId="478"/>
          <ac:spMkLst>
            <pc:docMk/>
            <pc:sldMk cId="0" sldId="261"/>
            <ac:spMk id="5" creationId="{4F09E04B-460E-4AE7-89D3-799B13C09718}"/>
          </ac:spMkLst>
        </pc:spChg>
        <pc:spChg chg="mod">
          <ac:chgData name="" userId="206c37bf929fff92" providerId="LiveId" clId="{E19D0DE5-EB9F-4B3E-BEE5-6C95A05AA04D}" dt="2025-06-19T07:19:52.820" v="1125" actId="113"/>
          <ac:spMkLst>
            <pc:docMk/>
            <pc:sldMk cId="0" sldId="261"/>
            <ac:spMk id="6" creationId="{2E9AAA9C-F882-7E03-E1E6-31909D0CE1A6}"/>
          </ac:spMkLst>
        </pc:spChg>
        <pc:graphicFrameChg chg="add mod modGraphic">
          <ac:chgData name="" userId="206c37bf929fff92" providerId="LiveId" clId="{E19D0DE5-EB9F-4B3E-BEE5-6C95A05AA04D}" dt="2025-06-19T07:19:06.841" v="1121" actId="1076"/>
          <ac:graphicFrameMkLst>
            <pc:docMk/>
            <pc:sldMk cId="0" sldId="261"/>
            <ac:graphicFrameMk id="7" creationId="{DB95CE6B-990D-45E2-BC4F-025B2186A394}"/>
          </ac:graphicFrameMkLst>
        </pc:graphicFrameChg>
        <pc:picChg chg="add mod">
          <ac:chgData name="" userId="206c37bf929fff92" providerId="LiveId" clId="{E19D0DE5-EB9F-4B3E-BEE5-6C95A05AA04D}" dt="2025-06-19T07:19:21.132" v="1123" actId="1076"/>
          <ac:picMkLst>
            <pc:docMk/>
            <pc:sldMk cId="0" sldId="261"/>
            <ac:picMk id="8" creationId="{48174CEE-82BC-4CED-9CAD-039A5F68D7A0}"/>
          </ac:picMkLst>
        </pc:picChg>
      </pc:sldChg>
      <pc:sldChg chg="addSp delSp modSp">
        <pc:chgData name="" userId="206c37bf929fff92" providerId="LiveId" clId="{E19D0DE5-EB9F-4B3E-BEE5-6C95A05AA04D}" dt="2025-06-19T07:25:40.212" v="1627" actId="123"/>
        <pc:sldMkLst>
          <pc:docMk/>
          <pc:sldMk cId="0" sldId="262"/>
        </pc:sldMkLst>
        <pc:spChg chg="del mod">
          <ac:chgData name="" userId="206c37bf929fff92" providerId="LiveId" clId="{E19D0DE5-EB9F-4B3E-BEE5-6C95A05AA04D}" dt="2025-06-19T07:14:26.970" v="1030" actId="478"/>
          <ac:spMkLst>
            <pc:docMk/>
            <pc:sldMk cId="0" sldId="262"/>
            <ac:spMk id="2" creationId="{00000000-0000-0000-0000-000000000000}"/>
          </ac:spMkLst>
        </pc:spChg>
        <pc:spChg chg="mod">
          <ac:chgData name="" userId="206c37bf929fff92" providerId="LiveId" clId="{E19D0DE5-EB9F-4B3E-BEE5-6C95A05AA04D}" dt="2025-06-19T07:14:36.144" v="1060" actId="5793"/>
          <ac:spMkLst>
            <pc:docMk/>
            <pc:sldMk cId="0" sldId="262"/>
            <ac:spMk id="3" creationId="{00000000-0000-0000-0000-000000000000}"/>
          </ac:spMkLst>
        </pc:spChg>
        <pc:spChg chg="add del mod">
          <ac:chgData name="" userId="206c37bf929fff92" providerId="LiveId" clId="{E19D0DE5-EB9F-4B3E-BEE5-6C95A05AA04D}" dt="2025-06-19T07:14:28.406" v="1031" actId="478"/>
          <ac:spMkLst>
            <pc:docMk/>
            <pc:sldMk cId="0" sldId="262"/>
            <ac:spMk id="6" creationId="{1E8DD181-14E1-4B3A-A26F-265AB34A8001}"/>
          </ac:spMkLst>
        </pc:spChg>
        <pc:spChg chg="add mod">
          <ac:chgData name="" userId="206c37bf929fff92" providerId="LiveId" clId="{E19D0DE5-EB9F-4B3E-BEE5-6C95A05AA04D}" dt="2025-06-19T07:17:08.556" v="1114" actId="20577"/>
          <ac:spMkLst>
            <pc:docMk/>
            <pc:sldMk cId="0" sldId="262"/>
            <ac:spMk id="7" creationId="{D33BF49A-7378-4300-8478-8B28055B904F}"/>
          </ac:spMkLst>
        </pc:spChg>
        <pc:spChg chg="add del mod">
          <ac:chgData name="" userId="206c37bf929fff92" providerId="LiveId" clId="{E19D0DE5-EB9F-4B3E-BEE5-6C95A05AA04D}" dt="2025-06-19T07:20:47.641" v="1129"/>
          <ac:spMkLst>
            <pc:docMk/>
            <pc:sldMk cId="0" sldId="262"/>
            <ac:spMk id="10" creationId="{527500BD-5C5B-4B53-ACDF-AB9E0933199E}"/>
          </ac:spMkLst>
        </pc:spChg>
        <pc:spChg chg="add mod">
          <ac:chgData name="" userId="206c37bf929fff92" providerId="LiveId" clId="{E19D0DE5-EB9F-4B3E-BEE5-6C95A05AA04D}" dt="2025-06-19T07:25:40.212" v="1627" actId="123"/>
          <ac:spMkLst>
            <pc:docMk/>
            <pc:sldMk cId="0" sldId="262"/>
            <ac:spMk id="11" creationId="{31F97726-EA43-4C12-93E5-C1604872AA7C}"/>
          </ac:spMkLst>
        </pc:spChg>
        <pc:picChg chg="mod">
          <ac:chgData name="" userId="206c37bf929fff92" providerId="LiveId" clId="{E19D0DE5-EB9F-4B3E-BEE5-6C95A05AA04D}" dt="2025-06-19T07:20:22.322" v="1126" actId="1076"/>
          <ac:picMkLst>
            <pc:docMk/>
            <pc:sldMk cId="0" sldId="262"/>
            <ac:picMk id="5" creationId="{35B37067-BDAC-DAE8-DCD3-949F03C48504}"/>
          </ac:picMkLst>
        </pc:picChg>
        <pc:picChg chg="mod">
          <ac:chgData name="" userId="206c37bf929fff92" providerId="LiveId" clId="{E19D0DE5-EB9F-4B3E-BEE5-6C95A05AA04D}" dt="2025-06-19T07:15:30.351" v="1070" actId="1076"/>
          <ac:picMkLst>
            <pc:docMk/>
            <pc:sldMk cId="0" sldId="262"/>
            <ac:picMk id="8" creationId="{F170A52F-3EE4-AFA0-A317-59A175B4DDC9}"/>
          </ac:picMkLst>
        </pc:picChg>
        <pc:picChg chg="add del mod">
          <ac:chgData name="" userId="206c37bf929fff92" providerId="LiveId" clId="{E19D0DE5-EB9F-4B3E-BEE5-6C95A05AA04D}" dt="2025-06-19T07:18:40.195" v="1118"/>
          <ac:picMkLst>
            <pc:docMk/>
            <pc:sldMk cId="0" sldId="262"/>
            <ac:picMk id="9" creationId="{CB39B0F2-BB2E-4500-8046-6938EFE715CE}"/>
          </ac:picMkLst>
        </pc:picChg>
      </pc:sldChg>
      <pc:sldChg chg="addSp delSp modSp">
        <pc:chgData name="" userId="206c37bf929fff92" providerId="LiveId" clId="{E19D0DE5-EB9F-4B3E-BEE5-6C95A05AA04D}" dt="2025-06-19T09:29:25.762" v="2759"/>
        <pc:sldMkLst>
          <pc:docMk/>
          <pc:sldMk cId="1320762126" sldId="263"/>
        </pc:sldMkLst>
        <pc:spChg chg="mod">
          <ac:chgData name="" userId="206c37bf929fff92" providerId="LiveId" clId="{E19D0DE5-EB9F-4B3E-BEE5-6C95A05AA04D}" dt="2025-06-19T09:24:29.861" v="2661" actId="20577"/>
          <ac:spMkLst>
            <pc:docMk/>
            <pc:sldMk cId="1320762126" sldId="263"/>
            <ac:spMk id="2" creationId="{337B1DE3-01FB-6517-8DB0-C3EB41FEA570}"/>
          </ac:spMkLst>
        </pc:spChg>
        <pc:spChg chg="mod">
          <ac:chgData name="" userId="206c37bf929fff92" providerId="LiveId" clId="{E19D0DE5-EB9F-4B3E-BEE5-6C95A05AA04D}" dt="2025-06-19T07:35:45.952" v="1993" actId="13926"/>
          <ac:spMkLst>
            <pc:docMk/>
            <pc:sldMk cId="1320762126" sldId="263"/>
            <ac:spMk id="3" creationId="{B8287129-0B9D-2C36-E4C5-1621D985303B}"/>
          </ac:spMkLst>
        </pc:spChg>
        <pc:graphicFrameChg chg="add mod modGraphic">
          <ac:chgData name="" userId="206c37bf929fff92" providerId="LiveId" clId="{E19D0DE5-EB9F-4B3E-BEE5-6C95A05AA04D}" dt="2025-06-19T09:29:25.762" v="2759"/>
          <ac:graphicFrameMkLst>
            <pc:docMk/>
            <pc:sldMk cId="1320762126" sldId="263"/>
            <ac:graphicFrameMk id="4" creationId="{9F841C79-099A-487F-8C4B-23D0849C8D5E}"/>
          </ac:graphicFrameMkLst>
        </pc:graphicFrameChg>
        <pc:graphicFrameChg chg="add del">
          <ac:chgData name="" userId="206c37bf929fff92" providerId="LiveId" clId="{E19D0DE5-EB9F-4B3E-BEE5-6C95A05AA04D}" dt="2025-06-19T09:29:20.916" v="2758"/>
          <ac:graphicFrameMkLst>
            <pc:docMk/>
            <pc:sldMk cId="1320762126" sldId="263"/>
            <ac:graphicFrameMk id="6" creationId="{D05DC0AC-F664-4548-AC78-35680D4774E0}"/>
          </ac:graphicFrameMkLst>
        </pc:graphicFrameChg>
        <pc:picChg chg="add mod">
          <ac:chgData name="" userId="206c37bf929fff92" providerId="LiveId" clId="{E19D0DE5-EB9F-4B3E-BEE5-6C95A05AA04D}" dt="2025-06-19T07:35:32.043" v="1989" actId="1076"/>
          <ac:picMkLst>
            <pc:docMk/>
            <pc:sldMk cId="1320762126" sldId="263"/>
            <ac:picMk id="5" creationId="{157F6E01-39B2-4D96-BD18-4001951807E6}"/>
          </ac:picMkLst>
        </pc:picChg>
      </pc:sldChg>
      <pc:sldChg chg="addSp delSp modSp">
        <pc:chgData name="" userId="206c37bf929fff92" providerId="LiveId" clId="{E19D0DE5-EB9F-4B3E-BEE5-6C95A05AA04D}" dt="2025-06-19T07:38:22.931" v="2083" actId="1076"/>
        <pc:sldMkLst>
          <pc:docMk/>
          <pc:sldMk cId="1933075496" sldId="264"/>
        </pc:sldMkLst>
        <pc:spChg chg="add mod">
          <ac:chgData name="" userId="206c37bf929fff92" providerId="LiveId" clId="{E19D0DE5-EB9F-4B3E-BEE5-6C95A05AA04D}" dt="2025-06-19T07:38:16.566" v="2082" actId="313"/>
          <ac:spMkLst>
            <pc:docMk/>
            <pc:sldMk cId="1933075496" sldId="264"/>
            <ac:spMk id="4" creationId="{7A6C624D-FACB-436E-8F9C-8A69B06FDCB1}"/>
          </ac:spMkLst>
        </pc:spChg>
        <pc:picChg chg="add mod">
          <ac:chgData name="" userId="206c37bf929fff92" providerId="LiveId" clId="{E19D0DE5-EB9F-4B3E-BEE5-6C95A05AA04D}" dt="2025-06-19T07:38:22.931" v="2083" actId="1076"/>
          <ac:picMkLst>
            <pc:docMk/>
            <pc:sldMk cId="1933075496" sldId="264"/>
            <ac:picMk id="2" creationId="{06B236C0-B764-4D6C-ABFC-CA3BDC56F838}"/>
          </ac:picMkLst>
        </pc:picChg>
        <pc:picChg chg="del mod">
          <ac:chgData name="" userId="206c37bf929fff92" providerId="LiveId" clId="{E19D0DE5-EB9F-4B3E-BEE5-6C95A05AA04D}" dt="2025-06-19T07:36:39.568" v="1998" actId="478"/>
          <ac:picMkLst>
            <pc:docMk/>
            <pc:sldMk cId="1933075496" sldId="264"/>
            <ac:picMk id="3" creationId="{BA5B7CEA-ECD4-2D8E-D077-2FD864335E25}"/>
          </ac:picMkLst>
        </pc:picChg>
        <pc:picChg chg="del mod">
          <ac:chgData name="" userId="206c37bf929fff92" providerId="LiveId" clId="{E19D0DE5-EB9F-4B3E-BEE5-6C95A05AA04D}" dt="2025-06-19T07:36:40.386" v="1999" actId="478"/>
          <ac:picMkLst>
            <pc:docMk/>
            <pc:sldMk cId="1933075496" sldId="264"/>
            <ac:picMk id="6" creationId="{1D96C4D8-0BC0-AFCB-6593-E90B9211A6DA}"/>
          </ac:picMkLst>
        </pc:picChg>
      </pc:sldChg>
      <pc:sldChg chg="modSp">
        <pc:chgData name="" userId="206c37bf929fff92" providerId="LiveId" clId="{E19D0DE5-EB9F-4B3E-BEE5-6C95A05AA04D}" dt="2025-06-19T07:39:26.379" v="2091" actId="1076"/>
        <pc:sldMkLst>
          <pc:docMk/>
          <pc:sldMk cId="3360422300" sldId="265"/>
        </pc:sldMkLst>
        <pc:picChg chg="mod">
          <ac:chgData name="" userId="206c37bf929fff92" providerId="LiveId" clId="{E19D0DE5-EB9F-4B3E-BEE5-6C95A05AA04D}" dt="2025-06-19T07:39:26.379" v="2091" actId="1076"/>
          <ac:picMkLst>
            <pc:docMk/>
            <pc:sldMk cId="3360422300" sldId="265"/>
            <ac:picMk id="3" creationId="{C65D76B2-AE1A-9D70-1A5F-A77B38480C6F}"/>
          </ac:picMkLst>
        </pc:picChg>
      </pc:sldChg>
      <pc:sldChg chg="addSp delSp modSp">
        <pc:chgData name="" userId="206c37bf929fff92" providerId="LiveId" clId="{E19D0DE5-EB9F-4B3E-BEE5-6C95A05AA04D}" dt="2025-06-19T07:46:51.423" v="2213" actId="1076"/>
        <pc:sldMkLst>
          <pc:docMk/>
          <pc:sldMk cId="2026646254" sldId="267"/>
        </pc:sldMkLst>
        <pc:spChg chg="add del mod">
          <ac:chgData name="" userId="206c37bf929fff92" providerId="LiveId" clId="{E19D0DE5-EB9F-4B3E-BEE5-6C95A05AA04D}" dt="2025-06-19T07:42:40.250" v="2095"/>
          <ac:spMkLst>
            <pc:docMk/>
            <pc:sldMk cId="2026646254" sldId="267"/>
            <ac:spMk id="2" creationId="{793C8DA2-AF60-466D-A055-6ECFCF14DDED}"/>
          </ac:spMkLst>
        </pc:spChg>
        <pc:spChg chg="add mod">
          <ac:chgData name="" userId="206c37bf929fff92" providerId="LiveId" clId="{E19D0DE5-EB9F-4B3E-BEE5-6C95A05AA04D}" dt="2025-06-19T07:45:12.971" v="2193" actId="1076"/>
          <ac:spMkLst>
            <pc:docMk/>
            <pc:sldMk cId="2026646254" sldId="267"/>
            <ac:spMk id="4" creationId="{6509B6CB-E6AA-4423-86F5-D8B337845964}"/>
          </ac:spMkLst>
        </pc:spChg>
        <pc:spChg chg="add mod">
          <ac:chgData name="" userId="206c37bf929fff92" providerId="LiveId" clId="{E19D0DE5-EB9F-4B3E-BEE5-6C95A05AA04D}" dt="2025-06-19T07:45:29.750" v="2196" actId="1076"/>
          <ac:spMkLst>
            <pc:docMk/>
            <pc:sldMk cId="2026646254" sldId="267"/>
            <ac:spMk id="5" creationId="{0061E96B-80F2-4ECA-88C4-9FD8F77C0756}"/>
          </ac:spMkLst>
        </pc:spChg>
        <pc:spChg chg="add mod">
          <ac:chgData name="" userId="206c37bf929fff92" providerId="LiveId" clId="{E19D0DE5-EB9F-4B3E-BEE5-6C95A05AA04D}" dt="2025-06-19T07:46:46.218" v="2212" actId="12"/>
          <ac:spMkLst>
            <pc:docMk/>
            <pc:sldMk cId="2026646254" sldId="267"/>
            <ac:spMk id="6" creationId="{FEC56481-07A1-4178-A9A2-CDBC7C8F1E4F}"/>
          </ac:spMkLst>
        </pc:spChg>
        <pc:picChg chg="mod">
          <ac:chgData name="" userId="206c37bf929fff92" providerId="LiveId" clId="{E19D0DE5-EB9F-4B3E-BEE5-6C95A05AA04D}" dt="2025-06-19T07:46:51.423" v="2213" actId="1076"/>
          <ac:picMkLst>
            <pc:docMk/>
            <pc:sldMk cId="2026646254" sldId="267"/>
            <ac:picMk id="3" creationId="{1455E6B3-3B36-B7AD-77EB-719F9C5D67C3}"/>
          </ac:picMkLst>
        </pc:picChg>
      </pc:sldChg>
      <pc:sldChg chg="addSp modSp">
        <pc:chgData name="" userId="206c37bf929fff92" providerId="LiveId" clId="{E19D0DE5-EB9F-4B3E-BEE5-6C95A05AA04D}" dt="2025-06-19T07:56:59.126" v="2304" actId="12"/>
        <pc:sldMkLst>
          <pc:docMk/>
          <pc:sldMk cId="3838621712" sldId="268"/>
        </pc:sldMkLst>
        <pc:spChg chg="add mod">
          <ac:chgData name="" userId="206c37bf929fff92" providerId="LiveId" clId="{E19D0DE5-EB9F-4B3E-BEE5-6C95A05AA04D}" dt="2025-06-19T07:49:11.628" v="2251" actId="122"/>
          <ac:spMkLst>
            <pc:docMk/>
            <pc:sldMk cId="3838621712" sldId="268"/>
            <ac:spMk id="2" creationId="{DC9F43CC-71DB-4E26-9839-7A9B1DF1A939}"/>
          </ac:spMkLst>
        </pc:spChg>
        <pc:spChg chg="add mod">
          <ac:chgData name="" userId="206c37bf929fff92" providerId="LiveId" clId="{E19D0DE5-EB9F-4B3E-BEE5-6C95A05AA04D}" dt="2025-06-19T07:55:16.854" v="2281" actId="14100"/>
          <ac:spMkLst>
            <pc:docMk/>
            <pc:sldMk cId="3838621712" sldId="268"/>
            <ac:spMk id="4" creationId="{97817520-2C75-4666-99F5-BBEE75889BE0}"/>
          </ac:spMkLst>
        </pc:spChg>
        <pc:spChg chg="add mod">
          <ac:chgData name="" userId="206c37bf929fff92" providerId="LiveId" clId="{E19D0DE5-EB9F-4B3E-BEE5-6C95A05AA04D}" dt="2025-06-19T07:56:59.126" v="2304" actId="12"/>
          <ac:spMkLst>
            <pc:docMk/>
            <pc:sldMk cId="3838621712" sldId="268"/>
            <ac:spMk id="5" creationId="{8D50065F-4198-4968-9A10-E4B27668633A}"/>
          </ac:spMkLst>
        </pc:spChg>
        <pc:picChg chg="mod">
          <ac:chgData name="" userId="206c37bf929fff92" providerId="LiveId" clId="{E19D0DE5-EB9F-4B3E-BEE5-6C95A05AA04D}" dt="2025-06-19T07:49:28.711" v="2258" actId="1076"/>
          <ac:picMkLst>
            <pc:docMk/>
            <pc:sldMk cId="3838621712" sldId="268"/>
            <ac:picMk id="3" creationId="{C6C88F9A-2C61-AFC4-38C9-0B716119C723}"/>
          </ac:picMkLst>
        </pc:picChg>
      </pc:sldChg>
      <pc:sldChg chg="modSp">
        <pc:chgData name="" userId="206c37bf929fff92" providerId="LiveId" clId="{E19D0DE5-EB9F-4B3E-BEE5-6C95A05AA04D}" dt="2025-06-19T09:14:16.856" v="2644" actId="20577"/>
        <pc:sldMkLst>
          <pc:docMk/>
          <pc:sldMk cId="2942322817" sldId="269"/>
        </pc:sldMkLst>
        <pc:spChg chg="mod">
          <ac:chgData name="" userId="206c37bf929fff92" providerId="LiveId" clId="{E19D0DE5-EB9F-4B3E-BEE5-6C95A05AA04D}" dt="2025-06-19T09:14:16.856" v="2644" actId="20577"/>
          <ac:spMkLst>
            <pc:docMk/>
            <pc:sldMk cId="2942322817" sldId="269"/>
            <ac:spMk id="3" creationId="{51970012-6CBC-7AAF-7386-D8405ADD97CF}"/>
          </ac:spMkLst>
        </pc:spChg>
      </pc:sldChg>
      <pc:sldChg chg="addSp modSp add">
        <pc:chgData name="" userId="206c37bf929fff92" providerId="LiveId" clId="{E19D0DE5-EB9F-4B3E-BEE5-6C95A05AA04D}" dt="2025-06-19T06:59:30.882" v="729" actId="207"/>
        <pc:sldMkLst>
          <pc:docMk/>
          <pc:sldMk cId="2009747594" sldId="270"/>
        </pc:sldMkLst>
        <pc:spChg chg="mod">
          <ac:chgData name="" userId="206c37bf929fff92" providerId="LiveId" clId="{E19D0DE5-EB9F-4B3E-BEE5-6C95A05AA04D}" dt="2025-06-19T06:40:00.947" v="280" actId="14100"/>
          <ac:spMkLst>
            <pc:docMk/>
            <pc:sldMk cId="2009747594" sldId="270"/>
            <ac:spMk id="2" creationId="{41806C35-DD0B-41A6-8A67-BDAECF139484}"/>
          </ac:spMkLst>
        </pc:spChg>
        <pc:spChg chg="mod">
          <ac:chgData name="" userId="206c37bf929fff92" providerId="LiveId" clId="{E19D0DE5-EB9F-4B3E-BEE5-6C95A05AA04D}" dt="2025-06-19T06:59:30.882" v="729" actId="207"/>
          <ac:spMkLst>
            <pc:docMk/>
            <pc:sldMk cId="2009747594" sldId="270"/>
            <ac:spMk id="3" creationId="{00AAD80F-000B-4ACC-8A27-7D4F34E05141}"/>
          </ac:spMkLst>
        </pc:spChg>
        <pc:spChg chg="add mod">
          <ac:chgData name="" userId="206c37bf929fff92" providerId="LiveId" clId="{E19D0DE5-EB9F-4B3E-BEE5-6C95A05AA04D}" dt="2025-06-19T06:39:15.447" v="275" actId="5793"/>
          <ac:spMkLst>
            <pc:docMk/>
            <pc:sldMk cId="2009747594" sldId="270"/>
            <ac:spMk id="5" creationId="{0ECFC53C-588D-40E5-8CEA-49117D9F8B06}"/>
          </ac:spMkLst>
        </pc:spChg>
        <pc:graphicFrameChg chg="add mod modGraphic">
          <ac:chgData name="" userId="206c37bf929fff92" providerId="LiveId" clId="{E19D0DE5-EB9F-4B3E-BEE5-6C95A05AA04D}" dt="2025-06-19T06:36:41.752" v="77" actId="1076"/>
          <ac:graphicFrameMkLst>
            <pc:docMk/>
            <pc:sldMk cId="2009747594" sldId="270"/>
            <ac:graphicFrameMk id="4" creationId="{80ABA909-F75B-425E-AADA-8A49C15773B4}"/>
          </ac:graphicFrameMkLst>
        </pc:graphicFrameChg>
      </pc:sldChg>
      <pc:sldChg chg="addSp delSp modSp add">
        <pc:chgData name="" userId="206c37bf929fff92" providerId="LiveId" clId="{E19D0DE5-EB9F-4B3E-BEE5-6C95A05AA04D}" dt="2025-06-19T07:57:25.830" v="2305" actId="403"/>
        <pc:sldMkLst>
          <pc:docMk/>
          <pc:sldMk cId="1513699439" sldId="271"/>
        </pc:sldMkLst>
        <pc:spChg chg="add mod">
          <ac:chgData name="" userId="206c37bf929fff92" providerId="LiveId" clId="{E19D0DE5-EB9F-4B3E-BEE5-6C95A05AA04D}" dt="2025-06-19T06:49:02.488" v="637"/>
          <ac:spMkLst>
            <pc:docMk/>
            <pc:sldMk cId="1513699439" sldId="271"/>
            <ac:spMk id="3" creationId="{45AF0746-A507-45C6-88BD-261B1F6D7212}"/>
          </ac:spMkLst>
        </pc:spChg>
        <pc:spChg chg="add del">
          <ac:chgData name="" userId="206c37bf929fff92" providerId="LiveId" clId="{E19D0DE5-EB9F-4B3E-BEE5-6C95A05AA04D}" dt="2025-06-19T06:49:01.617" v="636"/>
          <ac:spMkLst>
            <pc:docMk/>
            <pc:sldMk cId="1513699439" sldId="271"/>
            <ac:spMk id="4" creationId="{E47698C9-D84A-4D97-B636-12C7840D5A82}"/>
          </ac:spMkLst>
        </pc:spChg>
        <pc:spChg chg="add mod">
          <ac:chgData name="" userId="206c37bf929fff92" providerId="LiveId" clId="{E19D0DE5-EB9F-4B3E-BEE5-6C95A05AA04D}" dt="2025-06-19T07:57:25.830" v="2305" actId="403"/>
          <ac:spMkLst>
            <pc:docMk/>
            <pc:sldMk cId="1513699439" sldId="271"/>
            <ac:spMk id="5" creationId="{3C818603-0645-4C28-9CD7-012AF7D6B778}"/>
          </ac:spMkLst>
        </pc:spChg>
        <pc:graphicFrameChg chg="add del mod">
          <ac:chgData name="" userId="206c37bf929fff92" providerId="LiveId" clId="{E19D0DE5-EB9F-4B3E-BEE5-6C95A05AA04D}" dt="2025-06-19T06:52:43.211" v="671"/>
          <ac:graphicFrameMkLst>
            <pc:docMk/>
            <pc:sldMk cId="1513699439" sldId="271"/>
            <ac:graphicFrameMk id="2" creationId="{2BCFFBA2-FCB6-40B0-AC4A-E47F0ED97258}"/>
          </ac:graphicFrameMkLst>
        </pc:graphicFrameChg>
      </pc:sldChg>
      <pc:sldChg chg="modSp add">
        <pc:chgData name="" userId="206c37bf929fff92" providerId="LiveId" clId="{E19D0DE5-EB9F-4B3E-BEE5-6C95A05AA04D}" dt="2025-06-19T08:16:08.789" v="2463" actId="20577"/>
        <pc:sldMkLst>
          <pc:docMk/>
          <pc:sldMk cId="1442732676" sldId="272"/>
        </pc:sldMkLst>
        <pc:spChg chg="mod">
          <ac:chgData name="" userId="206c37bf929fff92" providerId="LiveId" clId="{E19D0DE5-EB9F-4B3E-BEE5-6C95A05AA04D}" dt="2025-06-19T08:14:51.157" v="2445" actId="20577"/>
          <ac:spMkLst>
            <pc:docMk/>
            <pc:sldMk cId="1442732676" sldId="272"/>
            <ac:spMk id="2" creationId="{798471E6-4631-477A-99A4-9B5437F43F44}"/>
          </ac:spMkLst>
        </pc:spChg>
        <pc:spChg chg="mod">
          <ac:chgData name="" userId="206c37bf929fff92" providerId="LiveId" clId="{E19D0DE5-EB9F-4B3E-BEE5-6C95A05AA04D}" dt="2025-06-19T08:16:08.789" v="2463" actId="20577"/>
          <ac:spMkLst>
            <pc:docMk/>
            <pc:sldMk cId="1442732676" sldId="272"/>
            <ac:spMk id="3" creationId="{CCEE6A7C-89FB-424D-8DF5-7FA9B98C0783}"/>
          </ac:spMkLst>
        </pc:spChg>
      </pc:sldChg>
      <pc:sldChg chg="addSp modSp add">
        <pc:chgData name="" userId="206c37bf929fff92" providerId="LiveId" clId="{E19D0DE5-EB9F-4B3E-BEE5-6C95A05AA04D}" dt="2025-06-19T09:37:18.562" v="2975" actId="20577"/>
        <pc:sldMkLst>
          <pc:docMk/>
          <pc:sldMk cId="2013405480" sldId="273"/>
        </pc:sldMkLst>
        <pc:spChg chg="add mod">
          <ac:chgData name="" userId="206c37bf929fff92" providerId="LiveId" clId="{E19D0DE5-EB9F-4B3E-BEE5-6C95A05AA04D}" dt="2025-06-19T09:26:03.069" v="2709" actId="122"/>
          <ac:spMkLst>
            <pc:docMk/>
            <pc:sldMk cId="2013405480" sldId="273"/>
            <ac:spMk id="2" creationId="{77BD0E34-0D4F-4A25-8F9A-EF0B091512D1}"/>
          </ac:spMkLst>
        </pc:spChg>
        <pc:spChg chg="add mod">
          <ac:chgData name="" userId="206c37bf929fff92" providerId="LiveId" clId="{E19D0DE5-EB9F-4B3E-BEE5-6C95A05AA04D}" dt="2025-06-19T09:27:17.961" v="2744" actId="1076"/>
          <ac:spMkLst>
            <pc:docMk/>
            <pc:sldMk cId="2013405480" sldId="273"/>
            <ac:spMk id="3" creationId="{79498946-7839-4FB9-8811-DE8980452F39}"/>
          </ac:spMkLst>
        </pc:spChg>
        <pc:spChg chg="add mod">
          <ac:chgData name="" userId="206c37bf929fff92" providerId="LiveId" clId="{E19D0DE5-EB9F-4B3E-BEE5-6C95A05AA04D}" dt="2025-06-19T09:37:18.562" v="2975" actId="20577"/>
          <ac:spMkLst>
            <pc:docMk/>
            <pc:sldMk cId="2013405480" sldId="273"/>
            <ac:spMk id="4" creationId="{C1796063-B621-487E-B21D-B58A03B2D6E0}"/>
          </ac:spMkLst>
        </pc:spChg>
        <pc:graphicFrameChg chg="add mod modGraphic">
          <ac:chgData name="" userId="206c37bf929fff92" providerId="LiveId" clId="{E19D0DE5-EB9F-4B3E-BEE5-6C95A05AA04D}" dt="2025-06-19T09:33:02.153" v="2936" actId="1076"/>
          <ac:graphicFrameMkLst>
            <pc:docMk/>
            <pc:sldMk cId="2013405480" sldId="273"/>
            <ac:graphicFrameMk id="5" creationId="{6B5FE194-954E-4FEB-9770-4B402C826439}"/>
          </ac:graphicFrameMkLst>
        </pc:graphicFrameChg>
        <pc:picChg chg="add mod">
          <ac:chgData name="" userId="206c37bf929fff92" providerId="LiveId" clId="{E19D0DE5-EB9F-4B3E-BEE5-6C95A05AA04D}" dt="2025-06-19T09:35:30.218" v="2947" actId="14100"/>
          <ac:picMkLst>
            <pc:docMk/>
            <pc:sldMk cId="2013405480" sldId="273"/>
            <ac:picMk id="6" creationId="{D31633DA-AE8C-431D-8B63-70818418BC70}"/>
          </ac:picMkLst>
        </pc:picChg>
      </pc:sldChg>
      <pc:sldChg chg="addSp modSp add">
        <pc:chgData name="" userId="206c37bf929fff92" providerId="LiveId" clId="{E19D0DE5-EB9F-4B3E-BEE5-6C95A05AA04D}" dt="2025-06-19T09:43:28.122" v="3206" actId="20577"/>
        <pc:sldMkLst>
          <pc:docMk/>
          <pc:sldMk cId="3309208661" sldId="274"/>
        </pc:sldMkLst>
        <pc:spChg chg="add mod">
          <ac:chgData name="" userId="206c37bf929fff92" providerId="LiveId" clId="{E19D0DE5-EB9F-4B3E-BEE5-6C95A05AA04D}" dt="2025-06-19T09:40:57.109" v="3065" actId="113"/>
          <ac:spMkLst>
            <pc:docMk/>
            <pc:sldMk cId="3309208661" sldId="274"/>
            <ac:spMk id="4" creationId="{BAC93495-052D-409C-885F-E6773A2481B1}"/>
          </ac:spMkLst>
        </pc:spChg>
        <pc:spChg chg="add mod">
          <ac:chgData name="" userId="206c37bf929fff92" providerId="LiveId" clId="{E19D0DE5-EB9F-4B3E-BEE5-6C95A05AA04D}" dt="2025-06-19T09:43:28.122" v="3206" actId="20577"/>
          <ac:spMkLst>
            <pc:docMk/>
            <pc:sldMk cId="3309208661" sldId="274"/>
            <ac:spMk id="5" creationId="{3EA3FEF3-6CA0-4970-B1AC-964C6D353CD8}"/>
          </ac:spMkLst>
        </pc:spChg>
        <pc:picChg chg="add mod">
          <ac:chgData name="" userId="206c37bf929fff92" providerId="LiveId" clId="{E19D0DE5-EB9F-4B3E-BEE5-6C95A05AA04D}" dt="2025-06-19T09:38:57.063" v="2983" actId="1076"/>
          <ac:picMkLst>
            <pc:docMk/>
            <pc:sldMk cId="3309208661" sldId="274"/>
            <ac:picMk id="2" creationId="{E4840545-DF89-42E0-A46F-A42BC117739F}"/>
          </ac:picMkLst>
        </pc:picChg>
        <pc:picChg chg="add mod">
          <ac:chgData name="" userId="206c37bf929fff92" providerId="LiveId" clId="{E19D0DE5-EB9F-4B3E-BEE5-6C95A05AA04D}" dt="2025-06-19T09:39:04.748" v="2986" actId="1076"/>
          <ac:picMkLst>
            <pc:docMk/>
            <pc:sldMk cId="3309208661" sldId="274"/>
            <ac:picMk id="3" creationId="{CEC4AFEB-A82C-4E80-ADC3-9EAFB7A76F05}"/>
          </ac:picMkLst>
        </pc:picChg>
      </pc:sldChg>
      <pc:sldChg chg="addSp modSp add">
        <pc:chgData name="" userId="206c37bf929fff92" providerId="LiveId" clId="{E19D0DE5-EB9F-4B3E-BEE5-6C95A05AA04D}" dt="2025-06-19T09:49:37.670" v="3339" actId="1076"/>
        <pc:sldMkLst>
          <pc:docMk/>
          <pc:sldMk cId="1242622400" sldId="275"/>
        </pc:sldMkLst>
        <pc:spChg chg="add mod">
          <ac:chgData name="" userId="206c37bf929fff92" providerId="LiveId" clId="{E19D0DE5-EB9F-4B3E-BEE5-6C95A05AA04D}" dt="2025-06-19T09:49:10.955" v="3334" actId="1076"/>
          <ac:spMkLst>
            <pc:docMk/>
            <pc:sldMk cId="1242622400" sldId="275"/>
            <ac:spMk id="3" creationId="{B58D44BA-AD8E-46C4-9726-0523D18170F3}"/>
          </ac:spMkLst>
        </pc:spChg>
        <pc:spChg chg="add mod">
          <ac:chgData name="" userId="206c37bf929fff92" providerId="LiveId" clId="{E19D0DE5-EB9F-4B3E-BEE5-6C95A05AA04D}" dt="2025-06-19T09:49:15.167" v="3335" actId="1076"/>
          <ac:spMkLst>
            <pc:docMk/>
            <pc:sldMk cId="1242622400" sldId="275"/>
            <ac:spMk id="4" creationId="{2F71D57A-36AE-475D-8B22-011E468FD6AA}"/>
          </ac:spMkLst>
        </pc:spChg>
        <pc:spChg chg="add mod">
          <ac:chgData name="" userId="206c37bf929fff92" providerId="LiveId" clId="{E19D0DE5-EB9F-4B3E-BEE5-6C95A05AA04D}" dt="2025-06-19T09:49:29.647" v="3338" actId="1076"/>
          <ac:spMkLst>
            <pc:docMk/>
            <pc:sldMk cId="1242622400" sldId="275"/>
            <ac:spMk id="5" creationId="{854A416D-8083-412C-95E3-3D28A9B1219A}"/>
          </ac:spMkLst>
        </pc:spChg>
        <pc:picChg chg="add mod">
          <ac:chgData name="" userId="206c37bf929fff92" providerId="LiveId" clId="{E19D0DE5-EB9F-4B3E-BEE5-6C95A05AA04D}" dt="2025-06-19T09:49:18.593" v="3336" actId="1076"/>
          <ac:picMkLst>
            <pc:docMk/>
            <pc:sldMk cId="1242622400" sldId="275"/>
            <ac:picMk id="2" creationId="{FBAFFA3E-B1D7-431F-B2EC-95A424582963}"/>
          </ac:picMkLst>
        </pc:picChg>
        <pc:picChg chg="add mod">
          <ac:chgData name="" userId="206c37bf929fff92" providerId="LiveId" clId="{E19D0DE5-EB9F-4B3E-BEE5-6C95A05AA04D}" dt="2025-06-19T09:49:37.670" v="3339" actId="1076"/>
          <ac:picMkLst>
            <pc:docMk/>
            <pc:sldMk cId="1242622400" sldId="275"/>
            <ac:picMk id="6" creationId="{0B4ECB4E-35ED-484C-AD38-8F7DD9CE4943}"/>
          </ac:picMkLst>
        </pc:picChg>
      </pc:sldChg>
      <pc:sldChg chg="addSp modSp add">
        <pc:chgData name="" userId="206c37bf929fff92" providerId="LiveId" clId="{E19D0DE5-EB9F-4B3E-BEE5-6C95A05AA04D}" dt="2025-06-19T09:54:10.990" v="3391" actId="1076"/>
        <pc:sldMkLst>
          <pc:docMk/>
          <pc:sldMk cId="809281022" sldId="276"/>
        </pc:sldMkLst>
        <pc:spChg chg="add mod">
          <ac:chgData name="" userId="206c37bf929fff92" providerId="LiveId" clId="{E19D0DE5-EB9F-4B3E-BEE5-6C95A05AA04D}" dt="2025-06-19T09:50:11.627" v="3355" actId="1076"/>
          <ac:spMkLst>
            <pc:docMk/>
            <pc:sldMk cId="809281022" sldId="276"/>
            <ac:spMk id="2" creationId="{E9A47736-69FC-4779-A7CB-01E7BEF51E35}"/>
          </ac:spMkLst>
        </pc:spChg>
        <pc:spChg chg="add mod">
          <ac:chgData name="" userId="206c37bf929fff92" providerId="LiveId" clId="{E19D0DE5-EB9F-4B3E-BEE5-6C95A05AA04D}" dt="2025-06-19T09:53:43.010" v="3386" actId="1076"/>
          <ac:spMkLst>
            <pc:docMk/>
            <pc:sldMk cId="809281022" sldId="276"/>
            <ac:spMk id="4" creationId="{72B89D2B-7AD1-4A2B-83C7-A4F9A2FDC8A1}"/>
          </ac:spMkLst>
        </pc:spChg>
        <pc:picChg chg="add mod">
          <ac:chgData name="" userId="206c37bf929fff92" providerId="LiveId" clId="{E19D0DE5-EB9F-4B3E-BEE5-6C95A05AA04D}" dt="2025-06-19T09:50:55.607" v="3359" actId="1076"/>
          <ac:picMkLst>
            <pc:docMk/>
            <pc:sldMk cId="809281022" sldId="276"/>
            <ac:picMk id="3" creationId="{B33AF932-C3C2-4573-B1A4-7E068E1BCD23}"/>
          </ac:picMkLst>
        </pc:picChg>
        <pc:picChg chg="add mod">
          <ac:chgData name="" userId="206c37bf929fff92" providerId="LiveId" clId="{E19D0DE5-EB9F-4B3E-BEE5-6C95A05AA04D}" dt="2025-06-19T09:54:10.990" v="3391" actId="1076"/>
          <ac:picMkLst>
            <pc:docMk/>
            <pc:sldMk cId="809281022" sldId="276"/>
            <ac:picMk id="5" creationId="{804EE085-724B-499F-AC63-B05D5F36C6A5}"/>
          </ac:picMkLst>
        </pc:picChg>
      </pc:sldChg>
      <pc:sldChg chg="addSp modSp add">
        <pc:chgData name="" userId="206c37bf929fff92" providerId="LiveId" clId="{E19D0DE5-EB9F-4B3E-BEE5-6C95A05AA04D}" dt="2025-06-19T09:55:59.851" v="3428" actId="1076"/>
        <pc:sldMkLst>
          <pc:docMk/>
          <pc:sldMk cId="174951597" sldId="277"/>
        </pc:sldMkLst>
        <pc:spChg chg="add mod">
          <ac:chgData name="" userId="206c37bf929fff92" providerId="LiveId" clId="{E19D0DE5-EB9F-4B3E-BEE5-6C95A05AA04D}" dt="2025-06-19T09:54:56.044" v="3423" actId="1076"/>
          <ac:spMkLst>
            <pc:docMk/>
            <pc:sldMk cId="174951597" sldId="277"/>
            <ac:spMk id="2" creationId="{EA654390-5E3D-4E08-A145-66C37554AC37}"/>
          </ac:spMkLst>
        </pc:spChg>
        <pc:picChg chg="add mod">
          <ac:chgData name="" userId="206c37bf929fff92" providerId="LiveId" clId="{E19D0DE5-EB9F-4B3E-BEE5-6C95A05AA04D}" dt="2025-06-19T09:55:59.851" v="3428" actId="1076"/>
          <ac:picMkLst>
            <pc:docMk/>
            <pc:sldMk cId="174951597" sldId="277"/>
            <ac:picMk id="3" creationId="{15365F4B-E2DD-4FDD-BA6E-8167D03216FA}"/>
          </ac:picMkLst>
        </pc:picChg>
      </pc:sldChg>
      <pc:sldChg chg="addSp delSp add del">
        <pc:chgData name="" userId="206c37bf929fff92" providerId="LiveId" clId="{E19D0DE5-EB9F-4B3E-BEE5-6C95A05AA04D}" dt="2025-06-19T09:57:20.598" v="3433" actId="2696"/>
        <pc:sldMkLst>
          <pc:docMk/>
          <pc:sldMk cId="334869763" sldId="278"/>
        </pc:sldMkLst>
        <pc:picChg chg="add del">
          <ac:chgData name="" userId="206c37bf929fff92" providerId="LiveId" clId="{E19D0DE5-EB9F-4B3E-BEE5-6C95A05AA04D}" dt="2025-06-19T09:57:12.575" v="3431"/>
          <ac:picMkLst>
            <pc:docMk/>
            <pc:sldMk cId="334869763" sldId="278"/>
            <ac:picMk id="2" creationId="{FE4DC9EF-6867-4AAC-A6F1-FF2FBB4376EE}"/>
          </ac:picMkLst>
        </pc:picChg>
      </pc:sldChg>
      <pc:sldChg chg="add">
        <pc:chgData name="" userId="206c37bf929fff92" providerId="LiveId" clId="{E19D0DE5-EB9F-4B3E-BEE5-6C95A05AA04D}" dt="2025-06-19T09:57:17.103" v="3432"/>
        <pc:sldMkLst>
          <pc:docMk/>
          <pc:sldMk cId="3190915362"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ushyant.singh@iitg.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71E6-4631-477A-99A4-9B5437F43F44}"/>
              </a:ext>
            </a:extLst>
          </p:cNvPr>
          <p:cNvSpPr>
            <a:spLocks noGrp="1"/>
          </p:cNvSpPr>
          <p:nvPr>
            <p:ph type="ctrTitle"/>
          </p:nvPr>
        </p:nvSpPr>
        <p:spPr>
          <a:xfrm>
            <a:off x="1143000" y="1050973"/>
            <a:ext cx="6858000" cy="1790700"/>
          </a:xfrm>
        </p:spPr>
        <p:txBody>
          <a:bodyPr>
            <a:normAutofit/>
          </a:bodyPr>
          <a:lstStyle/>
          <a:p>
            <a:r>
              <a:rPr lang="en-US" sz="7200" dirty="0">
                <a:latin typeface="Algerian" panose="04020705040A02060702" pitchFamily="82" charset="0"/>
              </a:rPr>
              <a:t>Project 2</a:t>
            </a:r>
            <a:endParaRPr lang="en-IN" sz="7200" dirty="0">
              <a:latin typeface="Algerian" panose="04020705040A02060702" pitchFamily="82" charset="0"/>
            </a:endParaRPr>
          </a:p>
        </p:txBody>
      </p:sp>
      <p:sp>
        <p:nvSpPr>
          <p:cNvPr id="3" name="Subtitle 2">
            <a:extLst>
              <a:ext uri="{FF2B5EF4-FFF2-40B4-BE49-F238E27FC236}">
                <a16:creationId xmlns:a16="http://schemas.microsoft.com/office/drawing/2014/main" id="{CCEE6A7C-89FB-424D-8DF5-7FA9B98C0783}"/>
              </a:ext>
            </a:extLst>
          </p:cNvPr>
          <p:cNvSpPr>
            <a:spLocks noGrp="1"/>
          </p:cNvSpPr>
          <p:nvPr>
            <p:ph type="subTitle" idx="1"/>
          </p:nvPr>
        </p:nvSpPr>
        <p:spPr>
          <a:xfrm>
            <a:off x="1143000" y="2973646"/>
            <a:ext cx="6858000" cy="1241822"/>
          </a:xfrm>
        </p:spPr>
        <p:txBody>
          <a:bodyPr/>
          <a:lstStyle/>
          <a:p>
            <a:r>
              <a:rPr lang="en-IN" sz="3000" b="1" dirty="0">
                <a:solidFill>
                  <a:schemeClr val="accent1">
                    <a:lumMod val="75000"/>
                  </a:schemeClr>
                </a:solidFill>
                <a:latin typeface="Algerian" panose="04020705040A02060702" pitchFamily="82" charset="0"/>
              </a:rPr>
              <a:t>Observations on Wine sample Prediction Dataset</a:t>
            </a:r>
          </a:p>
          <a:p>
            <a:endParaRPr lang="en-IN" dirty="0"/>
          </a:p>
        </p:txBody>
      </p:sp>
      <p:sp>
        <p:nvSpPr>
          <p:cNvPr id="4" name="TextBox 3">
            <a:extLst>
              <a:ext uri="{FF2B5EF4-FFF2-40B4-BE49-F238E27FC236}">
                <a16:creationId xmlns:a16="http://schemas.microsoft.com/office/drawing/2014/main" id="{38A03533-F4C5-4691-BFCE-C88AF4BBCD55}"/>
              </a:ext>
            </a:extLst>
          </p:cNvPr>
          <p:cNvSpPr txBox="1"/>
          <p:nvPr/>
        </p:nvSpPr>
        <p:spPr>
          <a:xfrm>
            <a:off x="5379441" y="4758131"/>
            <a:ext cx="3479334" cy="623248"/>
          </a:xfrm>
          <a:prstGeom prst="rect">
            <a:avLst/>
          </a:prstGeom>
          <a:noFill/>
        </p:spPr>
        <p:txBody>
          <a:bodyPr wrap="square" rtlCol="0">
            <a:spAutoFit/>
          </a:bodyPr>
          <a:lstStyle/>
          <a:p>
            <a:r>
              <a:rPr lang="en-US" sz="2100" b="1" dirty="0">
                <a:solidFill>
                  <a:schemeClr val="accent2">
                    <a:lumMod val="75000"/>
                  </a:schemeClr>
                </a:solidFill>
                <a:latin typeface="Algerian" panose="04020705040A02060702" pitchFamily="82" charset="0"/>
              </a:rPr>
              <a:t>Dushyant Pratap Singh</a:t>
            </a:r>
          </a:p>
          <a:p>
            <a:r>
              <a:rPr lang="en-US" sz="1350" i="1" dirty="0">
                <a:solidFill>
                  <a:schemeClr val="accent2">
                    <a:lumMod val="75000"/>
                  </a:schemeClr>
                </a:solidFill>
                <a:latin typeface="Bell MT" panose="02020503060305020303" pitchFamily="18" charset="0"/>
                <a:hlinkClick r:id="rId2">
                  <a:extLst>
                    <a:ext uri="{A12FA001-AC4F-418D-AE19-62706E023703}">
                      <ahyp:hlinkClr xmlns:ahyp="http://schemas.microsoft.com/office/drawing/2018/hyperlinkcolor" val="tx"/>
                    </a:ext>
                  </a:extLst>
                </a:hlinkClick>
              </a:rPr>
              <a:t>dushyant.singh@iitg.ac.in</a:t>
            </a:r>
            <a:endParaRPr lang="en-US" sz="1350" i="1" dirty="0">
              <a:solidFill>
                <a:schemeClr val="accent2">
                  <a:lumMod val="75000"/>
                </a:schemeClr>
              </a:solidFill>
              <a:latin typeface="Bell MT" panose="02020503060305020303" pitchFamily="18" charset="0"/>
            </a:endParaRPr>
          </a:p>
        </p:txBody>
      </p:sp>
    </p:spTree>
    <p:extLst>
      <p:ext uri="{BB962C8B-B14F-4D97-AF65-F5344CB8AC3E}">
        <p14:creationId xmlns:p14="http://schemas.microsoft.com/office/powerpoint/2010/main" val="144273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B236C0-B764-4D6C-ABFC-CA3BDC56F838}"/>
              </a:ext>
            </a:extLst>
          </p:cNvPr>
          <p:cNvPicPr>
            <a:picLocks noChangeAspect="1"/>
          </p:cNvPicPr>
          <p:nvPr/>
        </p:nvPicPr>
        <p:blipFill>
          <a:blip r:embed="rId2"/>
          <a:stretch>
            <a:fillRect/>
          </a:stretch>
        </p:blipFill>
        <p:spPr>
          <a:xfrm>
            <a:off x="200297" y="1874057"/>
            <a:ext cx="8522461" cy="3499132"/>
          </a:xfrm>
          <a:prstGeom prst="rect">
            <a:avLst/>
          </a:prstGeom>
        </p:spPr>
      </p:pic>
      <p:sp>
        <p:nvSpPr>
          <p:cNvPr id="4" name="TextBox 3">
            <a:extLst>
              <a:ext uri="{FF2B5EF4-FFF2-40B4-BE49-F238E27FC236}">
                <a16:creationId xmlns:a16="http://schemas.microsoft.com/office/drawing/2014/main" id="{7A6C624D-FACB-436E-8F9C-8A69B06FDCB1}"/>
              </a:ext>
            </a:extLst>
          </p:cNvPr>
          <p:cNvSpPr txBox="1"/>
          <p:nvPr/>
        </p:nvSpPr>
        <p:spPr>
          <a:xfrm>
            <a:off x="426721" y="732302"/>
            <a:ext cx="8403770" cy="369332"/>
          </a:xfrm>
          <a:prstGeom prst="rect">
            <a:avLst/>
          </a:prstGeom>
          <a:noFill/>
        </p:spPr>
        <p:txBody>
          <a:bodyPr wrap="square" rtlCol="0">
            <a:spAutoFit/>
          </a:bodyPr>
          <a:lstStyle/>
          <a:p>
            <a:pPr algn="ctr"/>
            <a:r>
              <a:rPr lang="en-US" b="1" dirty="0"/>
              <a:t>Comparison between Random Forest and Decision Tree Confusion Matrix</a:t>
            </a:r>
            <a:endParaRPr lang="en-IN" b="1" dirty="0"/>
          </a:p>
        </p:txBody>
      </p:sp>
    </p:spTree>
    <p:extLst>
      <p:ext uri="{BB962C8B-B14F-4D97-AF65-F5344CB8AC3E}">
        <p14:creationId xmlns:p14="http://schemas.microsoft.com/office/powerpoint/2010/main" val="193307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5D76B2-AE1A-9D70-1A5F-A77B38480C6F}"/>
              </a:ext>
            </a:extLst>
          </p:cNvPr>
          <p:cNvPicPr>
            <a:picLocks noChangeAspect="1"/>
          </p:cNvPicPr>
          <p:nvPr/>
        </p:nvPicPr>
        <p:blipFill>
          <a:blip r:embed="rId2"/>
          <a:stretch>
            <a:fillRect/>
          </a:stretch>
        </p:blipFill>
        <p:spPr>
          <a:xfrm>
            <a:off x="134082" y="300274"/>
            <a:ext cx="8875835" cy="6557726"/>
          </a:xfrm>
          <a:prstGeom prst="rect">
            <a:avLst/>
          </a:prstGeom>
        </p:spPr>
      </p:pic>
    </p:spTree>
    <p:extLst>
      <p:ext uri="{BB962C8B-B14F-4D97-AF65-F5344CB8AC3E}">
        <p14:creationId xmlns:p14="http://schemas.microsoft.com/office/powerpoint/2010/main" val="3360422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55E6B3-3B36-B7AD-77EB-719F9C5D67C3}"/>
              </a:ext>
            </a:extLst>
          </p:cNvPr>
          <p:cNvPicPr>
            <a:picLocks noChangeAspect="1"/>
          </p:cNvPicPr>
          <p:nvPr/>
        </p:nvPicPr>
        <p:blipFill>
          <a:blip r:embed="rId2"/>
          <a:stretch>
            <a:fillRect/>
          </a:stretch>
        </p:blipFill>
        <p:spPr>
          <a:xfrm>
            <a:off x="47897" y="1596061"/>
            <a:ext cx="8895363" cy="3665877"/>
          </a:xfrm>
          <a:prstGeom prst="rect">
            <a:avLst/>
          </a:prstGeom>
        </p:spPr>
      </p:pic>
      <p:sp>
        <p:nvSpPr>
          <p:cNvPr id="4" name="TextBox 3">
            <a:extLst>
              <a:ext uri="{FF2B5EF4-FFF2-40B4-BE49-F238E27FC236}">
                <a16:creationId xmlns:a16="http://schemas.microsoft.com/office/drawing/2014/main" id="{6509B6CB-E6AA-4423-86F5-D8B337845964}"/>
              </a:ext>
            </a:extLst>
          </p:cNvPr>
          <p:cNvSpPr txBox="1"/>
          <p:nvPr/>
        </p:nvSpPr>
        <p:spPr>
          <a:xfrm>
            <a:off x="378823" y="248976"/>
            <a:ext cx="8386354" cy="369332"/>
          </a:xfrm>
          <a:prstGeom prst="rect">
            <a:avLst/>
          </a:prstGeom>
          <a:noFill/>
        </p:spPr>
        <p:txBody>
          <a:bodyPr wrap="square" rtlCol="0">
            <a:spAutoFit/>
          </a:bodyPr>
          <a:lstStyle/>
          <a:p>
            <a:pPr algn="ctr"/>
            <a:r>
              <a:rPr lang="en-US" b="1" dirty="0"/>
              <a:t>Model Confidence Analysis</a:t>
            </a:r>
            <a:endParaRPr lang="en-IN" b="1" dirty="0"/>
          </a:p>
        </p:txBody>
      </p:sp>
      <p:sp>
        <p:nvSpPr>
          <p:cNvPr id="5" name="TextBox 4">
            <a:extLst>
              <a:ext uri="{FF2B5EF4-FFF2-40B4-BE49-F238E27FC236}">
                <a16:creationId xmlns:a16="http://schemas.microsoft.com/office/drawing/2014/main" id="{0061E96B-80F2-4ECA-88C4-9FD8F77C0756}"/>
              </a:ext>
            </a:extLst>
          </p:cNvPr>
          <p:cNvSpPr txBox="1"/>
          <p:nvPr/>
        </p:nvSpPr>
        <p:spPr>
          <a:xfrm>
            <a:off x="269966" y="958158"/>
            <a:ext cx="8804365" cy="307777"/>
          </a:xfrm>
          <a:prstGeom prst="rect">
            <a:avLst/>
          </a:prstGeom>
          <a:noFill/>
        </p:spPr>
        <p:txBody>
          <a:bodyPr wrap="square" rtlCol="0">
            <a:spAutoFit/>
          </a:bodyPr>
          <a:lstStyle/>
          <a:p>
            <a:r>
              <a:rPr lang="en-US" sz="1400" dirty="0"/>
              <a:t>        Random Forest average confidence: 0.6152                                        Decision Tree average confidence: 0.6441</a:t>
            </a:r>
            <a:endParaRPr lang="en-IN" sz="1400" dirty="0"/>
          </a:p>
        </p:txBody>
      </p:sp>
      <p:sp>
        <p:nvSpPr>
          <p:cNvPr id="6" name="TextBox 5">
            <a:extLst>
              <a:ext uri="{FF2B5EF4-FFF2-40B4-BE49-F238E27FC236}">
                <a16:creationId xmlns:a16="http://schemas.microsoft.com/office/drawing/2014/main" id="{FEC56481-07A1-4178-A9A2-CDBC7C8F1E4F}"/>
              </a:ext>
            </a:extLst>
          </p:cNvPr>
          <p:cNvSpPr txBox="1"/>
          <p:nvPr/>
        </p:nvSpPr>
        <p:spPr>
          <a:xfrm>
            <a:off x="378823" y="5625737"/>
            <a:ext cx="8386354" cy="738664"/>
          </a:xfrm>
          <a:prstGeom prst="rect">
            <a:avLst/>
          </a:prstGeom>
          <a:noFill/>
        </p:spPr>
        <p:txBody>
          <a:bodyPr wrap="square" rtlCol="0">
            <a:spAutoFit/>
          </a:bodyPr>
          <a:lstStyle/>
          <a:p>
            <a:pPr marL="285750" indent="-285750">
              <a:buFont typeface="Wingdings" panose="05000000000000000000" pitchFamily="2" charset="2"/>
              <a:buChar char="q"/>
            </a:pPr>
            <a:r>
              <a:rPr lang="en-US" sz="1400" dirty="0"/>
              <a:t>Decision Tree shows higher average confidence than Random Forest</a:t>
            </a:r>
          </a:p>
          <a:p>
            <a:pPr marL="285750" indent="-285750">
              <a:buFont typeface="Wingdings" panose="05000000000000000000" pitchFamily="2" charset="2"/>
              <a:buChar char="q"/>
            </a:pPr>
            <a:r>
              <a:rPr lang="en-US" sz="1400" dirty="0"/>
              <a:t>Random Forest predictions are more probabilistically distributed</a:t>
            </a:r>
          </a:p>
          <a:p>
            <a:pPr marL="285750" indent="-285750">
              <a:buFont typeface="Wingdings" panose="05000000000000000000" pitchFamily="2" charset="2"/>
              <a:buChar char="q"/>
            </a:pPr>
            <a:r>
              <a:rPr lang="en-US" sz="1400" dirty="0"/>
              <a:t>Decision Tree predictions are highly concentrated around specific confidence levels</a:t>
            </a:r>
            <a:endParaRPr lang="en-IN" sz="1400" dirty="0"/>
          </a:p>
        </p:txBody>
      </p:sp>
    </p:spTree>
    <p:extLst>
      <p:ext uri="{BB962C8B-B14F-4D97-AF65-F5344CB8AC3E}">
        <p14:creationId xmlns:p14="http://schemas.microsoft.com/office/powerpoint/2010/main" val="2026646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C88F9A-2C61-AFC4-38C9-0B716119C723}"/>
              </a:ext>
            </a:extLst>
          </p:cNvPr>
          <p:cNvPicPr>
            <a:picLocks noChangeAspect="1"/>
          </p:cNvPicPr>
          <p:nvPr/>
        </p:nvPicPr>
        <p:blipFill>
          <a:blip r:embed="rId2"/>
          <a:stretch>
            <a:fillRect/>
          </a:stretch>
        </p:blipFill>
        <p:spPr>
          <a:xfrm>
            <a:off x="233009" y="1169881"/>
            <a:ext cx="8677982" cy="3576292"/>
          </a:xfrm>
          <a:prstGeom prst="rect">
            <a:avLst/>
          </a:prstGeom>
        </p:spPr>
      </p:pic>
      <p:sp>
        <p:nvSpPr>
          <p:cNvPr id="2" name="TextBox 1">
            <a:extLst>
              <a:ext uri="{FF2B5EF4-FFF2-40B4-BE49-F238E27FC236}">
                <a16:creationId xmlns:a16="http://schemas.microsoft.com/office/drawing/2014/main" id="{DC9F43CC-71DB-4E26-9839-7A9B1DF1A939}"/>
              </a:ext>
            </a:extLst>
          </p:cNvPr>
          <p:cNvSpPr txBox="1"/>
          <p:nvPr/>
        </p:nvSpPr>
        <p:spPr>
          <a:xfrm>
            <a:off x="391885" y="461554"/>
            <a:ext cx="8621485" cy="369332"/>
          </a:xfrm>
          <a:prstGeom prst="rect">
            <a:avLst/>
          </a:prstGeom>
          <a:noFill/>
        </p:spPr>
        <p:txBody>
          <a:bodyPr wrap="square" rtlCol="0">
            <a:spAutoFit/>
          </a:bodyPr>
          <a:lstStyle/>
          <a:p>
            <a:pPr algn="ctr"/>
            <a:r>
              <a:rPr lang="en-US" b="1" dirty="0"/>
              <a:t>Learning Curve Comparison</a:t>
            </a:r>
            <a:endParaRPr lang="en-IN" b="1" dirty="0"/>
          </a:p>
        </p:txBody>
      </p:sp>
      <p:sp>
        <p:nvSpPr>
          <p:cNvPr id="4" name="TextBox 3">
            <a:extLst>
              <a:ext uri="{FF2B5EF4-FFF2-40B4-BE49-F238E27FC236}">
                <a16:creationId xmlns:a16="http://schemas.microsoft.com/office/drawing/2014/main" id="{97817520-2C75-4666-99F5-BBEE75889BE0}"/>
              </a:ext>
            </a:extLst>
          </p:cNvPr>
          <p:cNvSpPr txBox="1"/>
          <p:nvPr/>
        </p:nvSpPr>
        <p:spPr>
          <a:xfrm>
            <a:off x="391885" y="4833257"/>
            <a:ext cx="4180116" cy="1446550"/>
          </a:xfrm>
          <a:prstGeom prst="rect">
            <a:avLst/>
          </a:prstGeom>
          <a:noFill/>
        </p:spPr>
        <p:txBody>
          <a:bodyPr wrap="square" rtlCol="0">
            <a:spAutoFit/>
          </a:bodyPr>
          <a:lstStyle/>
          <a:p>
            <a:r>
              <a:rPr lang="en-IN" sz="1400" b="1" dirty="0"/>
              <a:t>Random Forest Learning Curve</a:t>
            </a:r>
            <a:endParaRPr lang="en-US" sz="1400" b="1" dirty="0"/>
          </a:p>
          <a:p>
            <a:endParaRPr lang="en-US" sz="1400" dirty="0"/>
          </a:p>
          <a:p>
            <a:pPr marL="285750" indent="-285750">
              <a:buFont typeface="Wingdings" panose="05000000000000000000" pitchFamily="2" charset="2"/>
              <a:buChar char="q"/>
            </a:pPr>
            <a:r>
              <a:rPr lang="en-US" sz="1400" dirty="0"/>
              <a:t>High training accuracy, lower validation accuracy → Overfitting</a:t>
            </a:r>
          </a:p>
          <a:p>
            <a:pPr marL="285750" indent="-285750">
              <a:buFont typeface="Wingdings" panose="05000000000000000000" pitchFamily="2" charset="2"/>
              <a:buChar char="q"/>
            </a:pPr>
            <a:r>
              <a:rPr lang="en-US" sz="1400" dirty="0"/>
              <a:t>Validation accuracy improves with more data</a:t>
            </a:r>
            <a:endParaRPr lang="en-US" dirty="0"/>
          </a:p>
          <a:p>
            <a:endParaRPr lang="en-IN" dirty="0"/>
          </a:p>
        </p:txBody>
      </p:sp>
      <p:sp>
        <p:nvSpPr>
          <p:cNvPr id="5" name="TextBox 4">
            <a:extLst>
              <a:ext uri="{FF2B5EF4-FFF2-40B4-BE49-F238E27FC236}">
                <a16:creationId xmlns:a16="http://schemas.microsoft.com/office/drawing/2014/main" id="{8D50065F-4198-4968-9A10-E4B27668633A}"/>
              </a:ext>
            </a:extLst>
          </p:cNvPr>
          <p:cNvSpPr txBox="1"/>
          <p:nvPr/>
        </p:nvSpPr>
        <p:spPr>
          <a:xfrm>
            <a:off x="4876800" y="4841966"/>
            <a:ext cx="3621554" cy="1231106"/>
          </a:xfrm>
          <a:prstGeom prst="rect">
            <a:avLst/>
          </a:prstGeom>
          <a:noFill/>
        </p:spPr>
        <p:txBody>
          <a:bodyPr wrap="square" rtlCol="0">
            <a:spAutoFit/>
          </a:bodyPr>
          <a:lstStyle/>
          <a:p>
            <a:r>
              <a:rPr lang="en-IN" sz="1400" b="1" dirty="0"/>
              <a:t>Decision Tree Learning Curve</a:t>
            </a:r>
          </a:p>
          <a:p>
            <a:endParaRPr lang="en-IN" sz="1400" b="1" dirty="0"/>
          </a:p>
          <a:p>
            <a:pPr marL="285750" indent="-285750">
              <a:buFont typeface="Wingdings" panose="05000000000000000000" pitchFamily="2" charset="2"/>
              <a:buChar char="q"/>
            </a:pPr>
            <a:r>
              <a:rPr lang="en-US" sz="1400" dirty="0"/>
              <a:t>Significant overfitting with small data</a:t>
            </a:r>
          </a:p>
          <a:p>
            <a:pPr marL="285750" indent="-285750">
              <a:buFont typeface="Wingdings" panose="05000000000000000000" pitchFamily="2" charset="2"/>
              <a:buChar char="q"/>
            </a:pPr>
            <a:r>
              <a:rPr lang="en-US" sz="1400" dirty="0"/>
              <a:t>More balanced learning at larger sizes</a:t>
            </a:r>
            <a:endParaRPr lang="en-US" dirty="0"/>
          </a:p>
          <a:p>
            <a:endParaRPr lang="en-IN" dirty="0"/>
          </a:p>
        </p:txBody>
      </p:sp>
    </p:spTree>
    <p:extLst>
      <p:ext uri="{BB962C8B-B14F-4D97-AF65-F5344CB8AC3E}">
        <p14:creationId xmlns:p14="http://schemas.microsoft.com/office/powerpoint/2010/main" val="383862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BD0E34-0D4F-4A25-8F9A-EF0B091512D1}"/>
              </a:ext>
            </a:extLst>
          </p:cNvPr>
          <p:cNvSpPr txBox="1"/>
          <p:nvPr/>
        </p:nvSpPr>
        <p:spPr>
          <a:xfrm>
            <a:off x="133451" y="600892"/>
            <a:ext cx="8827669" cy="369332"/>
          </a:xfrm>
          <a:prstGeom prst="rect">
            <a:avLst/>
          </a:prstGeom>
          <a:noFill/>
        </p:spPr>
        <p:txBody>
          <a:bodyPr wrap="square" rtlCol="0">
            <a:spAutoFit/>
          </a:bodyPr>
          <a:lstStyle/>
          <a:p>
            <a:pPr algn="ctr"/>
            <a:r>
              <a:rPr lang="en-US" b="1" dirty="0"/>
              <a:t>Random Forest observations (Optuna hypertuning technique)</a:t>
            </a:r>
          </a:p>
        </p:txBody>
      </p:sp>
      <p:sp>
        <p:nvSpPr>
          <p:cNvPr id="3" name="TextBox 2">
            <a:extLst>
              <a:ext uri="{FF2B5EF4-FFF2-40B4-BE49-F238E27FC236}">
                <a16:creationId xmlns:a16="http://schemas.microsoft.com/office/drawing/2014/main" id="{79498946-7839-4FB9-8811-DE8980452F39}"/>
              </a:ext>
            </a:extLst>
          </p:cNvPr>
          <p:cNvSpPr txBox="1"/>
          <p:nvPr/>
        </p:nvSpPr>
        <p:spPr>
          <a:xfrm>
            <a:off x="287383" y="1254035"/>
            <a:ext cx="7809254" cy="338554"/>
          </a:xfrm>
          <a:prstGeom prst="rect">
            <a:avLst/>
          </a:prstGeom>
          <a:noFill/>
        </p:spPr>
        <p:txBody>
          <a:bodyPr wrap="none" rtlCol="0">
            <a:spAutoFit/>
          </a:bodyPr>
          <a:lstStyle/>
          <a:p>
            <a:r>
              <a:rPr lang="en-US" sz="1600" b="1" dirty="0"/>
              <a:t> </a:t>
            </a:r>
            <a:r>
              <a:rPr lang="en-US" sz="1600" dirty="0"/>
              <a:t>Applying Optuna technique for hyper parameter tuning gives the best hyper parameters as </a:t>
            </a:r>
          </a:p>
        </p:txBody>
      </p:sp>
      <p:sp>
        <p:nvSpPr>
          <p:cNvPr id="4" name="TextBox 3">
            <a:extLst>
              <a:ext uri="{FF2B5EF4-FFF2-40B4-BE49-F238E27FC236}">
                <a16:creationId xmlns:a16="http://schemas.microsoft.com/office/drawing/2014/main" id="{C1796063-B621-487E-B21D-B58A03B2D6E0}"/>
              </a:ext>
            </a:extLst>
          </p:cNvPr>
          <p:cNvSpPr txBox="1"/>
          <p:nvPr/>
        </p:nvSpPr>
        <p:spPr>
          <a:xfrm>
            <a:off x="444136" y="4139922"/>
            <a:ext cx="4281430" cy="1169551"/>
          </a:xfrm>
          <a:prstGeom prst="rect">
            <a:avLst/>
          </a:prstGeom>
          <a:noFill/>
        </p:spPr>
        <p:txBody>
          <a:bodyPr wrap="square" rtlCol="0">
            <a:spAutoFit/>
          </a:bodyPr>
          <a:lstStyle/>
          <a:p>
            <a:r>
              <a:rPr lang="en-IN" sz="1400" dirty="0"/>
              <a:t>Best trial accuracy: 0.6935508578431373 </a:t>
            </a:r>
            <a:endParaRPr lang="en-US" sz="1400" dirty="0"/>
          </a:p>
          <a:p>
            <a:endParaRPr lang="en-IN" sz="1400" dirty="0"/>
          </a:p>
          <a:p>
            <a:endParaRPr lang="en-US" sz="1400" dirty="0"/>
          </a:p>
          <a:p>
            <a:r>
              <a:rPr lang="en-US" sz="1400" dirty="0"/>
              <a:t>Train Accuracy with best hyperparameters: 0.97967</a:t>
            </a:r>
          </a:p>
          <a:p>
            <a:r>
              <a:rPr lang="en-US" sz="1400" dirty="0"/>
              <a:t>Test Accuracy with best hyperparameters: </a:t>
            </a:r>
            <a:r>
              <a:rPr lang="en-US" sz="1400" b="1" dirty="0">
                <a:highlight>
                  <a:srgbClr val="FFFF00"/>
                </a:highlight>
              </a:rPr>
              <a:t>0.665625</a:t>
            </a:r>
            <a:endParaRPr lang="en-IN" sz="1100" b="1" dirty="0">
              <a:highlight>
                <a:srgbClr val="FFFF00"/>
              </a:highlight>
            </a:endParaRPr>
          </a:p>
        </p:txBody>
      </p:sp>
      <p:graphicFrame>
        <p:nvGraphicFramePr>
          <p:cNvPr id="5" name="Table 4">
            <a:extLst>
              <a:ext uri="{FF2B5EF4-FFF2-40B4-BE49-F238E27FC236}">
                <a16:creationId xmlns:a16="http://schemas.microsoft.com/office/drawing/2014/main" id="{6B5FE194-954E-4FEB-9770-4B402C826439}"/>
              </a:ext>
            </a:extLst>
          </p:cNvPr>
          <p:cNvGraphicFramePr>
            <a:graphicFrameLocks noGrp="1"/>
          </p:cNvGraphicFramePr>
          <p:nvPr>
            <p:extLst>
              <p:ext uri="{D42A27DB-BD31-4B8C-83A1-F6EECF244321}">
                <p14:modId xmlns:p14="http://schemas.microsoft.com/office/powerpoint/2010/main" val="2826441111"/>
              </p:ext>
            </p:extLst>
          </p:nvPr>
        </p:nvGraphicFramePr>
        <p:xfrm>
          <a:off x="444136" y="1876400"/>
          <a:ext cx="4484916" cy="2133600"/>
        </p:xfrm>
        <a:graphic>
          <a:graphicData uri="http://schemas.openxmlformats.org/drawingml/2006/table">
            <a:tbl>
              <a:tblPr firstRow="1" bandRow="1">
                <a:tableStyleId>{0660B408-B3CF-4A94-85FC-2B1E0A45F4A2}</a:tableStyleId>
              </a:tblPr>
              <a:tblGrid>
                <a:gridCol w="2242458">
                  <a:extLst>
                    <a:ext uri="{9D8B030D-6E8A-4147-A177-3AD203B41FA5}">
                      <a16:colId xmlns:a16="http://schemas.microsoft.com/office/drawing/2014/main" val="785897284"/>
                    </a:ext>
                  </a:extLst>
                </a:gridCol>
                <a:gridCol w="2242458">
                  <a:extLst>
                    <a:ext uri="{9D8B030D-6E8A-4147-A177-3AD203B41FA5}">
                      <a16:colId xmlns:a16="http://schemas.microsoft.com/office/drawing/2014/main" val="2538319803"/>
                    </a:ext>
                  </a:extLst>
                </a:gridCol>
              </a:tblGrid>
              <a:tr h="263227">
                <a:tc>
                  <a:txBody>
                    <a:bodyPr/>
                    <a:lstStyle/>
                    <a:p>
                      <a:r>
                        <a:rPr lang="en-US" sz="1400" dirty="0"/>
                        <a:t>Hyper parameter</a:t>
                      </a:r>
                      <a:endParaRPr lang="en-IN" sz="1400" dirty="0"/>
                    </a:p>
                  </a:txBody>
                  <a:tcPr/>
                </a:tc>
                <a:tc>
                  <a:txBody>
                    <a:bodyPr/>
                    <a:lstStyle/>
                    <a:p>
                      <a:r>
                        <a:rPr lang="en-US" sz="1400" dirty="0"/>
                        <a:t>Values</a:t>
                      </a:r>
                      <a:endParaRPr lang="en-IN" sz="1400" dirty="0"/>
                    </a:p>
                  </a:txBody>
                  <a:tcPr/>
                </a:tc>
                <a:extLst>
                  <a:ext uri="{0D108BD9-81ED-4DB2-BD59-A6C34878D82A}">
                    <a16:rowId xmlns:a16="http://schemas.microsoft.com/office/drawing/2014/main" val="3156889448"/>
                  </a:ext>
                </a:extLst>
              </a:tr>
              <a:tr h="263227">
                <a:tc>
                  <a:txBody>
                    <a:bodyPr/>
                    <a:lstStyle/>
                    <a:p>
                      <a:r>
                        <a:rPr lang="en-US" sz="1400" dirty="0"/>
                        <a:t>N_estimators</a:t>
                      </a:r>
                      <a:endParaRPr lang="en-IN" sz="1400" dirty="0"/>
                    </a:p>
                  </a:txBody>
                  <a:tcPr/>
                </a:tc>
                <a:tc>
                  <a:txBody>
                    <a:bodyPr/>
                    <a:lstStyle/>
                    <a:p>
                      <a:r>
                        <a:rPr lang="en-US" sz="1400" dirty="0"/>
                        <a:t>349</a:t>
                      </a:r>
                      <a:endParaRPr lang="en-IN" sz="1400" dirty="0"/>
                    </a:p>
                  </a:txBody>
                  <a:tcPr/>
                </a:tc>
                <a:extLst>
                  <a:ext uri="{0D108BD9-81ED-4DB2-BD59-A6C34878D82A}">
                    <a16:rowId xmlns:a16="http://schemas.microsoft.com/office/drawing/2014/main" val="775171823"/>
                  </a:ext>
                </a:extLst>
              </a:tr>
              <a:tr h="263227">
                <a:tc>
                  <a:txBody>
                    <a:bodyPr/>
                    <a:lstStyle/>
                    <a:p>
                      <a:r>
                        <a:rPr lang="en-US" sz="1400" dirty="0"/>
                        <a:t>Max_depth</a:t>
                      </a:r>
                      <a:endParaRPr lang="en-IN" sz="1400" dirty="0"/>
                    </a:p>
                  </a:txBody>
                  <a:tcPr/>
                </a:tc>
                <a:tc>
                  <a:txBody>
                    <a:bodyPr/>
                    <a:lstStyle/>
                    <a:p>
                      <a:r>
                        <a:rPr lang="en-US" sz="1400" dirty="0"/>
                        <a:t>16</a:t>
                      </a:r>
                      <a:endParaRPr lang="en-IN" sz="1400" dirty="0"/>
                    </a:p>
                  </a:txBody>
                  <a:tcPr/>
                </a:tc>
                <a:extLst>
                  <a:ext uri="{0D108BD9-81ED-4DB2-BD59-A6C34878D82A}">
                    <a16:rowId xmlns:a16="http://schemas.microsoft.com/office/drawing/2014/main" val="3594487737"/>
                  </a:ext>
                </a:extLst>
              </a:tr>
              <a:tr h="263227">
                <a:tc>
                  <a:txBody>
                    <a:bodyPr/>
                    <a:lstStyle/>
                    <a:p>
                      <a:r>
                        <a:rPr lang="en-US" sz="1400" dirty="0"/>
                        <a:t>Min_samples_split</a:t>
                      </a:r>
                      <a:endParaRPr lang="en-IN" sz="1400" dirty="0"/>
                    </a:p>
                  </a:txBody>
                  <a:tcPr/>
                </a:tc>
                <a:tc>
                  <a:txBody>
                    <a:bodyPr/>
                    <a:lstStyle/>
                    <a:p>
                      <a:r>
                        <a:rPr lang="en-US" sz="1400" dirty="0"/>
                        <a:t>2</a:t>
                      </a:r>
                      <a:endParaRPr lang="en-IN" sz="1400" dirty="0"/>
                    </a:p>
                  </a:txBody>
                  <a:tcPr/>
                </a:tc>
                <a:extLst>
                  <a:ext uri="{0D108BD9-81ED-4DB2-BD59-A6C34878D82A}">
                    <a16:rowId xmlns:a16="http://schemas.microsoft.com/office/drawing/2014/main" val="3063183409"/>
                  </a:ext>
                </a:extLst>
              </a:tr>
              <a:tr h="263227">
                <a:tc>
                  <a:txBody>
                    <a:bodyPr/>
                    <a:lstStyle/>
                    <a:p>
                      <a:r>
                        <a:rPr lang="en-US" sz="1400" dirty="0"/>
                        <a:t>Min_samples_leaf</a:t>
                      </a:r>
                      <a:endParaRPr lang="en-IN" sz="1400" dirty="0"/>
                    </a:p>
                  </a:txBody>
                  <a:tcPr/>
                </a:tc>
                <a:tc>
                  <a:txBody>
                    <a:bodyPr/>
                    <a:lstStyle/>
                    <a:p>
                      <a:r>
                        <a:rPr lang="en-US" sz="1400" dirty="0"/>
                        <a:t>2</a:t>
                      </a:r>
                      <a:endParaRPr lang="en-IN" sz="1400" dirty="0"/>
                    </a:p>
                  </a:txBody>
                  <a:tcPr/>
                </a:tc>
                <a:extLst>
                  <a:ext uri="{0D108BD9-81ED-4DB2-BD59-A6C34878D82A}">
                    <a16:rowId xmlns:a16="http://schemas.microsoft.com/office/drawing/2014/main" val="2502291538"/>
                  </a:ext>
                </a:extLst>
              </a:tr>
              <a:tr h="263227">
                <a:tc>
                  <a:txBody>
                    <a:bodyPr/>
                    <a:lstStyle/>
                    <a:p>
                      <a:r>
                        <a:rPr lang="en-US" sz="1400" dirty="0"/>
                        <a:t>Max_features</a:t>
                      </a:r>
                      <a:endParaRPr lang="en-IN" sz="1400" dirty="0"/>
                    </a:p>
                  </a:txBody>
                  <a:tcPr/>
                </a:tc>
                <a:tc>
                  <a:txBody>
                    <a:bodyPr/>
                    <a:lstStyle/>
                    <a:p>
                      <a:r>
                        <a:rPr lang="en-US" sz="1400" dirty="0"/>
                        <a:t>Log2</a:t>
                      </a:r>
                      <a:endParaRPr lang="en-IN" sz="1400" dirty="0"/>
                    </a:p>
                  </a:txBody>
                  <a:tcPr/>
                </a:tc>
                <a:extLst>
                  <a:ext uri="{0D108BD9-81ED-4DB2-BD59-A6C34878D82A}">
                    <a16:rowId xmlns:a16="http://schemas.microsoft.com/office/drawing/2014/main" val="733971090"/>
                  </a:ext>
                </a:extLst>
              </a:tr>
              <a:tr h="263227">
                <a:tc>
                  <a:txBody>
                    <a:bodyPr/>
                    <a:lstStyle/>
                    <a:p>
                      <a:r>
                        <a:rPr lang="en-US" sz="1400" dirty="0"/>
                        <a:t>Bootstrap</a:t>
                      </a:r>
                      <a:endParaRPr lang="en-IN" sz="1400" dirty="0"/>
                    </a:p>
                  </a:txBody>
                  <a:tcPr/>
                </a:tc>
                <a:tc>
                  <a:txBody>
                    <a:bodyPr/>
                    <a:lstStyle/>
                    <a:p>
                      <a:r>
                        <a:rPr lang="en-US" sz="1400" dirty="0"/>
                        <a:t>True</a:t>
                      </a:r>
                      <a:endParaRPr lang="en-IN" sz="1400" dirty="0"/>
                    </a:p>
                  </a:txBody>
                  <a:tcPr/>
                </a:tc>
                <a:extLst>
                  <a:ext uri="{0D108BD9-81ED-4DB2-BD59-A6C34878D82A}">
                    <a16:rowId xmlns:a16="http://schemas.microsoft.com/office/drawing/2014/main" val="3075480800"/>
                  </a:ext>
                </a:extLst>
              </a:tr>
            </a:tbl>
          </a:graphicData>
        </a:graphic>
      </p:graphicFrame>
      <p:pic>
        <p:nvPicPr>
          <p:cNvPr id="6" name="Picture 5">
            <a:extLst>
              <a:ext uri="{FF2B5EF4-FFF2-40B4-BE49-F238E27FC236}">
                <a16:creationId xmlns:a16="http://schemas.microsoft.com/office/drawing/2014/main" id="{D31633DA-AE8C-431D-8B63-70818418BC70}"/>
              </a:ext>
            </a:extLst>
          </p:cNvPr>
          <p:cNvPicPr>
            <a:picLocks noChangeAspect="1"/>
          </p:cNvPicPr>
          <p:nvPr/>
        </p:nvPicPr>
        <p:blipFill>
          <a:blip r:embed="rId2"/>
          <a:stretch>
            <a:fillRect/>
          </a:stretch>
        </p:blipFill>
        <p:spPr>
          <a:xfrm>
            <a:off x="4929051" y="4139922"/>
            <a:ext cx="4018783" cy="2435626"/>
          </a:xfrm>
          <a:prstGeom prst="rect">
            <a:avLst/>
          </a:prstGeom>
        </p:spPr>
      </p:pic>
    </p:spTree>
    <p:extLst>
      <p:ext uri="{BB962C8B-B14F-4D97-AF65-F5344CB8AC3E}">
        <p14:creationId xmlns:p14="http://schemas.microsoft.com/office/powerpoint/2010/main" val="2013405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840545-DF89-42E0-A46F-A42BC117739F}"/>
              </a:ext>
            </a:extLst>
          </p:cNvPr>
          <p:cNvPicPr>
            <a:picLocks noChangeAspect="1"/>
          </p:cNvPicPr>
          <p:nvPr/>
        </p:nvPicPr>
        <p:blipFill>
          <a:blip r:embed="rId2"/>
          <a:stretch>
            <a:fillRect/>
          </a:stretch>
        </p:blipFill>
        <p:spPr>
          <a:xfrm>
            <a:off x="290319" y="189684"/>
            <a:ext cx="4281681" cy="3608751"/>
          </a:xfrm>
          <a:prstGeom prst="rect">
            <a:avLst/>
          </a:prstGeom>
        </p:spPr>
      </p:pic>
      <p:pic>
        <p:nvPicPr>
          <p:cNvPr id="3" name="Picture 2">
            <a:extLst>
              <a:ext uri="{FF2B5EF4-FFF2-40B4-BE49-F238E27FC236}">
                <a16:creationId xmlns:a16="http://schemas.microsoft.com/office/drawing/2014/main" id="{CEC4AFEB-A82C-4E80-ADC3-9EAFB7A76F05}"/>
              </a:ext>
            </a:extLst>
          </p:cNvPr>
          <p:cNvPicPr>
            <a:picLocks noChangeAspect="1"/>
          </p:cNvPicPr>
          <p:nvPr/>
        </p:nvPicPr>
        <p:blipFill>
          <a:blip r:embed="rId3"/>
          <a:stretch>
            <a:fillRect/>
          </a:stretch>
        </p:blipFill>
        <p:spPr>
          <a:xfrm>
            <a:off x="4572000" y="3185688"/>
            <a:ext cx="4281681" cy="3555972"/>
          </a:xfrm>
          <a:prstGeom prst="rect">
            <a:avLst/>
          </a:prstGeom>
        </p:spPr>
      </p:pic>
      <p:sp>
        <p:nvSpPr>
          <p:cNvPr id="4" name="TextBox 3">
            <a:extLst>
              <a:ext uri="{FF2B5EF4-FFF2-40B4-BE49-F238E27FC236}">
                <a16:creationId xmlns:a16="http://schemas.microsoft.com/office/drawing/2014/main" id="{BAC93495-052D-409C-885F-E6773A2481B1}"/>
              </a:ext>
            </a:extLst>
          </p:cNvPr>
          <p:cNvSpPr txBox="1"/>
          <p:nvPr/>
        </p:nvSpPr>
        <p:spPr>
          <a:xfrm>
            <a:off x="4824550" y="783771"/>
            <a:ext cx="4188822" cy="646331"/>
          </a:xfrm>
          <a:prstGeom prst="rect">
            <a:avLst/>
          </a:prstGeom>
          <a:noFill/>
        </p:spPr>
        <p:txBody>
          <a:bodyPr wrap="square" rtlCol="0">
            <a:spAutoFit/>
          </a:bodyPr>
          <a:lstStyle/>
          <a:p>
            <a:pPr algn="ctr"/>
            <a:r>
              <a:rPr lang="en-US" b="1" dirty="0"/>
              <a:t>Confusion Matrix for Random Forest using Optuna Hypertuning Technique</a:t>
            </a:r>
            <a:endParaRPr lang="en-IN" b="1" dirty="0"/>
          </a:p>
        </p:txBody>
      </p:sp>
      <p:sp>
        <p:nvSpPr>
          <p:cNvPr id="5" name="TextBox 4">
            <a:extLst>
              <a:ext uri="{FF2B5EF4-FFF2-40B4-BE49-F238E27FC236}">
                <a16:creationId xmlns:a16="http://schemas.microsoft.com/office/drawing/2014/main" id="{3EA3FEF3-6CA0-4970-B1AC-964C6D353CD8}"/>
              </a:ext>
            </a:extLst>
          </p:cNvPr>
          <p:cNvSpPr txBox="1"/>
          <p:nvPr/>
        </p:nvSpPr>
        <p:spPr>
          <a:xfrm>
            <a:off x="461554" y="4589417"/>
            <a:ext cx="3927565" cy="923330"/>
          </a:xfrm>
          <a:prstGeom prst="rect">
            <a:avLst/>
          </a:prstGeom>
          <a:noFill/>
        </p:spPr>
        <p:txBody>
          <a:bodyPr wrap="square" rtlCol="0">
            <a:spAutoFit/>
          </a:bodyPr>
          <a:lstStyle/>
          <a:p>
            <a:r>
              <a:rPr lang="en-US" dirty="0"/>
              <a:t>Learning rate for Random Forest using Optuna hypertuning technique is similar to that of with Grid search CV</a:t>
            </a:r>
            <a:endParaRPr lang="en-IN" dirty="0"/>
          </a:p>
        </p:txBody>
      </p:sp>
    </p:spTree>
    <p:extLst>
      <p:ext uri="{BB962C8B-B14F-4D97-AF65-F5344CB8AC3E}">
        <p14:creationId xmlns:p14="http://schemas.microsoft.com/office/powerpoint/2010/main" val="3309208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AFFA3E-B1D7-431F-B2EC-95A424582963}"/>
              </a:ext>
            </a:extLst>
          </p:cNvPr>
          <p:cNvPicPr>
            <a:picLocks noChangeAspect="1"/>
          </p:cNvPicPr>
          <p:nvPr/>
        </p:nvPicPr>
        <p:blipFill>
          <a:blip r:embed="rId2"/>
          <a:stretch>
            <a:fillRect/>
          </a:stretch>
        </p:blipFill>
        <p:spPr>
          <a:xfrm>
            <a:off x="583476" y="948498"/>
            <a:ext cx="7471955" cy="2662597"/>
          </a:xfrm>
          <a:prstGeom prst="rect">
            <a:avLst/>
          </a:prstGeom>
        </p:spPr>
      </p:pic>
      <p:sp>
        <p:nvSpPr>
          <p:cNvPr id="3" name="TextBox 2">
            <a:extLst>
              <a:ext uri="{FF2B5EF4-FFF2-40B4-BE49-F238E27FC236}">
                <a16:creationId xmlns:a16="http://schemas.microsoft.com/office/drawing/2014/main" id="{B58D44BA-AD8E-46C4-9726-0523D18170F3}"/>
              </a:ext>
            </a:extLst>
          </p:cNvPr>
          <p:cNvSpPr txBox="1"/>
          <p:nvPr/>
        </p:nvSpPr>
        <p:spPr>
          <a:xfrm>
            <a:off x="339634" y="118348"/>
            <a:ext cx="8543109" cy="369332"/>
          </a:xfrm>
          <a:prstGeom prst="rect">
            <a:avLst/>
          </a:prstGeom>
          <a:noFill/>
        </p:spPr>
        <p:txBody>
          <a:bodyPr wrap="square" rtlCol="0">
            <a:spAutoFit/>
          </a:bodyPr>
          <a:lstStyle/>
          <a:p>
            <a:pPr algn="ctr"/>
            <a:r>
              <a:rPr lang="en-US" b="1" dirty="0"/>
              <a:t>Optuna Visualization Plots</a:t>
            </a:r>
            <a:endParaRPr lang="en-IN" b="1" dirty="0"/>
          </a:p>
        </p:txBody>
      </p:sp>
      <p:sp>
        <p:nvSpPr>
          <p:cNvPr id="4" name="TextBox 3">
            <a:extLst>
              <a:ext uri="{FF2B5EF4-FFF2-40B4-BE49-F238E27FC236}">
                <a16:creationId xmlns:a16="http://schemas.microsoft.com/office/drawing/2014/main" id="{2F71D57A-36AE-475D-8B22-011E468FD6AA}"/>
              </a:ext>
            </a:extLst>
          </p:cNvPr>
          <p:cNvSpPr txBox="1"/>
          <p:nvPr/>
        </p:nvSpPr>
        <p:spPr>
          <a:xfrm>
            <a:off x="339634" y="746004"/>
            <a:ext cx="2764475" cy="369332"/>
          </a:xfrm>
          <a:prstGeom prst="rect">
            <a:avLst/>
          </a:prstGeom>
          <a:noFill/>
        </p:spPr>
        <p:txBody>
          <a:bodyPr wrap="none" rtlCol="0">
            <a:spAutoFit/>
          </a:bodyPr>
          <a:lstStyle/>
          <a:p>
            <a:r>
              <a:rPr lang="en-US" dirty="0"/>
              <a:t>1. Optimization History Plot</a:t>
            </a:r>
            <a:endParaRPr lang="en-IN" dirty="0"/>
          </a:p>
        </p:txBody>
      </p:sp>
      <p:sp>
        <p:nvSpPr>
          <p:cNvPr id="5" name="TextBox 4">
            <a:extLst>
              <a:ext uri="{FF2B5EF4-FFF2-40B4-BE49-F238E27FC236}">
                <a16:creationId xmlns:a16="http://schemas.microsoft.com/office/drawing/2014/main" id="{854A416D-8083-412C-95E3-3D28A9B1219A}"/>
              </a:ext>
            </a:extLst>
          </p:cNvPr>
          <p:cNvSpPr txBox="1"/>
          <p:nvPr/>
        </p:nvSpPr>
        <p:spPr>
          <a:xfrm>
            <a:off x="431344" y="3444257"/>
            <a:ext cx="2764475" cy="369332"/>
          </a:xfrm>
          <a:prstGeom prst="rect">
            <a:avLst/>
          </a:prstGeom>
          <a:noFill/>
        </p:spPr>
        <p:txBody>
          <a:bodyPr wrap="square" rtlCol="0">
            <a:spAutoFit/>
          </a:bodyPr>
          <a:lstStyle/>
          <a:p>
            <a:r>
              <a:rPr lang="en-US" dirty="0"/>
              <a:t>2. Parallel Coordinate Plot</a:t>
            </a:r>
            <a:endParaRPr lang="en-IN" dirty="0"/>
          </a:p>
        </p:txBody>
      </p:sp>
      <p:pic>
        <p:nvPicPr>
          <p:cNvPr id="6" name="Picture 5">
            <a:extLst>
              <a:ext uri="{FF2B5EF4-FFF2-40B4-BE49-F238E27FC236}">
                <a16:creationId xmlns:a16="http://schemas.microsoft.com/office/drawing/2014/main" id="{0B4ECB4E-35ED-484C-AD38-8F7DD9CE4943}"/>
              </a:ext>
            </a:extLst>
          </p:cNvPr>
          <p:cNvPicPr>
            <a:picLocks noChangeAspect="1"/>
          </p:cNvPicPr>
          <p:nvPr/>
        </p:nvPicPr>
        <p:blipFill>
          <a:blip r:embed="rId3"/>
          <a:stretch>
            <a:fillRect/>
          </a:stretch>
        </p:blipFill>
        <p:spPr>
          <a:xfrm>
            <a:off x="518159" y="3954641"/>
            <a:ext cx="8186057" cy="2613360"/>
          </a:xfrm>
          <a:prstGeom prst="rect">
            <a:avLst/>
          </a:prstGeom>
        </p:spPr>
      </p:pic>
    </p:spTree>
    <p:extLst>
      <p:ext uri="{BB962C8B-B14F-4D97-AF65-F5344CB8AC3E}">
        <p14:creationId xmlns:p14="http://schemas.microsoft.com/office/powerpoint/2010/main" val="1242622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A47736-69FC-4779-A7CB-01E7BEF51E35}"/>
              </a:ext>
            </a:extLst>
          </p:cNvPr>
          <p:cNvSpPr txBox="1"/>
          <p:nvPr/>
        </p:nvSpPr>
        <p:spPr>
          <a:xfrm>
            <a:off x="493265" y="618309"/>
            <a:ext cx="1260281" cy="369332"/>
          </a:xfrm>
          <a:prstGeom prst="rect">
            <a:avLst/>
          </a:prstGeom>
          <a:noFill/>
        </p:spPr>
        <p:txBody>
          <a:bodyPr wrap="none" rtlCol="0">
            <a:spAutoFit/>
          </a:bodyPr>
          <a:lstStyle/>
          <a:p>
            <a:r>
              <a:rPr lang="en-US" dirty="0"/>
              <a:t>3. Slice Plot</a:t>
            </a:r>
            <a:endParaRPr lang="en-IN" dirty="0"/>
          </a:p>
        </p:txBody>
      </p:sp>
      <p:pic>
        <p:nvPicPr>
          <p:cNvPr id="3" name="Picture 2">
            <a:extLst>
              <a:ext uri="{FF2B5EF4-FFF2-40B4-BE49-F238E27FC236}">
                <a16:creationId xmlns:a16="http://schemas.microsoft.com/office/drawing/2014/main" id="{B33AF932-C3C2-4573-B1A4-7E068E1BCD23}"/>
              </a:ext>
            </a:extLst>
          </p:cNvPr>
          <p:cNvPicPr>
            <a:picLocks noChangeAspect="1"/>
          </p:cNvPicPr>
          <p:nvPr/>
        </p:nvPicPr>
        <p:blipFill>
          <a:blip r:embed="rId2"/>
          <a:stretch>
            <a:fillRect/>
          </a:stretch>
        </p:blipFill>
        <p:spPr>
          <a:xfrm>
            <a:off x="265611" y="1155783"/>
            <a:ext cx="8612777" cy="1977101"/>
          </a:xfrm>
          <a:prstGeom prst="rect">
            <a:avLst/>
          </a:prstGeom>
        </p:spPr>
      </p:pic>
      <p:sp>
        <p:nvSpPr>
          <p:cNvPr id="4" name="TextBox 3">
            <a:extLst>
              <a:ext uri="{FF2B5EF4-FFF2-40B4-BE49-F238E27FC236}">
                <a16:creationId xmlns:a16="http://schemas.microsoft.com/office/drawing/2014/main" id="{72B89D2B-7AD1-4A2B-83C7-A4F9A2FDC8A1}"/>
              </a:ext>
            </a:extLst>
          </p:cNvPr>
          <p:cNvSpPr txBox="1"/>
          <p:nvPr/>
        </p:nvSpPr>
        <p:spPr>
          <a:xfrm>
            <a:off x="493265" y="3429000"/>
            <a:ext cx="1598964" cy="369332"/>
          </a:xfrm>
          <a:prstGeom prst="rect">
            <a:avLst/>
          </a:prstGeom>
          <a:noFill/>
        </p:spPr>
        <p:txBody>
          <a:bodyPr wrap="none" rtlCol="0">
            <a:spAutoFit/>
          </a:bodyPr>
          <a:lstStyle/>
          <a:p>
            <a:r>
              <a:rPr lang="en-US" dirty="0"/>
              <a:t>4. Contour Plot</a:t>
            </a:r>
            <a:endParaRPr lang="en-IN" dirty="0"/>
          </a:p>
        </p:txBody>
      </p:sp>
      <p:pic>
        <p:nvPicPr>
          <p:cNvPr id="5" name="Picture 4">
            <a:extLst>
              <a:ext uri="{FF2B5EF4-FFF2-40B4-BE49-F238E27FC236}">
                <a16:creationId xmlns:a16="http://schemas.microsoft.com/office/drawing/2014/main" id="{804EE085-724B-499F-AC63-B05D5F36C6A5}"/>
              </a:ext>
            </a:extLst>
          </p:cNvPr>
          <p:cNvPicPr>
            <a:picLocks noChangeAspect="1"/>
          </p:cNvPicPr>
          <p:nvPr/>
        </p:nvPicPr>
        <p:blipFill>
          <a:blip r:embed="rId3"/>
          <a:stretch>
            <a:fillRect/>
          </a:stretch>
        </p:blipFill>
        <p:spPr>
          <a:xfrm>
            <a:off x="214783" y="4075356"/>
            <a:ext cx="8663605" cy="2254125"/>
          </a:xfrm>
          <a:prstGeom prst="rect">
            <a:avLst/>
          </a:prstGeom>
        </p:spPr>
      </p:pic>
    </p:spTree>
    <p:extLst>
      <p:ext uri="{BB962C8B-B14F-4D97-AF65-F5344CB8AC3E}">
        <p14:creationId xmlns:p14="http://schemas.microsoft.com/office/powerpoint/2010/main" val="809281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654390-5E3D-4E08-A145-66C37554AC37}"/>
              </a:ext>
            </a:extLst>
          </p:cNvPr>
          <p:cNvSpPr txBox="1"/>
          <p:nvPr/>
        </p:nvSpPr>
        <p:spPr>
          <a:xfrm>
            <a:off x="609600" y="548640"/>
            <a:ext cx="3193438" cy="369332"/>
          </a:xfrm>
          <a:prstGeom prst="rect">
            <a:avLst/>
          </a:prstGeom>
          <a:noFill/>
        </p:spPr>
        <p:txBody>
          <a:bodyPr wrap="none" rtlCol="0">
            <a:spAutoFit/>
          </a:bodyPr>
          <a:lstStyle/>
          <a:p>
            <a:r>
              <a:rPr lang="en-US" dirty="0"/>
              <a:t>5. Hyperparameter Importances</a:t>
            </a:r>
            <a:endParaRPr lang="en-IN" dirty="0"/>
          </a:p>
        </p:txBody>
      </p:sp>
      <p:pic>
        <p:nvPicPr>
          <p:cNvPr id="3" name="Picture 2">
            <a:extLst>
              <a:ext uri="{FF2B5EF4-FFF2-40B4-BE49-F238E27FC236}">
                <a16:creationId xmlns:a16="http://schemas.microsoft.com/office/drawing/2014/main" id="{15365F4B-E2DD-4FDD-BA6E-8167D03216FA}"/>
              </a:ext>
            </a:extLst>
          </p:cNvPr>
          <p:cNvPicPr>
            <a:picLocks noChangeAspect="1"/>
          </p:cNvPicPr>
          <p:nvPr/>
        </p:nvPicPr>
        <p:blipFill>
          <a:blip r:embed="rId2"/>
          <a:stretch>
            <a:fillRect/>
          </a:stretch>
        </p:blipFill>
        <p:spPr>
          <a:xfrm>
            <a:off x="226423" y="1052768"/>
            <a:ext cx="8691154" cy="2712653"/>
          </a:xfrm>
          <a:prstGeom prst="rect">
            <a:avLst/>
          </a:prstGeom>
        </p:spPr>
      </p:pic>
    </p:spTree>
    <p:extLst>
      <p:ext uri="{BB962C8B-B14F-4D97-AF65-F5344CB8AC3E}">
        <p14:creationId xmlns:p14="http://schemas.microsoft.com/office/powerpoint/2010/main" val="174951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970012-6CBC-7AAF-7386-D8405ADD97CF}"/>
              </a:ext>
            </a:extLst>
          </p:cNvPr>
          <p:cNvSpPr txBox="1"/>
          <p:nvPr/>
        </p:nvSpPr>
        <p:spPr>
          <a:xfrm>
            <a:off x="330926" y="505122"/>
            <a:ext cx="8604068" cy="5693866"/>
          </a:xfrm>
          <a:prstGeom prst="rect">
            <a:avLst/>
          </a:prstGeom>
          <a:noFill/>
        </p:spPr>
        <p:txBody>
          <a:bodyPr wrap="square">
            <a:spAutoFit/>
          </a:bodyPr>
          <a:lstStyle/>
          <a:p>
            <a:r>
              <a:rPr lang="en-US" sz="1400" b="1" dirty="0"/>
              <a:t>==============================================================================================</a:t>
            </a:r>
          </a:p>
          <a:p>
            <a:pPr algn="ctr"/>
            <a:r>
              <a:rPr lang="en-US" sz="1400" b="1" dirty="0"/>
              <a:t>FINAL MODEL COMPARISON  SUMMARY</a:t>
            </a:r>
          </a:p>
          <a:p>
            <a:r>
              <a:rPr lang="en-US" sz="1400" b="1" dirty="0"/>
              <a:t>==============================================================================================</a:t>
            </a:r>
          </a:p>
          <a:p>
            <a:endParaRPr lang="en-US" sz="1400" dirty="0"/>
          </a:p>
          <a:p>
            <a:pPr marL="285750" indent="-285750">
              <a:buFont typeface="Wingdings" panose="05000000000000000000" pitchFamily="2" charset="2"/>
              <a:buChar char="q"/>
            </a:pPr>
            <a:r>
              <a:rPr lang="en-US" sz="1400" b="1" dirty="0"/>
              <a:t>Decision Tree: </a:t>
            </a:r>
          </a:p>
          <a:p>
            <a:pPr marL="742950" lvl="1" indent="-285750">
              <a:buFont typeface="Wingdings" panose="05000000000000000000" pitchFamily="2" charset="2"/>
              <a:buChar char="§"/>
            </a:pPr>
            <a:r>
              <a:rPr lang="en-US" sz="1400" dirty="0"/>
              <a:t>Test Accuracy: 0.5844  </a:t>
            </a:r>
          </a:p>
          <a:p>
            <a:pPr marL="742950" lvl="1" indent="-285750">
              <a:buFont typeface="Wingdings" panose="05000000000000000000" pitchFamily="2" charset="2"/>
              <a:buChar char="§"/>
            </a:pPr>
            <a:r>
              <a:rPr lang="en-US" sz="1400" dirty="0"/>
              <a:t>Max Depth: 5  </a:t>
            </a:r>
          </a:p>
          <a:p>
            <a:pPr marL="742950" lvl="1" indent="-285750">
              <a:buFont typeface="Wingdings" panose="05000000000000000000" pitchFamily="2" charset="2"/>
              <a:buChar char="§"/>
            </a:pPr>
            <a:r>
              <a:rPr lang="en-US" sz="1400" dirty="0"/>
              <a:t>Interpretability: High (single tree)  </a:t>
            </a:r>
          </a:p>
          <a:p>
            <a:pPr marL="742950" lvl="1" indent="-285750">
              <a:buFont typeface="Wingdings" panose="05000000000000000000" pitchFamily="2" charset="2"/>
              <a:buChar char="§"/>
            </a:pPr>
            <a:r>
              <a:rPr lang="en-US" sz="1400" dirty="0"/>
              <a:t>Training Time: Fast</a:t>
            </a:r>
          </a:p>
          <a:p>
            <a:pPr lvl="1"/>
            <a:endParaRPr lang="en-US" sz="1400" dirty="0"/>
          </a:p>
          <a:p>
            <a:pPr marL="285750" indent="-285750">
              <a:buFont typeface="Wingdings" panose="05000000000000000000" pitchFamily="2" charset="2"/>
              <a:buChar char="q"/>
            </a:pPr>
            <a:r>
              <a:rPr lang="en-US" sz="1400" b="1" dirty="0"/>
              <a:t>Random Forest using grid search cv:  </a:t>
            </a:r>
          </a:p>
          <a:p>
            <a:pPr marL="742950" lvl="1" indent="-285750">
              <a:buFont typeface="Wingdings" panose="05000000000000000000" pitchFamily="2" charset="2"/>
              <a:buChar char="§"/>
            </a:pPr>
            <a:r>
              <a:rPr lang="en-US" sz="1400" dirty="0"/>
              <a:t>Test Accuracy: 0.6625  </a:t>
            </a:r>
          </a:p>
          <a:p>
            <a:pPr marL="742950" lvl="1" indent="-285750">
              <a:buFont typeface="Wingdings" panose="05000000000000000000" pitchFamily="2" charset="2"/>
              <a:buChar char="§"/>
            </a:pPr>
            <a:r>
              <a:rPr lang="en-US" sz="1400" dirty="0"/>
              <a:t>Number of Trees: 300  </a:t>
            </a:r>
          </a:p>
          <a:p>
            <a:pPr marL="742950" lvl="1" indent="-285750">
              <a:buFont typeface="Wingdings" panose="05000000000000000000" pitchFamily="2" charset="2"/>
              <a:buChar char="§"/>
            </a:pPr>
            <a:r>
              <a:rPr lang="en-US" sz="1400" dirty="0"/>
              <a:t>Max Depth: None  </a:t>
            </a:r>
          </a:p>
          <a:p>
            <a:pPr marL="742950" lvl="1" indent="-285750">
              <a:buFont typeface="Wingdings" panose="05000000000000000000" pitchFamily="2" charset="2"/>
              <a:buChar char="§"/>
            </a:pPr>
            <a:r>
              <a:rPr lang="en-US" sz="1400" dirty="0"/>
              <a:t>Interpretability: Lower (ensemble)  </a:t>
            </a:r>
          </a:p>
          <a:p>
            <a:pPr marL="742950" lvl="1" indent="-285750">
              <a:buFont typeface="Wingdings" panose="05000000000000000000" pitchFamily="2" charset="2"/>
              <a:buChar char="§"/>
            </a:pPr>
            <a:r>
              <a:rPr lang="en-US" sz="1400" dirty="0"/>
              <a:t>Training Time: Slower</a:t>
            </a:r>
          </a:p>
          <a:p>
            <a:endParaRPr lang="en-US" sz="1400" b="1" dirty="0"/>
          </a:p>
          <a:p>
            <a:pPr marL="285750" indent="-285750">
              <a:buFont typeface="Wingdings" panose="05000000000000000000" pitchFamily="2" charset="2"/>
              <a:buChar char="q"/>
            </a:pPr>
            <a:r>
              <a:rPr lang="en-US" sz="1400" b="1" dirty="0"/>
              <a:t>Random Forest using optuna hyper tuning technique: </a:t>
            </a:r>
            <a:endParaRPr lang="en-US" sz="1400" dirty="0"/>
          </a:p>
          <a:p>
            <a:pPr marL="742950" lvl="1" indent="-285750">
              <a:buFont typeface="Wingdings" panose="05000000000000000000" pitchFamily="2" charset="2"/>
              <a:buChar char="§"/>
            </a:pPr>
            <a:r>
              <a:rPr lang="en-US" sz="1400" dirty="0"/>
              <a:t>Test Accuracy: 0.6656 </a:t>
            </a:r>
          </a:p>
          <a:p>
            <a:pPr marL="742950" lvl="1" indent="-285750">
              <a:buFont typeface="Wingdings" panose="05000000000000000000" pitchFamily="2" charset="2"/>
              <a:buChar char="§"/>
            </a:pPr>
            <a:r>
              <a:rPr lang="en-US" sz="1400" dirty="0"/>
              <a:t>Number of Trees: 349 </a:t>
            </a:r>
          </a:p>
          <a:p>
            <a:pPr marL="742950" lvl="1" indent="-285750">
              <a:buFont typeface="Wingdings" panose="05000000000000000000" pitchFamily="2" charset="2"/>
              <a:buChar char="§"/>
            </a:pPr>
            <a:r>
              <a:rPr lang="en-US" sz="1400" dirty="0"/>
              <a:t>Max Depth: 16 </a:t>
            </a:r>
          </a:p>
          <a:p>
            <a:pPr marL="742950" lvl="1" indent="-285750">
              <a:buFont typeface="Wingdings" panose="05000000000000000000" pitchFamily="2" charset="2"/>
              <a:buChar char="§"/>
            </a:pPr>
            <a:r>
              <a:rPr lang="en-US" sz="1400" dirty="0"/>
              <a:t>Interpretability: Lower (ensemble) </a:t>
            </a:r>
          </a:p>
          <a:p>
            <a:pPr marL="742950" lvl="1" indent="-285750">
              <a:buFont typeface="Wingdings" panose="05000000000000000000" pitchFamily="2" charset="2"/>
              <a:buChar char="§"/>
            </a:pPr>
            <a:r>
              <a:rPr lang="en-US" sz="1400" dirty="0"/>
              <a:t>Training Time: Slower</a:t>
            </a:r>
          </a:p>
          <a:p>
            <a:pPr lvl="1"/>
            <a:endParaRPr lang="en-US" sz="1400" dirty="0"/>
          </a:p>
          <a:p>
            <a:pPr marL="285750" indent="-285750">
              <a:buFont typeface="Wingdings" panose="05000000000000000000" pitchFamily="2" charset="2"/>
              <a:buChar char="q"/>
            </a:pPr>
            <a:r>
              <a:rPr lang="en-US" sz="1400" b="1" dirty="0"/>
              <a:t>Recommendation:</a:t>
            </a:r>
          </a:p>
          <a:p>
            <a:r>
              <a:rPr lang="en-US" sz="1400" dirty="0"/>
              <a:t>	Use Random Forest with optuna hyper tuning technique - Significantly better accuracy</a:t>
            </a:r>
          </a:p>
        </p:txBody>
      </p:sp>
    </p:spTree>
    <p:extLst>
      <p:ext uri="{BB962C8B-B14F-4D97-AF65-F5344CB8AC3E}">
        <p14:creationId xmlns:p14="http://schemas.microsoft.com/office/powerpoint/2010/main" val="294232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6C35-DD0B-41A6-8A67-BDAECF139484}"/>
              </a:ext>
            </a:extLst>
          </p:cNvPr>
          <p:cNvSpPr>
            <a:spLocks noGrp="1"/>
          </p:cNvSpPr>
          <p:nvPr>
            <p:ph type="ctrTitle"/>
          </p:nvPr>
        </p:nvSpPr>
        <p:spPr>
          <a:xfrm>
            <a:off x="579267" y="109986"/>
            <a:ext cx="7772400" cy="981968"/>
          </a:xfrm>
        </p:spPr>
        <p:txBody>
          <a:bodyPr/>
          <a:lstStyle/>
          <a:p>
            <a:r>
              <a:rPr lang="en-US" dirty="0"/>
              <a:t> Observations</a:t>
            </a:r>
            <a:endParaRPr lang="en-IN" dirty="0"/>
          </a:p>
        </p:txBody>
      </p:sp>
      <p:sp>
        <p:nvSpPr>
          <p:cNvPr id="3" name="Subtitle 2">
            <a:extLst>
              <a:ext uri="{FF2B5EF4-FFF2-40B4-BE49-F238E27FC236}">
                <a16:creationId xmlns:a16="http://schemas.microsoft.com/office/drawing/2014/main" id="{00AAD80F-000B-4ACC-8A27-7D4F34E05141}"/>
              </a:ext>
            </a:extLst>
          </p:cNvPr>
          <p:cNvSpPr>
            <a:spLocks noGrp="1"/>
          </p:cNvSpPr>
          <p:nvPr>
            <p:ph type="subTitle" idx="1"/>
          </p:nvPr>
        </p:nvSpPr>
        <p:spPr>
          <a:xfrm>
            <a:off x="381740" y="1467836"/>
            <a:ext cx="7969927" cy="603897"/>
          </a:xfrm>
        </p:spPr>
        <p:txBody>
          <a:bodyPr>
            <a:normAutofit/>
          </a:bodyPr>
          <a:lstStyle/>
          <a:p>
            <a:pPr>
              <a:lnSpc>
                <a:spcPct val="90000"/>
              </a:lnSpc>
              <a:defRPr sz="1600" b="1"/>
            </a:pPr>
            <a:r>
              <a:rPr lang="en-US" dirty="0">
                <a:solidFill>
                  <a:schemeClr val="tx1"/>
                </a:solidFill>
              </a:rPr>
              <a:t>1. What is the most frequently occurring wine quality? What is the highest number in and the lowest number in the quantity column?</a:t>
            </a:r>
          </a:p>
          <a:p>
            <a:pPr>
              <a:lnSpc>
                <a:spcPct val="90000"/>
              </a:lnSpc>
              <a:defRPr sz="1600"/>
            </a:pPr>
            <a:endParaRPr lang="en-US" dirty="0"/>
          </a:p>
          <a:p>
            <a:endParaRPr lang="en-IN" dirty="0"/>
          </a:p>
        </p:txBody>
      </p:sp>
      <p:graphicFrame>
        <p:nvGraphicFramePr>
          <p:cNvPr id="4" name="Table 3">
            <a:extLst>
              <a:ext uri="{FF2B5EF4-FFF2-40B4-BE49-F238E27FC236}">
                <a16:creationId xmlns:a16="http://schemas.microsoft.com/office/drawing/2014/main" id="{80ABA909-F75B-425E-AADA-8A49C15773B4}"/>
              </a:ext>
            </a:extLst>
          </p:cNvPr>
          <p:cNvGraphicFramePr>
            <a:graphicFrameLocks noGrp="1"/>
          </p:cNvGraphicFramePr>
          <p:nvPr>
            <p:extLst>
              <p:ext uri="{D42A27DB-BD31-4B8C-83A1-F6EECF244321}">
                <p14:modId xmlns:p14="http://schemas.microsoft.com/office/powerpoint/2010/main" val="1222297316"/>
              </p:ext>
            </p:extLst>
          </p:nvPr>
        </p:nvGraphicFramePr>
        <p:xfrm>
          <a:off x="1754820" y="2586668"/>
          <a:ext cx="4938944" cy="2133600"/>
        </p:xfrm>
        <a:graphic>
          <a:graphicData uri="http://schemas.openxmlformats.org/drawingml/2006/table">
            <a:tbl>
              <a:tblPr firstRow="1" bandRow="1">
                <a:tableStyleId>{0660B408-B3CF-4A94-85FC-2B1E0A45F4A2}</a:tableStyleId>
              </a:tblPr>
              <a:tblGrid>
                <a:gridCol w="2469472">
                  <a:extLst>
                    <a:ext uri="{9D8B030D-6E8A-4147-A177-3AD203B41FA5}">
                      <a16:colId xmlns:a16="http://schemas.microsoft.com/office/drawing/2014/main" val="4277010660"/>
                    </a:ext>
                  </a:extLst>
                </a:gridCol>
                <a:gridCol w="2469472">
                  <a:extLst>
                    <a:ext uri="{9D8B030D-6E8A-4147-A177-3AD203B41FA5}">
                      <a16:colId xmlns:a16="http://schemas.microsoft.com/office/drawing/2014/main" val="1755654257"/>
                    </a:ext>
                  </a:extLst>
                </a:gridCol>
              </a:tblGrid>
              <a:tr h="287424">
                <a:tc>
                  <a:txBody>
                    <a:bodyPr/>
                    <a:lstStyle/>
                    <a:p>
                      <a:r>
                        <a:rPr lang="en-US" sz="1400" dirty="0"/>
                        <a:t>Quality</a:t>
                      </a:r>
                      <a:endParaRPr lang="en-IN" sz="1400" dirty="0"/>
                    </a:p>
                  </a:txBody>
                  <a:tcPr/>
                </a:tc>
                <a:tc>
                  <a:txBody>
                    <a:bodyPr/>
                    <a:lstStyle/>
                    <a:p>
                      <a:r>
                        <a:rPr lang="en-US" sz="1400" dirty="0"/>
                        <a:t>No. of samples</a:t>
                      </a:r>
                      <a:endParaRPr lang="en-IN" sz="1400" dirty="0"/>
                    </a:p>
                  </a:txBody>
                  <a:tcPr/>
                </a:tc>
                <a:extLst>
                  <a:ext uri="{0D108BD9-81ED-4DB2-BD59-A6C34878D82A}">
                    <a16:rowId xmlns:a16="http://schemas.microsoft.com/office/drawing/2014/main" val="1079418299"/>
                  </a:ext>
                </a:extLst>
              </a:tr>
              <a:tr h="287424">
                <a:tc>
                  <a:txBody>
                    <a:bodyPr/>
                    <a:lstStyle/>
                    <a:p>
                      <a:r>
                        <a:rPr lang="en-US" sz="1400" dirty="0"/>
                        <a:t>5</a:t>
                      </a:r>
                      <a:endParaRPr lang="en-IN" sz="1400" dirty="0"/>
                    </a:p>
                  </a:txBody>
                  <a:tcPr/>
                </a:tc>
                <a:tc>
                  <a:txBody>
                    <a:bodyPr/>
                    <a:lstStyle/>
                    <a:p>
                      <a:r>
                        <a:rPr lang="en-US" sz="1400" dirty="0"/>
                        <a:t>681</a:t>
                      </a:r>
                      <a:endParaRPr lang="en-IN" sz="1400" dirty="0"/>
                    </a:p>
                  </a:txBody>
                  <a:tcPr/>
                </a:tc>
                <a:extLst>
                  <a:ext uri="{0D108BD9-81ED-4DB2-BD59-A6C34878D82A}">
                    <a16:rowId xmlns:a16="http://schemas.microsoft.com/office/drawing/2014/main" val="1663654607"/>
                  </a:ext>
                </a:extLst>
              </a:tr>
              <a:tr h="287424">
                <a:tc>
                  <a:txBody>
                    <a:bodyPr/>
                    <a:lstStyle/>
                    <a:p>
                      <a:r>
                        <a:rPr lang="en-US" sz="1400" dirty="0"/>
                        <a:t>6</a:t>
                      </a:r>
                      <a:endParaRPr lang="en-IN" sz="1400" dirty="0"/>
                    </a:p>
                  </a:txBody>
                  <a:tcPr/>
                </a:tc>
                <a:tc>
                  <a:txBody>
                    <a:bodyPr/>
                    <a:lstStyle/>
                    <a:p>
                      <a:r>
                        <a:rPr lang="en-US" sz="1400" dirty="0"/>
                        <a:t>638</a:t>
                      </a:r>
                      <a:endParaRPr lang="en-IN" sz="1400" dirty="0"/>
                    </a:p>
                  </a:txBody>
                  <a:tcPr/>
                </a:tc>
                <a:extLst>
                  <a:ext uri="{0D108BD9-81ED-4DB2-BD59-A6C34878D82A}">
                    <a16:rowId xmlns:a16="http://schemas.microsoft.com/office/drawing/2014/main" val="2424317401"/>
                  </a:ext>
                </a:extLst>
              </a:tr>
              <a:tr h="287424">
                <a:tc>
                  <a:txBody>
                    <a:bodyPr/>
                    <a:lstStyle/>
                    <a:p>
                      <a:r>
                        <a:rPr lang="en-US" sz="1400" dirty="0"/>
                        <a:t>7</a:t>
                      </a:r>
                      <a:endParaRPr lang="en-IN" sz="1400" dirty="0"/>
                    </a:p>
                  </a:txBody>
                  <a:tcPr/>
                </a:tc>
                <a:tc>
                  <a:txBody>
                    <a:bodyPr/>
                    <a:lstStyle/>
                    <a:p>
                      <a:r>
                        <a:rPr lang="en-US" sz="1400" dirty="0"/>
                        <a:t>199</a:t>
                      </a:r>
                      <a:endParaRPr lang="en-IN" sz="1400" dirty="0"/>
                    </a:p>
                  </a:txBody>
                  <a:tcPr/>
                </a:tc>
                <a:extLst>
                  <a:ext uri="{0D108BD9-81ED-4DB2-BD59-A6C34878D82A}">
                    <a16:rowId xmlns:a16="http://schemas.microsoft.com/office/drawing/2014/main" val="2537619807"/>
                  </a:ext>
                </a:extLst>
              </a:tr>
              <a:tr h="287424">
                <a:tc>
                  <a:txBody>
                    <a:bodyPr/>
                    <a:lstStyle/>
                    <a:p>
                      <a:r>
                        <a:rPr lang="en-US" sz="1400" dirty="0"/>
                        <a:t>4</a:t>
                      </a:r>
                      <a:endParaRPr lang="en-IN" sz="1400" dirty="0"/>
                    </a:p>
                  </a:txBody>
                  <a:tcPr/>
                </a:tc>
                <a:tc>
                  <a:txBody>
                    <a:bodyPr/>
                    <a:lstStyle/>
                    <a:p>
                      <a:r>
                        <a:rPr lang="en-US" sz="1400" dirty="0"/>
                        <a:t>53</a:t>
                      </a:r>
                      <a:endParaRPr lang="en-IN" sz="1400" dirty="0"/>
                    </a:p>
                  </a:txBody>
                  <a:tcPr/>
                </a:tc>
                <a:extLst>
                  <a:ext uri="{0D108BD9-81ED-4DB2-BD59-A6C34878D82A}">
                    <a16:rowId xmlns:a16="http://schemas.microsoft.com/office/drawing/2014/main" val="571438639"/>
                  </a:ext>
                </a:extLst>
              </a:tr>
              <a:tr h="287424">
                <a:tc>
                  <a:txBody>
                    <a:bodyPr/>
                    <a:lstStyle/>
                    <a:p>
                      <a:r>
                        <a:rPr lang="en-US" sz="1400" dirty="0"/>
                        <a:t>8</a:t>
                      </a:r>
                      <a:endParaRPr lang="en-IN" sz="1400" dirty="0"/>
                    </a:p>
                  </a:txBody>
                  <a:tcPr/>
                </a:tc>
                <a:tc>
                  <a:txBody>
                    <a:bodyPr/>
                    <a:lstStyle/>
                    <a:p>
                      <a:r>
                        <a:rPr lang="en-US" sz="1400" dirty="0"/>
                        <a:t>18</a:t>
                      </a:r>
                      <a:endParaRPr lang="en-IN" sz="1400" dirty="0"/>
                    </a:p>
                  </a:txBody>
                  <a:tcPr/>
                </a:tc>
                <a:extLst>
                  <a:ext uri="{0D108BD9-81ED-4DB2-BD59-A6C34878D82A}">
                    <a16:rowId xmlns:a16="http://schemas.microsoft.com/office/drawing/2014/main" val="4282585389"/>
                  </a:ext>
                </a:extLst>
              </a:tr>
              <a:tr h="287424">
                <a:tc>
                  <a:txBody>
                    <a:bodyPr/>
                    <a:lstStyle/>
                    <a:p>
                      <a:r>
                        <a:rPr lang="en-US" sz="1400" dirty="0"/>
                        <a:t>3</a:t>
                      </a:r>
                      <a:endParaRPr lang="en-IN" sz="1400" dirty="0"/>
                    </a:p>
                  </a:txBody>
                  <a:tcPr/>
                </a:tc>
                <a:tc>
                  <a:txBody>
                    <a:bodyPr/>
                    <a:lstStyle/>
                    <a:p>
                      <a:r>
                        <a:rPr lang="en-US" sz="1400" dirty="0"/>
                        <a:t>10</a:t>
                      </a:r>
                      <a:endParaRPr lang="en-IN" sz="1400" dirty="0"/>
                    </a:p>
                  </a:txBody>
                  <a:tcPr/>
                </a:tc>
                <a:extLst>
                  <a:ext uri="{0D108BD9-81ED-4DB2-BD59-A6C34878D82A}">
                    <a16:rowId xmlns:a16="http://schemas.microsoft.com/office/drawing/2014/main" val="3047358762"/>
                  </a:ext>
                </a:extLst>
              </a:tr>
            </a:tbl>
          </a:graphicData>
        </a:graphic>
      </p:graphicFrame>
      <p:sp>
        <p:nvSpPr>
          <p:cNvPr id="5" name="TextBox 4">
            <a:extLst>
              <a:ext uri="{FF2B5EF4-FFF2-40B4-BE49-F238E27FC236}">
                <a16:creationId xmlns:a16="http://schemas.microsoft.com/office/drawing/2014/main" id="{0ECFC53C-588D-40E5-8CEA-49117D9F8B06}"/>
              </a:ext>
            </a:extLst>
          </p:cNvPr>
          <p:cNvSpPr txBox="1"/>
          <p:nvPr/>
        </p:nvSpPr>
        <p:spPr>
          <a:xfrm>
            <a:off x="579267" y="5255581"/>
            <a:ext cx="7801559" cy="830997"/>
          </a:xfrm>
          <a:prstGeom prst="rect">
            <a:avLst/>
          </a:prstGeom>
          <a:noFill/>
        </p:spPr>
        <p:txBody>
          <a:bodyPr wrap="none" rtlCol="0">
            <a:spAutoFit/>
          </a:bodyPr>
          <a:lstStyle/>
          <a:p>
            <a:pPr marL="285750" indent="-285750">
              <a:buFont typeface="Wingdings" panose="05000000000000000000" pitchFamily="2" charset="2"/>
              <a:buChar char="q"/>
            </a:pPr>
            <a:r>
              <a:rPr lang="en-US" sz="1600" dirty="0"/>
              <a:t>Wine with quality index 5 has occurred most frequently in this dataset with 681 samples</a:t>
            </a:r>
          </a:p>
          <a:p>
            <a:endParaRPr lang="en-US" sz="1600" dirty="0"/>
          </a:p>
          <a:p>
            <a:pPr marL="285750" indent="-285750">
              <a:buFont typeface="Wingdings" panose="05000000000000000000" pitchFamily="2" charset="2"/>
              <a:buChar char="q"/>
            </a:pPr>
            <a:r>
              <a:rPr lang="en-US" sz="1600" dirty="0"/>
              <a:t>Wine with quality index 3 has occurred least in this dataset with only 10 samples</a:t>
            </a:r>
            <a:endParaRPr lang="en-IN" sz="1600" dirty="0"/>
          </a:p>
        </p:txBody>
      </p:sp>
    </p:spTree>
    <p:extLst>
      <p:ext uri="{BB962C8B-B14F-4D97-AF65-F5344CB8AC3E}">
        <p14:creationId xmlns:p14="http://schemas.microsoft.com/office/powerpoint/2010/main" val="2009747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7B88DC-D824-4AC7-9E7F-5E2BC73CA7F0}"/>
              </a:ext>
            </a:extLst>
          </p:cNvPr>
          <p:cNvSpPr txBox="1"/>
          <p:nvPr/>
        </p:nvSpPr>
        <p:spPr>
          <a:xfrm>
            <a:off x="484465" y="2543438"/>
            <a:ext cx="7713677" cy="1200329"/>
          </a:xfrm>
          <a:prstGeom prst="rect">
            <a:avLst/>
          </a:prstGeom>
          <a:noFill/>
        </p:spPr>
        <p:txBody>
          <a:bodyPr wrap="square" rtlCol="0">
            <a:spAutoFit/>
          </a:bodyPr>
          <a:lstStyle/>
          <a:p>
            <a:pPr algn="ctr"/>
            <a:r>
              <a:rPr lang="en-US" sz="7200" dirty="0">
                <a:latin typeface="Algerian" panose="04020705040A02060702" pitchFamily="82" charset="0"/>
              </a:rPr>
              <a:t>Thank you</a:t>
            </a:r>
            <a:endParaRPr lang="en-IN" sz="7200" dirty="0">
              <a:latin typeface="Algerian" panose="04020705040A02060702" pitchFamily="82" charset="0"/>
            </a:endParaRPr>
          </a:p>
        </p:txBody>
      </p:sp>
    </p:spTree>
    <p:extLst>
      <p:ext uri="{BB962C8B-B14F-4D97-AF65-F5344CB8AC3E}">
        <p14:creationId xmlns:p14="http://schemas.microsoft.com/office/powerpoint/2010/main" val="319091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600" b="1" dirty="0">
                <a:latin typeface="+mn-lt"/>
              </a:rPr>
              <a:t>2. How is `fixed acidity` correlated to the quality of the wine? How does the alcohol content affect the quality? How is the `free Sulphur dioxide` content correlated to the quality of the wine?</a:t>
            </a:r>
            <a:br>
              <a:rPr lang="en-US" sz="1600" b="1" dirty="0">
                <a:latin typeface="+mn-lt"/>
              </a:rPr>
            </a:br>
            <a:endParaRPr lang="en-US" sz="2000" b="1" dirty="0">
              <a:latin typeface="+mn-lt"/>
            </a:endParaRPr>
          </a:p>
        </p:txBody>
      </p:sp>
      <p:pic>
        <p:nvPicPr>
          <p:cNvPr id="4" name="Picture 3">
            <a:extLst>
              <a:ext uri="{FF2B5EF4-FFF2-40B4-BE49-F238E27FC236}">
                <a16:creationId xmlns:a16="http://schemas.microsoft.com/office/drawing/2014/main" id="{70377F02-ABD6-4E16-9B12-B86CC7036DB7}"/>
              </a:ext>
            </a:extLst>
          </p:cNvPr>
          <p:cNvPicPr>
            <a:picLocks noChangeAspect="1"/>
          </p:cNvPicPr>
          <p:nvPr/>
        </p:nvPicPr>
        <p:blipFill>
          <a:blip r:embed="rId2"/>
          <a:stretch>
            <a:fillRect/>
          </a:stretch>
        </p:blipFill>
        <p:spPr>
          <a:xfrm>
            <a:off x="457200" y="2007267"/>
            <a:ext cx="4581286" cy="4013496"/>
          </a:xfrm>
          <a:prstGeom prst="rect">
            <a:avLst/>
          </a:prstGeom>
        </p:spPr>
      </p:pic>
      <p:graphicFrame>
        <p:nvGraphicFramePr>
          <p:cNvPr id="7" name="Table 6">
            <a:extLst>
              <a:ext uri="{FF2B5EF4-FFF2-40B4-BE49-F238E27FC236}">
                <a16:creationId xmlns:a16="http://schemas.microsoft.com/office/drawing/2014/main" id="{C5FCBCEE-D705-494B-818E-3094B13E339D}"/>
              </a:ext>
            </a:extLst>
          </p:cNvPr>
          <p:cNvGraphicFramePr>
            <a:graphicFrameLocks noGrp="1"/>
          </p:cNvGraphicFramePr>
          <p:nvPr>
            <p:extLst>
              <p:ext uri="{D42A27DB-BD31-4B8C-83A1-F6EECF244321}">
                <p14:modId xmlns:p14="http://schemas.microsoft.com/office/powerpoint/2010/main" val="525889773"/>
              </p:ext>
            </p:extLst>
          </p:nvPr>
        </p:nvGraphicFramePr>
        <p:xfrm>
          <a:off x="5408023" y="2555329"/>
          <a:ext cx="3200400" cy="2286000"/>
        </p:xfrm>
        <a:graphic>
          <a:graphicData uri="http://schemas.openxmlformats.org/drawingml/2006/table">
            <a:tbl>
              <a:tblPr>
                <a:tableStyleId>{5940675A-B579-460E-94D1-54222C63F5DA}</a:tableStyleId>
              </a:tblPr>
              <a:tblGrid>
                <a:gridCol w="1600200">
                  <a:extLst>
                    <a:ext uri="{9D8B030D-6E8A-4147-A177-3AD203B41FA5}">
                      <a16:colId xmlns:a16="http://schemas.microsoft.com/office/drawing/2014/main" val="2729587923"/>
                    </a:ext>
                  </a:extLst>
                </a:gridCol>
                <a:gridCol w="1600200">
                  <a:extLst>
                    <a:ext uri="{9D8B030D-6E8A-4147-A177-3AD203B41FA5}">
                      <a16:colId xmlns:a16="http://schemas.microsoft.com/office/drawing/2014/main" val="3086537182"/>
                    </a:ext>
                  </a:extLst>
                </a:gridCol>
              </a:tblGrid>
              <a:tr h="0">
                <a:tc>
                  <a:txBody>
                    <a:bodyPr/>
                    <a:lstStyle/>
                    <a:p>
                      <a:r>
                        <a:rPr lang="en-US" b="1" dirty="0"/>
                        <a:t>Feature</a:t>
                      </a:r>
                    </a:p>
                  </a:txBody>
                  <a:tcPr anchor="ctr"/>
                </a:tc>
                <a:tc>
                  <a:txBody>
                    <a:bodyPr/>
                    <a:lstStyle/>
                    <a:p>
                      <a:r>
                        <a:rPr lang="en-US" b="1" dirty="0"/>
                        <a:t>Correlation with Quality</a:t>
                      </a:r>
                    </a:p>
                  </a:txBody>
                  <a:tcPr anchor="ctr"/>
                </a:tc>
                <a:extLst>
                  <a:ext uri="{0D108BD9-81ED-4DB2-BD59-A6C34878D82A}">
                    <a16:rowId xmlns:a16="http://schemas.microsoft.com/office/drawing/2014/main" val="2306223099"/>
                  </a:ext>
                </a:extLst>
              </a:tr>
              <a:tr h="0">
                <a:tc>
                  <a:txBody>
                    <a:bodyPr/>
                    <a:lstStyle/>
                    <a:p>
                      <a:r>
                        <a:rPr lang="en-US"/>
                        <a:t>Fixed Acidity</a:t>
                      </a:r>
                    </a:p>
                  </a:txBody>
                  <a:tcPr anchor="ctr"/>
                </a:tc>
                <a:tc>
                  <a:txBody>
                    <a:bodyPr/>
                    <a:lstStyle/>
                    <a:p>
                      <a:r>
                        <a:rPr lang="en-US" dirty="0"/>
                        <a:t>0.1241</a:t>
                      </a:r>
                    </a:p>
                  </a:txBody>
                  <a:tcPr anchor="ctr"/>
                </a:tc>
                <a:extLst>
                  <a:ext uri="{0D108BD9-81ED-4DB2-BD59-A6C34878D82A}">
                    <a16:rowId xmlns:a16="http://schemas.microsoft.com/office/drawing/2014/main" val="793494784"/>
                  </a:ext>
                </a:extLst>
              </a:tr>
              <a:tr h="0">
                <a:tc>
                  <a:txBody>
                    <a:bodyPr/>
                    <a:lstStyle/>
                    <a:p>
                      <a:r>
                        <a:rPr lang="en-US"/>
                        <a:t>Alcohol Content</a:t>
                      </a:r>
                    </a:p>
                  </a:txBody>
                  <a:tcPr anchor="ctr"/>
                </a:tc>
                <a:tc>
                  <a:txBody>
                    <a:bodyPr/>
                    <a:lstStyle/>
                    <a:p>
                      <a:r>
                        <a:rPr lang="en-US"/>
                        <a:t>0.4762</a:t>
                      </a:r>
                    </a:p>
                  </a:txBody>
                  <a:tcPr anchor="ctr"/>
                </a:tc>
                <a:extLst>
                  <a:ext uri="{0D108BD9-81ED-4DB2-BD59-A6C34878D82A}">
                    <a16:rowId xmlns:a16="http://schemas.microsoft.com/office/drawing/2014/main" val="1375836628"/>
                  </a:ext>
                </a:extLst>
              </a:tr>
              <a:tr h="0">
                <a:tc>
                  <a:txBody>
                    <a:bodyPr/>
                    <a:lstStyle/>
                    <a:p>
                      <a:r>
                        <a:rPr lang="en-US" dirty="0"/>
                        <a:t>Free Sulfur Dioxide</a:t>
                      </a:r>
                    </a:p>
                  </a:txBody>
                  <a:tcPr anchor="ctr"/>
                </a:tc>
                <a:tc>
                  <a:txBody>
                    <a:bodyPr/>
                    <a:lstStyle/>
                    <a:p>
                      <a:r>
                        <a:rPr lang="en-US" dirty="0"/>
                        <a:t>-0.0507</a:t>
                      </a:r>
                    </a:p>
                  </a:txBody>
                  <a:tcPr anchor="ctr"/>
                </a:tc>
                <a:extLst>
                  <a:ext uri="{0D108BD9-81ED-4DB2-BD59-A6C34878D82A}">
                    <a16:rowId xmlns:a16="http://schemas.microsoft.com/office/drawing/2014/main" val="13975457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AF0746-A507-45C6-88BD-261B1F6D7212}"/>
              </a:ext>
            </a:extLst>
          </p:cNvPr>
          <p:cNvSpPr txBox="1"/>
          <p:nvPr/>
        </p:nvSpPr>
        <p:spPr>
          <a:xfrm>
            <a:off x="1865014" y="1167897"/>
            <a:ext cx="184731" cy="369332"/>
          </a:xfrm>
          <a:prstGeom prst="rect">
            <a:avLst/>
          </a:prstGeom>
          <a:noFill/>
        </p:spPr>
        <p:txBody>
          <a:bodyPr wrap="none" rtlCol="0">
            <a:spAutoFit/>
          </a:bodyPr>
          <a:lstStyle/>
          <a:p>
            <a:endParaRPr lang="en-IN" dirty="0"/>
          </a:p>
        </p:txBody>
      </p:sp>
      <p:sp>
        <p:nvSpPr>
          <p:cNvPr id="5" name="TextBox 4">
            <a:extLst>
              <a:ext uri="{FF2B5EF4-FFF2-40B4-BE49-F238E27FC236}">
                <a16:creationId xmlns:a16="http://schemas.microsoft.com/office/drawing/2014/main" id="{3C818603-0645-4C28-9CD7-012AF7D6B778}"/>
              </a:ext>
            </a:extLst>
          </p:cNvPr>
          <p:cNvSpPr txBox="1"/>
          <p:nvPr/>
        </p:nvSpPr>
        <p:spPr>
          <a:xfrm>
            <a:off x="374470" y="613899"/>
            <a:ext cx="8177348" cy="4585871"/>
          </a:xfrm>
          <a:prstGeom prst="rect">
            <a:avLst/>
          </a:prstGeom>
          <a:noFill/>
        </p:spPr>
        <p:txBody>
          <a:bodyPr wrap="square" rtlCol="0">
            <a:spAutoFit/>
          </a:bodyPr>
          <a:lstStyle/>
          <a:p>
            <a:pPr marL="171450" indent="-171450">
              <a:buFont typeface="Wingdings" panose="05000000000000000000" pitchFamily="2" charset="2"/>
              <a:buChar char="q"/>
            </a:pPr>
            <a:endParaRPr lang="en-US" sz="1200" b="1" dirty="0"/>
          </a:p>
          <a:p>
            <a:pPr defTabSz="914400" eaLnBrk="0" fontAlgn="base" hangingPunct="0">
              <a:spcBef>
                <a:spcPct val="0"/>
              </a:spcBef>
              <a:spcAft>
                <a:spcPct val="0"/>
              </a:spcAft>
              <a:buFont typeface="Wingdings" panose="05000000000000000000" pitchFamily="2" charset="2"/>
              <a:buChar char="q"/>
            </a:pPr>
            <a:r>
              <a:rPr lang="en-US" sz="1400" b="1" dirty="0"/>
              <a:t>Alcohol content has the strongest positive correlation with wine quality</a:t>
            </a:r>
          </a:p>
          <a:p>
            <a:pPr lvl="0" defTabSz="914400" eaLnBrk="0" fontAlgn="base" hangingPunct="0">
              <a:spcBef>
                <a:spcPct val="0"/>
              </a:spcBef>
              <a:spcAft>
                <a:spcPct val="0"/>
              </a:spcAft>
            </a:pPr>
            <a:br>
              <a:rPr lang="en-US" sz="1400" dirty="0"/>
            </a:br>
            <a:r>
              <a:rPr lang="en-US" sz="1400" dirty="0"/>
              <a:t>With a correlation coefficient of </a:t>
            </a:r>
            <a:r>
              <a:rPr lang="en-US" sz="1400" b="1" dirty="0"/>
              <a:t>+0.4762</a:t>
            </a:r>
            <a:r>
              <a:rPr lang="en-US" sz="1400" dirty="0"/>
              <a:t>, alcohol content significantly influences perceived wine quality. This suggests that higher alcohol levels are generally associated with better quality wines in this dataset</a:t>
            </a:r>
          </a:p>
          <a:p>
            <a:endParaRPr lang="en-US" sz="1400" b="1" dirty="0"/>
          </a:p>
          <a:p>
            <a:pPr marL="171450" indent="-171450">
              <a:buFont typeface="Wingdings" panose="05000000000000000000" pitchFamily="2" charset="2"/>
              <a:buChar char="q"/>
            </a:pPr>
            <a:endParaRPr lang="en-US" sz="1400" b="1" dirty="0"/>
          </a:p>
          <a:p>
            <a:pPr marL="171450" indent="-171450">
              <a:buFont typeface="Wingdings" panose="05000000000000000000" pitchFamily="2" charset="2"/>
              <a:buChar char="q"/>
            </a:pPr>
            <a:endParaRPr lang="en-US" sz="1400" b="1" dirty="0"/>
          </a:p>
          <a:p>
            <a:pPr marL="171450" indent="-171450">
              <a:buFont typeface="Wingdings" panose="05000000000000000000" pitchFamily="2" charset="2"/>
              <a:buChar char="q"/>
            </a:pPr>
            <a:r>
              <a:rPr lang="en-US" sz="1400" b="1" dirty="0"/>
              <a:t>Fixed acidity shows a weak positive correlation</a:t>
            </a:r>
          </a:p>
          <a:p>
            <a:br>
              <a:rPr lang="en-US" sz="1400" dirty="0"/>
            </a:br>
            <a:r>
              <a:rPr lang="en-US" sz="1400" dirty="0"/>
              <a:t>The correlation between fixed acidity and quality is </a:t>
            </a:r>
            <a:r>
              <a:rPr lang="en-US" sz="1400" b="1" dirty="0"/>
              <a:t>+0.1241</a:t>
            </a:r>
            <a:r>
              <a:rPr lang="en-US" sz="1400" dirty="0"/>
              <a:t>, indicating a </a:t>
            </a:r>
            <a:r>
              <a:rPr lang="en-US" sz="1400" b="1" dirty="0"/>
              <a:t>minor positive effect</a:t>
            </a:r>
            <a:r>
              <a:rPr lang="en-US" sz="1400" dirty="0"/>
              <a:t>. While not strong, it implies that wines with slightly higher fixed acidity tend to be rated better, though the relationship is not robust.</a:t>
            </a:r>
          </a:p>
          <a:p>
            <a:endParaRPr lang="en-US" sz="1400" dirty="0"/>
          </a:p>
          <a:p>
            <a:endParaRPr lang="en-US" sz="1400" dirty="0"/>
          </a:p>
          <a:p>
            <a:endParaRPr lang="en-US" sz="1400" dirty="0"/>
          </a:p>
          <a:p>
            <a:pPr marL="171450" indent="-171450">
              <a:buFont typeface="Wingdings" panose="05000000000000000000" pitchFamily="2" charset="2"/>
              <a:buChar char="q"/>
            </a:pPr>
            <a:r>
              <a:rPr lang="en-US" sz="1400" b="1" dirty="0"/>
              <a:t>Free Sulphur dioxide is weakly negatively correlated with quality</a:t>
            </a:r>
          </a:p>
          <a:p>
            <a:br>
              <a:rPr lang="en-US" sz="1400" dirty="0"/>
            </a:br>
            <a:r>
              <a:rPr lang="en-US" sz="1400" dirty="0"/>
              <a:t>A </a:t>
            </a:r>
            <a:r>
              <a:rPr lang="en-US" sz="1400" b="1" dirty="0"/>
              <a:t>correlation of -0.0507</a:t>
            </a:r>
            <a:r>
              <a:rPr lang="en-US" sz="1400" dirty="0"/>
              <a:t> means that higher levels of free Sulphur dioxide may slightly reduce the perceived quality of wine, possibly due to its impact on aroma or taste. However, the effect is negligible and may not be statistically significant.</a:t>
            </a:r>
            <a:endParaRPr lang="en-IN" sz="1400" dirty="0"/>
          </a:p>
        </p:txBody>
      </p:sp>
    </p:spTree>
    <p:extLst>
      <p:ext uri="{BB962C8B-B14F-4D97-AF65-F5344CB8AC3E}">
        <p14:creationId xmlns:p14="http://schemas.microsoft.com/office/powerpoint/2010/main" val="1513699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b="1" dirty="0">
                <a:latin typeface="+mn-lt"/>
              </a:rPr>
              <a:t>3. What is the average `residual sugar` for the best quality wine and the lowest quality wine in     the dataset?</a:t>
            </a:r>
            <a:br>
              <a:rPr lang="en-US" sz="1600" b="1" dirty="0">
                <a:latin typeface="+mn-lt"/>
              </a:rPr>
            </a:br>
            <a:endParaRPr sz="1600" b="1" dirty="0">
              <a:latin typeface="+mn-lt"/>
            </a:endParaRPr>
          </a:p>
        </p:txBody>
      </p:sp>
      <p:sp>
        <p:nvSpPr>
          <p:cNvPr id="3" name="Content Placeholder 2"/>
          <p:cNvSpPr>
            <a:spLocks noGrp="1"/>
          </p:cNvSpPr>
          <p:nvPr>
            <p:ph idx="1"/>
          </p:nvPr>
        </p:nvSpPr>
        <p:spPr>
          <a:xfrm>
            <a:off x="457200" y="1166018"/>
            <a:ext cx="8229600" cy="4525963"/>
          </a:xfrm>
        </p:spPr>
        <p:txBody>
          <a:bodyPr/>
          <a:lstStyle/>
          <a:p>
            <a:pPr marL="0" indent="0">
              <a:buNone/>
              <a:defRPr sz="1600"/>
            </a:pPr>
            <a:r>
              <a:rPr lang="en-US" dirty="0"/>
              <a:t>	</a:t>
            </a:r>
            <a:r>
              <a:rPr sz="1400" dirty="0"/>
              <a:t>Average residual sugar for best quality wine (5) is  2.528854625550661</a:t>
            </a:r>
            <a:br>
              <a:rPr sz="1400" dirty="0"/>
            </a:br>
            <a:r>
              <a:rPr lang="en-US" sz="1400" dirty="0"/>
              <a:t>	</a:t>
            </a:r>
            <a:r>
              <a:rPr sz="1400" dirty="0"/>
              <a:t>Average residual sugar for worst quality wine (3) is  2.6350000000000002</a:t>
            </a:r>
            <a:endParaRPr lang="en-US" sz="1400" dirty="0"/>
          </a:p>
          <a:p>
            <a:pPr marL="0" indent="0">
              <a:buNone/>
              <a:defRPr sz="1600"/>
            </a:pPr>
            <a:endParaRPr lang="en-US" dirty="0"/>
          </a:p>
          <a:p>
            <a:pPr marL="0" indent="0">
              <a:buNone/>
              <a:defRPr sz="1600"/>
            </a:pPr>
            <a:r>
              <a:rPr lang="en-US" b="1" dirty="0"/>
              <a:t>4. Does `volatile acidity` has an effect over the quality of the wine samples in the dataset?</a:t>
            </a:r>
          </a:p>
          <a:p>
            <a:pPr marL="0" indent="0">
              <a:buNone/>
              <a:defRPr sz="1600"/>
            </a:pPr>
            <a:endParaRPr dirty="0"/>
          </a:p>
        </p:txBody>
      </p:sp>
      <p:sp>
        <p:nvSpPr>
          <p:cNvPr id="4" name="TextBox 3">
            <a:extLst>
              <a:ext uri="{FF2B5EF4-FFF2-40B4-BE49-F238E27FC236}">
                <a16:creationId xmlns:a16="http://schemas.microsoft.com/office/drawing/2014/main" id="{44AF5F73-DFCA-4447-ABBE-7890E1D7546D}"/>
              </a:ext>
            </a:extLst>
          </p:cNvPr>
          <p:cNvSpPr txBox="1"/>
          <p:nvPr/>
        </p:nvSpPr>
        <p:spPr>
          <a:xfrm>
            <a:off x="683536" y="2583438"/>
            <a:ext cx="7491743" cy="3108543"/>
          </a:xfrm>
          <a:prstGeom prst="rect">
            <a:avLst/>
          </a:prstGeom>
          <a:noFill/>
        </p:spPr>
        <p:txBody>
          <a:bodyPr wrap="square">
            <a:spAutoFit/>
          </a:bodyPr>
          <a:lstStyle/>
          <a:p>
            <a:pPr marL="342900" indent="-342900">
              <a:buFont typeface="+mj-lt"/>
              <a:buAutoNum type="arabicParenR"/>
            </a:pPr>
            <a:r>
              <a:rPr lang="en-US" sz="1400" dirty="0"/>
              <a:t>Correlation: -0.3906</a:t>
            </a:r>
          </a:p>
          <a:p>
            <a:endParaRPr lang="en-US" sz="1400" dirty="0"/>
          </a:p>
          <a:p>
            <a:pPr marL="342900" indent="-342900">
              <a:buFont typeface="+mj-lt"/>
              <a:buAutoNum type="arabicParenR" startAt="2"/>
            </a:pPr>
            <a:r>
              <a:rPr lang="en-US" sz="1400" dirty="0"/>
              <a:t>Pattern Analysis: </a:t>
            </a:r>
          </a:p>
          <a:p>
            <a:r>
              <a:rPr lang="en-US" sz="1400" dirty="0"/>
              <a:t>	Quality 3: Average volatile acidity = 0.8845 	</a:t>
            </a:r>
          </a:p>
          <a:p>
            <a:pPr lvl="1"/>
            <a:r>
              <a:rPr lang="en-US" sz="1400" dirty="0"/>
              <a:t>Quality 4: Average volatile acidity = 0.6940 	</a:t>
            </a:r>
          </a:p>
          <a:p>
            <a:pPr lvl="1"/>
            <a:r>
              <a:rPr lang="en-US" sz="1400" dirty="0"/>
              <a:t>Quality 5: Average volatile acidity = 0.5770 	</a:t>
            </a:r>
          </a:p>
          <a:p>
            <a:pPr lvl="1"/>
            <a:r>
              <a:rPr lang="en-US" sz="1400" dirty="0"/>
              <a:t>Quality 6: Average volatile acidity = 0.4975 	</a:t>
            </a:r>
          </a:p>
          <a:p>
            <a:pPr lvl="1"/>
            <a:r>
              <a:rPr lang="en-US" sz="1400" dirty="0"/>
              <a:t>Quality 7: Average volatile acidity = 0.4039 	</a:t>
            </a:r>
          </a:p>
          <a:p>
            <a:pPr lvl="1"/>
            <a:r>
              <a:rPr lang="en-US" sz="1400" dirty="0"/>
              <a:t>Quality 8: Average volatile acidity = 0.4233</a:t>
            </a:r>
          </a:p>
          <a:p>
            <a:pPr marL="342900" indent="-342900">
              <a:buFont typeface="+mj-lt"/>
              <a:buAutoNum type="arabicParenR"/>
            </a:pPr>
            <a:endParaRPr lang="en-US" sz="1400" dirty="0"/>
          </a:p>
          <a:p>
            <a:pPr marL="342900" indent="-342900">
              <a:buFont typeface="+mj-lt"/>
              <a:buAutoNum type="arabicParenR" startAt="3"/>
            </a:pPr>
            <a:r>
              <a:rPr lang="en-US" sz="1400" dirty="0"/>
              <a:t>CONCLUSION: </a:t>
            </a:r>
          </a:p>
          <a:p>
            <a:pPr lvl="1"/>
            <a:r>
              <a:rPr lang="en-US" sz="1400" dirty="0"/>
              <a:t>YES - Volatile acidity negatively affects wine quality </a:t>
            </a:r>
          </a:p>
          <a:p>
            <a:pPr lvl="1"/>
            <a:r>
              <a:rPr lang="en-US" sz="1400" dirty="0"/>
              <a:t>Evidence: Strong correlation (-0.3906) and clear trend in mean</a:t>
            </a:r>
          </a:p>
          <a:p>
            <a:pPr marL="800100" lvl="1" indent="-342900">
              <a:buFont typeface="+mj-lt"/>
              <a:buAutoNum type="arabicParenR" startAt="3"/>
            </a:pP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280" y="320040"/>
            <a:ext cx="8229600" cy="4525963"/>
          </a:xfrm>
        </p:spPr>
        <p:txBody>
          <a:bodyPr/>
          <a:lstStyle/>
          <a:p>
            <a:pPr marL="0" indent="0" algn="ctr">
              <a:buNone/>
              <a:defRPr sz="1600" b="1"/>
            </a:pPr>
            <a:r>
              <a:rPr dirty="0"/>
              <a:t>5. Train a Decision Tree model and Random Forest Model separately to predict the Quality of the given samples of wine. Compare the Accuracy scores for both models.</a:t>
            </a:r>
          </a:p>
          <a:p>
            <a:pPr>
              <a:defRPr sz="1600"/>
            </a:pPr>
            <a:endParaRPr dirty="0"/>
          </a:p>
        </p:txBody>
      </p:sp>
      <p:sp>
        <p:nvSpPr>
          <p:cNvPr id="6" name="TextBox 5">
            <a:extLst>
              <a:ext uri="{FF2B5EF4-FFF2-40B4-BE49-F238E27FC236}">
                <a16:creationId xmlns:a16="http://schemas.microsoft.com/office/drawing/2014/main" id="{2E9AAA9C-F882-7E03-E1E6-31909D0CE1A6}"/>
              </a:ext>
            </a:extLst>
          </p:cNvPr>
          <p:cNvSpPr txBox="1"/>
          <p:nvPr/>
        </p:nvSpPr>
        <p:spPr>
          <a:xfrm>
            <a:off x="486301" y="1123775"/>
            <a:ext cx="8229599" cy="4401205"/>
          </a:xfrm>
          <a:prstGeom prst="rect">
            <a:avLst/>
          </a:prstGeom>
          <a:noFill/>
        </p:spPr>
        <p:txBody>
          <a:bodyPr wrap="square" rtlCol="0">
            <a:spAutoFit/>
          </a:bodyPr>
          <a:lstStyle/>
          <a:p>
            <a:pPr algn="ctr"/>
            <a:r>
              <a:rPr lang="en-US" b="1" dirty="0"/>
              <a:t>Decision tree observations:</a:t>
            </a:r>
          </a:p>
          <a:p>
            <a:endParaRPr lang="en-US" b="1" dirty="0"/>
          </a:p>
          <a:p>
            <a:r>
              <a:rPr lang="en-US" b="1" dirty="0"/>
              <a:t> </a:t>
            </a:r>
            <a:r>
              <a:rPr lang="en-US" sz="1400" dirty="0"/>
              <a:t>Applying GridSearchCV for hyper parameter tuning gives the best hyper parameters as</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 </a:t>
            </a:r>
          </a:p>
          <a:p>
            <a:endParaRPr lang="en-US" dirty="0"/>
          </a:p>
          <a:p>
            <a:endParaRPr lang="en-US" dirty="0"/>
          </a:p>
          <a:p>
            <a:endParaRPr lang="en-US" dirty="0"/>
          </a:p>
          <a:p>
            <a:r>
              <a:rPr lang="en-US" sz="1400" dirty="0"/>
              <a:t>Best cross-validation-score : 0.6052113970588235</a:t>
            </a:r>
          </a:p>
          <a:p>
            <a:endParaRPr lang="en-US" b="1" dirty="0"/>
          </a:p>
          <a:p>
            <a:r>
              <a:rPr lang="en-US" sz="1400" dirty="0"/>
              <a:t>Training Accuracy: 0.6559812353401094 </a:t>
            </a:r>
          </a:p>
          <a:p>
            <a:r>
              <a:rPr lang="en-US" sz="1400" dirty="0"/>
              <a:t>Test Accuracy: </a:t>
            </a:r>
            <a:r>
              <a:rPr lang="en-US" sz="1400" b="1" dirty="0">
                <a:highlight>
                  <a:srgbClr val="FFFF00"/>
                </a:highlight>
              </a:rPr>
              <a:t>0.584375</a:t>
            </a:r>
          </a:p>
        </p:txBody>
      </p:sp>
      <p:graphicFrame>
        <p:nvGraphicFramePr>
          <p:cNvPr id="7" name="Table 6">
            <a:extLst>
              <a:ext uri="{FF2B5EF4-FFF2-40B4-BE49-F238E27FC236}">
                <a16:creationId xmlns:a16="http://schemas.microsoft.com/office/drawing/2014/main" id="{DB95CE6B-990D-45E2-BC4F-025B2186A394}"/>
              </a:ext>
            </a:extLst>
          </p:cNvPr>
          <p:cNvGraphicFramePr>
            <a:graphicFrameLocks noGrp="1"/>
          </p:cNvGraphicFramePr>
          <p:nvPr>
            <p:extLst>
              <p:ext uri="{D42A27DB-BD31-4B8C-83A1-F6EECF244321}">
                <p14:modId xmlns:p14="http://schemas.microsoft.com/office/powerpoint/2010/main" val="3786567074"/>
              </p:ext>
            </p:extLst>
          </p:nvPr>
        </p:nvGraphicFramePr>
        <p:xfrm>
          <a:off x="621282" y="2266769"/>
          <a:ext cx="3979818" cy="1854200"/>
        </p:xfrm>
        <a:graphic>
          <a:graphicData uri="http://schemas.openxmlformats.org/drawingml/2006/table">
            <a:tbl>
              <a:tblPr firstRow="1" bandRow="1">
                <a:tableStyleId>{0660B408-B3CF-4A94-85FC-2B1E0A45F4A2}</a:tableStyleId>
              </a:tblPr>
              <a:tblGrid>
                <a:gridCol w="1989909">
                  <a:extLst>
                    <a:ext uri="{9D8B030D-6E8A-4147-A177-3AD203B41FA5}">
                      <a16:colId xmlns:a16="http://schemas.microsoft.com/office/drawing/2014/main" val="2530546019"/>
                    </a:ext>
                  </a:extLst>
                </a:gridCol>
                <a:gridCol w="1989909">
                  <a:extLst>
                    <a:ext uri="{9D8B030D-6E8A-4147-A177-3AD203B41FA5}">
                      <a16:colId xmlns:a16="http://schemas.microsoft.com/office/drawing/2014/main" val="3597743063"/>
                    </a:ext>
                  </a:extLst>
                </a:gridCol>
              </a:tblGrid>
              <a:tr h="370840">
                <a:tc>
                  <a:txBody>
                    <a:bodyPr/>
                    <a:lstStyle/>
                    <a:p>
                      <a:r>
                        <a:rPr lang="en-US" sz="1400" dirty="0"/>
                        <a:t>Hyper parameter</a:t>
                      </a:r>
                      <a:endParaRPr lang="en-IN" sz="1400" dirty="0"/>
                    </a:p>
                  </a:txBody>
                  <a:tcPr/>
                </a:tc>
                <a:tc>
                  <a:txBody>
                    <a:bodyPr/>
                    <a:lstStyle/>
                    <a:p>
                      <a:r>
                        <a:rPr lang="en-US" sz="1400" dirty="0"/>
                        <a:t>Value</a:t>
                      </a:r>
                    </a:p>
                  </a:txBody>
                  <a:tcPr/>
                </a:tc>
                <a:extLst>
                  <a:ext uri="{0D108BD9-81ED-4DB2-BD59-A6C34878D82A}">
                    <a16:rowId xmlns:a16="http://schemas.microsoft.com/office/drawing/2014/main" val="3767374910"/>
                  </a:ext>
                </a:extLst>
              </a:tr>
              <a:tr h="370840">
                <a:tc>
                  <a:txBody>
                    <a:bodyPr/>
                    <a:lstStyle/>
                    <a:p>
                      <a:r>
                        <a:rPr lang="en-US" sz="1400" dirty="0"/>
                        <a:t>Criteria</a:t>
                      </a:r>
                      <a:endParaRPr lang="en-IN" sz="1400" dirty="0"/>
                    </a:p>
                  </a:txBody>
                  <a:tcPr/>
                </a:tc>
                <a:tc>
                  <a:txBody>
                    <a:bodyPr/>
                    <a:lstStyle/>
                    <a:p>
                      <a:r>
                        <a:rPr lang="en-US" sz="1400" dirty="0"/>
                        <a:t>Entropy</a:t>
                      </a:r>
                    </a:p>
                  </a:txBody>
                  <a:tcPr/>
                </a:tc>
                <a:extLst>
                  <a:ext uri="{0D108BD9-81ED-4DB2-BD59-A6C34878D82A}">
                    <a16:rowId xmlns:a16="http://schemas.microsoft.com/office/drawing/2014/main" val="1473495722"/>
                  </a:ext>
                </a:extLst>
              </a:tr>
              <a:tr h="370840">
                <a:tc>
                  <a:txBody>
                    <a:bodyPr/>
                    <a:lstStyle/>
                    <a:p>
                      <a:r>
                        <a:rPr lang="en-US" sz="1400" dirty="0"/>
                        <a:t>Max_depth</a:t>
                      </a:r>
                      <a:endParaRPr lang="en-IN" sz="1400" dirty="0"/>
                    </a:p>
                  </a:txBody>
                  <a:tcPr/>
                </a:tc>
                <a:tc>
                  <a:txBody>
                    <a:bodyPr/>
                    <a:lstStyle/>
                    <a:p>
                      <a:r>
                        <a:rPr lang="en-US" sz="1400" dirty="0"/>
                        <a:t>5</a:t>
                      </a:r>
                    </a:p>
                  </a:txBody>
                  <a:tcPr/>
                </a:tc>
                <a:extLst>
                  <a:ext uri="{0D108BD9-81ED-4DB2-BD59-A6C34878D82A}">
                    <a16:rowId xmlns:a16="http://schemas.microsoft.com/office/drawing/2014/main" val="2998731456"/>
                  </a:ext>
                </a:extLst>
              </a:tr>
              <a:tr h="370840">
                <a:tc>
                  <a:txBody>
                    <a:bodyPr/>
                    <a:lstStyle/>
                    <a:p>
                      <a:r>
                        <a:rPr lang="en-US" sz="1400" dirty="0"/>
                        <a:t>Min_samples_leaf</a:t>
                      </a:r>
                      <a:endParaRPr lang="en-IN" sz="1400" dirty="0"/>
                    </a:p>
                  </a:txBody>
                  <a:tcPr/>
                </a:tc>
                <a:tc>
                  <a:txBody>
                    <a:bodyPr/>
                    <a:lstStyle/>
                    <a:p>
                      <a:r>
                        <a:rPr lang="en-US" sz="1400" dirty="0"/>
                        <a:t>4</a:t>
                      </a:r>
                      <a:endParaRPr lang="en-IN" sz="1400" dirty="0"/>
                    </a:p>
                  </a:txBody>
                  <a:tcPr/>
                </a:tc>
                <a:extLst>
                  <a:ext uri="{0D108BD9-81ED-4DB2-BD59-A6C34878D82A}">
                    <a16:rowId xmlns:a16="http://schemas.microsoft.com/office/drawing/2014/main" val="1316145697"/>
                  </a:ext>
                </a:extLst>
              </a:tr>
              <a:tr h="370840">
                <a:tc>
                  <a:txBody>
                    <a:bodyPr/>
                    <a:lstStyle/>
                    <a:p>
                      <a:r>
                        <a:rPr lang="en-US" sz="1400" dirty="0"/>
                        <a:t>Min_samples_split</a:t>
                      </a:r>
                      <a:endParaRPr lang="en-IN" sz="1400" dirty="0"/>
                    </a:p>
                  </a:txBody>
                  <a:tcPr/>
                </a:tc>
                <a:tc>
                  <a:txBody>
                    <a:bodyPr/>
                    <a:lstStyle/>
                    <a:p>
                      <a:r>
                        <a:rPr lang="en-US" sz="1400" dirty="0"/>
                        <a:t>2</a:t>
                      </a:r>
                      <a:endParaRPr lang="en-IN" sz="1400" dirty="0"/>
                    </a:p>
                  </a:txBody>
                  <a:tcPr/>
                </a:tc>
                <a:extLst>
                  <a:ext uri="{0D108BD9-81ED-4DB2-BD59-A6C34878D82A}">
                    <a16:rowId xmlns:a16="http://schemas.microsoft.com/office/drawing/2014/main" val="1970863849"/>
                  </a:ext>
                </a:extLst>
              </a:tr>
            </a:tbl>
          </a:graphicData>
        </a:graphic>
      </p:graphicFrame>
      <p:pic>
        <p:nvPicPr>
          <p:cNvPr id="8" name="Picture 7">
            <a:extLst>
              <a:ext uri="{FF2B5EF4-FFF2-40B4-BE49-F238E27FC236}">
                <a16:creationId xmlns:a16="http://schemas.microsoft.com/office/drawing/2014/main" id="{48174CEE-82BC-4CED-9CAD-039A5F68D7A0}"/>
              </a:ext>
            </a:extLst>
          </p:cNvPr>
          <p:cNvPicPr>
            <a:picLocks noChangeAspect="1"/>
          </p:cNvPicPr>
          <p:nvPr/>
        </p:nvPicPr>
        <p:blipFill>
          <a:blip r:embed="rId2"/>
          <a:stretch>
            <a:fillRect/>
          </a:stretch>
        </p:blipFill>
        <p:spPr>
          <a:xfrm>
            <a:off x="4601100" y="4272443"/>
            <a:ext cx="3883188" cy="23316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defRPr sz="1600" b="1"/>
            </a:pPr>
            <a:endParaRPr dirty="0"/>
          </a:p>
          <a:p>
            <a:pPr>
              <a:defRPr sz="1600"/>
            </a:pPr>
            <a:endParaRPr dirty="0"/>
          </a:p>
        </p:txBody>
      </p:sp>
      <p:pic>
        <p:nvPicPr>
          <p:cNvPr id="5" name="Picture 4">
            <a:extLst>
              <a:ext uri="{FF2B5EF4-FFF2-40B4-BE49-F238E27FC236}">
                <a16:creationId xmlns:a16="http://schemas.microsoft.com/office/drawing/2014/main" id="{35B37067-BDAC-DAE8-DCD3-949F03C48504}"/>
              </a:ext>
            </a:extLst>
          </p:cNvPr>
          <p:cNvPicPr>
            <a:picLocks noChangeAspect="1"/>
          </p:cNvPicPr>
          <p:nvPr/>
        </p:nvPicPr>
        <p:blipFill>
          <a:blip r:embed="rId2"/>
          <a:stretch>
            <a:fillRect/>
          </a:stretch>
        </p:blipFill>
        <p:spPr>
          <a:xfrm>
            <a:off x="3957818" y="3566685"/>
            <a:ext cx="4987948" cy="3289697"/>
          </a:xfrm>
          <a:prstGeom prst="rect">
            <a:avLst/>
          </a:prstGeom>
        </p:spPr>
      </p:pic>
      <p:pic>
        <p:nvPicPr>
          <p:cNvPr id="8" name="Picture 7">
            <a:extLst>
              <a:ext uri="{FF2B5EF4-FFF2-40B4-BE49-F238E27FC236}">
                <a16:creationId xmlns:a16="http://schemas.microsoft.com/office/drawing/2014/main" id="{F170A52F-3EE4-AFA0-A317-59A175B4DDC9}"/>
              </a:ext>
            </a:extLst>
          </p:cNvPr>
          <p:cNvPicPr>
            <a:picLocks noChangeAspect="1"/>
          </p:cNvPicPr>
          <p:nvPr/>
        </p:nvPicPr>
        <p:blipFill>
          <a:blip r:embed="rId3"/>
          <a:stretch>
            <a:fillRect/>
          </a:stretch>
        </p:blipFill>
        <p:spPr>
          <a:xfrm>
            <a:off x="716166" y="338781"/>
            <a:ext cx="3777457" cy="3228545"/>
          </a:xfrm>
          <a:prstGeom prst="rect">
            <a:avLst/>
          </a:prstGeom>
        </p:spPr>
      </p:pic>
      <p:sp>
        <p:nvSpPr>
          <p:cNvPr id="7" name="TextBox 6">
            <a:extLst>
              <a:ext uri="{FF2B5EF4-FFF2-40B4-BE49-F238E27FC236}">
                <a16:creationId xmlns:a16="http://schemas.microsoft.com/office/drawing/2014/main" id="{D33BF49A-7378-4300-8478-8B28055B904F}"/>
              </a:ext>
            </a:extLst>
          </p:cNvPr>
          <p:cNvSpPr txBox="1"/>
          <p:nvPr/>
        </p:nvSpPr>
        <p:spPr>
          <a:xfrm>
            <a:off x="4752589" y="914400"/>
            <a:ext cx="3934211" cy="369332"/>
          </a:xfrm>
          <a:prstGeom prst="rect">
            <a:avLst/>
          </a:prstGeom>
          <a:noFill/>
        </p:spPr>
        <p:txBody>
          <a:bodyPr wrap="square" rtlCol="0">
            <a:spAutoFit/>
          </a:bodyPr>
          <a:lstStyle/>
          <a:p>
            <a:r>
              <a:rPr lang="en-US" dirty="0"/>
              <a:t>Confusion Matrix for Decision Tree </a:t>
            </a:r>
            <a:endParaRPr lang="en-IN" dirty="0"/>
          </a:p>
        </p:txBody>
      </p:sp>
      <p:sp>
        <p:nvSpPr>
          <p:cNvPr id="11" name="TextBox 10">
            <a:extLst>
              <a:ext uri="{FF2B5EF4-FFF2-40B4-BE49-F238E27FC236}">
                <a16:creationId xmlns:a16="http://schemas.microsoft.com/office/drawing/2014/main" id="{31F97726-EA43-4C12-93E5-C1604872AA7C}"/>
              </a:ext>
            </a:extLst>
          </p:cNvPr>
          <p:cNvSpPr txBox="1"/>
          <p:nvPr/>
        </p:nvSpPr>
        <p:spPr>
          <a:xfrm>
            <a:off x="198234" y="4565302"/>
            <a:ext cx="3644673" cy="1384995"/>
          </a:xfrm>
          <a:prstGeom prst="rect">
            <a:avLst/>
          </a:prstGeom>
          <a:noFill/>
        </p:spPr>
        <p:txBody>
          <a:bodyPr wrap="square" rtlCol="0">
            <a:spAutoFit/>
          </a:bodyPr>
          <a:lstStyle/>
          <a:p>
            <a:pPr algn="just"/>
            <a:r>
              <a:rPr lang="en-US" sz="1400" dirty="0"/>
              <a:t>Alcohol is the most important feature for decision tree classifier, which means splitting of first node of the decision tree would be based on alcohol followed by sulphates and then other important features for the further splitting.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AAFDC-A1AD-DB15-647A-7D2899CAA15F}"/>
              </a:ext>
            </a:extLst>
          </p:cNvPr>
          <p:cNvPicPr>
            <a:picLocks noChangeAspect="1"/>
          </p:cNvPicPr>
          <p:nvPr/>
        </p:nvPicPr>
        <p:blipFill>
          <a:blip r:embed="rId2"/>
          <a:stretch>
            <a:fillRect/>
          </a:stretch>
        </p:blipFill>
        <p:spPr>
          <a:xfrm>
            <a:off x="227246" y="554191"/>
            <a:ext cx="8689507" cy="6127266"/>
          </a:xfrm>
          <a:prstGeom prst="rect">
            <a:avLst/>
          </a:prstGeom>
        </p:spPr>
      </p:pic>
    </p:spTree>
    <p:extLst>
      <p:ext uri="{BB962C8B-B14F-4D97-AF65-F5344CB8AC3E}">
        <p14:creationId xmlns:p14="http://schemas.microsoft.com/office/powerpoint/2010/main" val="112945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7B1DE3-01FB-6517-8DB0-C3EB41FEA570}"/>
              </a:ext>
            </a:extLst>
          </p:cNvPr>
          <p:cNvSpPr txBox="1"/>
          <p:nvPr/>
        </p:nvSpPr>
        <p:spPr>
          <a:xfrm>
            <a:off x="452674" y="633742"/>
            <a:ext cx="8133977" cy="369332"/>
          </a:xfrm>
          <a:prstGeom prst="rect">
            <a:avLst/>
          </a:prstGeom>
          <a:noFill/>
        </p:spPr>
        <p:txBody>
          <a:bodyPr wrap="square" rtlCol="0">
            <a:spAutoFit/>
          </a:bodyPr>
          <a:lstStyle/>
          <a:p>
            <a:pPr algn="ctr"/>
            <a:r>
              <a:rPr lang="en-US" b="1" dirty="0"/>
              <a:t>Random Forest observations (Grid search CV)</a:t>
            </a:r>
          </a:p>
        </p:txBody>
      </p:sp>
      <p:sp>
        <p:nvSpPr>
          <p:cNvPr id="3" name="TextBox 2">
            <a:extLst>
              <a:ext uri="{FF2B5EF4-FFF2-40B4-BE49-F238E27FC236}">
                <a16:creationId xmlns:a16="http://schemas.microsoft.com/office/drawing/2014/main" id="{B8287129-0B9D-2C36-E4C5-1621D985303B}"/>
              </a:ext>
            </a:extLst>
          </p:cNvPr>
          <p:cNvSpPr txBox="1"/>
          <p:nvPr/>
        </p:nvSpPr>
        <p:spPr>
          <a:xfrm>
            <a:off x="452674" y="1158844"/>
            <a:ext cx="8238480" cy="4555093"/>
          </a:xfrm>
          <a:prstGeom prst="rect">
            <a:avLst/>
          </a:prstGeom>
          <a:noFill/>
        </p:spPr>
        <p:txBody>
          <a:bodyPr wrap="square" rtlCol="0">
            <a:spAutoFit/>
          </a:bodyPr>
          <a:lstStyle/>
          <a:p>
            <a:r>
              <a:rPr lang="en-US" sz="1600" b="1" dirty="0"/>
              <a:t> </a:t>
            </a:r>
            <a:r>
              <a:rPr lang="en-US" sz="1600" dirty="0"/>
              <a:t>Applying GridSearchCV for hyper parameter tuning gives the best hyper parameters as</a:t>
            </a:r>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1400" dirty="0"/>
          </a:p>
          <a:p>
            <a:r>
              <a:rPr lang="en-US" sz="1400" dirty="0"/>
              <a:t>Best cross-validation-score: 0.6919791666666667</a:t>
            </a:r>
          </a:p>
          <a:p>
            <a:endParaRPr lang="en-US" dirty="0"/>
          </a:p>
          <a:p>
            <a:r>
              <a:rPr lang="en-US" sz="1400" dirty="0"/>
              <a:t>Random Forest Training accuracy : 0.9765441751368257 </a:t>
            </a:r>
          </a:p>
          <a:p>
            <a:r>
              <a:rPr lang="en-US" sz="1400" dirty="0"/>
              <a:t>Random Forest test accuracy : </a:t>
            </a:r>
            <a:r>
              <a:rPr lang="en-US" sz="1400" b="1" dirty="0">
                <a:highlight>
                  <a:srgbClr val="FFFF00"/>
                </a:highlight>
              </a:rPr>
              <a:t>0.6625</a:t>
            </a:r>
          </a:p>
          <a:p>
            <a:endParaRPr lang="en-US" dirty="0"/>
          </a:p>
          <a:p>
            <a:endParaRPr lang="en-US" dirty="0"/>
          </a:p>
        </p:txBody>
      </p:sp>
      <p:graphicFrame>
        <p:nvGraphicFramePr>
          <p:cNvPr id="4" name="Table 3">
            <a:extLst>
              <a:ext uri="{FF2B5EF4-FFF2-40B4-BE49-F238E27FC236}">
                <a16:creationId xmlns:a16="http://schemas.microsoft.com/office/drawing/2014/main" id="{9F841C79-099A-487F-8C4B-23D0849C8D5E}"/>
              </a:ext>
            </a:extLst>
          </p:cNvPr>
          <p:cNvGraphicFramePr>
            <a:graphicFrameLocks noGrp="1"/>
          </p:cNvGraphicFramePr>
          <p:nvPr>
            <p:extLst>
              <p:ext uri="{D42A27DB-BD31-4B8C-83A1-F6EECF244321}">
                <p14:modId xmlns:p14="http://schemas.microsoft.com/office/powerpoint/2010/main" val="1339428269"/>
              </p:ext>
            </p:extLst>
          </p:nvPr>
        </p:nvGraphicFramePr>
        <p:xfrm>
          <a:off x="557349" y="1658620"/>
          <a:ext cx="4528458" cy="2133600"/>
        </p:xfrm>
        <a:graphic>
          <a:graphicData uri="http://schemas.openxmlformats.org/drawingml/2006/table">
            <a:tbl>
              <a:tblPr firstRow="1" bandRow="1">
                <a:tableStyleId>{0660B408-B3CF-4A94-85FC-2B1E0A45F4A2}</a:tableStyleId>
              </a:tblPr>
              <a:tblGrid>
                <a:gridCol w="2264229">
                  <a:extLst>
                    <a:ext uri="{9D8B030D-6E8A-4147-A177-3AD203B41FA5}">
                      <a16:colId xmlns:a16="http://schemas.microsoft.com/office/drawing/2014/main" val="3251370621"/>
                    </a:ext>
                  </a:extLst>
                </a:gridCol>
                <a:gridCol w="2264229">
                  <a:extLst>
                    <a:ext uri="{9D8B030D-6E8A-4147-A177-3AD203B41FA5}">
                      <a16:colId xmlns:a16="http://schemas.microsoft.com/office/drawing/2014/main" val="117450985"/>
                    </a:ext>
                  </a:extLst>
                </a:gridCol>
              </a:tblGrid>
              <a:tr h="300498">
                <a:tc>
                  <a:txBody>
                    <a:bodyPr/>
                    <a:lstStyle/>
                    <a:p>
                      <a:r>
                        <a:rPr lang="en-US" sz="1400" dirty="0"/>
                        <a:t>Hyper parameter</a:t>
                      </a:r>
                      <a:endParaRPr lang="en-IN" sz="1400" dirty="0"/>
                    </a:p>
                  </a:txBody>
                  <a:tcPr/>
                </a:tc>
                <a:tc>
                  <a:txBody>
                    <a:bodyPr/>
                    <a:lstStyle/>
                    <a:p>
                      <a:r>
                        <a:rPr lang="en-US" sz="1400" dirty="0"/>
                        <a:t>Value</a:t>
                      </a:r>
                      <a:endParaRPr lang="en-IN" sz="1400" dirty="0"/>
                    </a:p>
                  </a:txBody>
                  <a:tcPr/>
                </a:tc>
                <a:extLst>
                  <a:ext uri="{0D108BD9-81ED-4DB2-BD59-A6C34878D82A}">
                    <a16:rowId xmlns:a16="http://schemas.microsoft.com/office/drawing/2014/main" val="111075072"/>
                  </a:ext>
                </a:extLst>
              </a:tr>
              <a:tr h="300498">
                <a:tc>
                  <a:txBody>
                    <a:bodyPr/>
                    <a:lstStyle/>
                    <a:p>
                      <a:r>
                        <a:rPr lang="en-US" sz="1400" dirty="0"/>
                        <a:t>Bootstrap</a:t>
                      </a:r>
                      <a:endParaRPr lang="en-IN" sz="1400" dirty="0"/>
                    </a:p>
                  </a:txBody>
                  <a:tcPr/>
                </a:tc>
                <a:tc>
                  <a:txBody>
                    <a:bodyPr/>
                    <a:lstStyle/>
                    <a:p>
                      <a:r>
                        <a:rPr lang="en-US" sz="1400" dirty="0"/>
                        <a:t>True</a:t>
                      </a:r>
                      <a:endParaRPr lang="en-IN" sz="1400" dirty="0"/>
                    </a:p>
                  </a:txBody>
                  <a:tcPr/>
                </a:tc>
                <a:extLst>
                  <a:ext uri="{0D108BD9-81ED-4DB2-BD59-A6C34878D82A}">
                    <a16:rowId xmlns:a16="http://schemas.microsoft.com/office/drawing/2014/main" val="638284511"/>
                  </a:ext>
                </a:extLst>
              </a:tr>
              <a:tr h="300498">
                <a:tc>
                  <a:txBody>
                    <a:bodyPr/>
                    <a:lstStyle/>
                    <a:p>
                      <a:r>
                        <a:rPr lang="en-US" sz="1400" dirty="0"/>
                        <a:t>Max_depth</a:t>
                      </a:r>
                      <a:endParaRPr lang="en-IN" sz="1400" dirty="0"/>
                    </a:p>
                  </a:txBody>
                  <a:tcPr/>
                </a:tc>
                <a:tc>
                  <a:txBody>
                    <a:bodyPr/>
                    <a:lstStyle/>
                    <a:p>
                      <a:r>
                        <a:rPr lang="en-US" sz="1400" dirty="0"/>
                        <a:t>None</a:t>
                      </a:r>
                      <a:endParaRPr lang="en-IN" sz="1400" dirty="0"/>
                    </a:p>
                  </a:txBody>
                  <a:tcPr/>
                </a:tc>
                <a:extLst>
                  <a:ext uri="{0D108BD9-81ED-4DB2-BD59-A6C34878D82A}">
                    <a16:rowId xmlns:a16="http://schemas.microsoft.com/office/drawing/2014/main" val="3712355833"/>
                  </a:ext>
                </a:extLst>
              </a:tr>
              <a:tr h="300498">
                <a:tc>
                  <a:txBody>
                    <a:bodyPr/>
                    <a:lstStyle/>
                    <a:p>
                      <a:r>
                        <a:rPr lang="en-US" sz="1400" dirty="0"/>
                        <a:t>Max_featues</a:t>
                      </a:r>
                      <a:endParaRPr lang="en-IN" sz="1400" dirty="0"/>
                    </a:p>
                  </a:txBody>
                  <a:tcPr/>
                </a:tc>
                <a:tc>
                  <a:txBody>
                    <a:bodyPr/>
                    <a:lstStyle/>
                    <a:p>
                      <a:r>
                        <a:rPr lang="en-US" sz="1400" dirty="0"/>
                        <a:t>Sqrt</a:t>
                      </a:r>
                      <a:endParaRPr lang="en-IN" sz="1400" dirty="0"/>
                    </a:p>
                  </a:txBody>
                  <a:tcPr/>
                </a:tc>
                <a:extLst>
                  <a:ext uri="{0D108BD9-81ED-4DB2-BD59-A6C34878D82A}">
                    <a16:rowId xmlns:a16="http://schemas.microsoft.com/office/drawing/2014/main" val="263202291"/>
                  </a:ext>
                </a:extLst>
              </a:tr>
              <a:tr h="300498">
                <a:tc>
                  <a:txBody>
                    <a:bodyPr/>
                    <a:lstStyle/>
                    <a:p>
                      <a:r>
                        <a:rPr lang="en-US" sz="1400" dirty="0"/>
                        <a:t>Min_samples_leaf</a:t>
                      </a:r>
                      <a:endParaRPr lang="en-IN" sz="1400" dirty="0"/>
                    </a:p>
                  </a:txBody>
                  <a:tcPr/>
                </a:tc>
                <a:tc>
                  <a:txBody>
                    <a:bodyPr/>
                    <a:lstStyle/>
                    <a:p>
                      <a:r>
                        <a:rPr lang="en-US" sz="1400" dirty="0"/>
                        <a:t>2</a:t>
                      </a:r>
                      <a:endParaRPr lang="en-IN" sz="1400" dirty="0"/>
                    </a:p>
                  </a:txBody>
                  <a:tcPr/>
                </a:tc>
                <a:extLst>
                  <a:ext uri="{0D108BD9-81ED-4DB2-BD59-A6C34878D82A}">
                    <a16:rowId xmlns:a16="http://schemas.microsoft.com/office/drawing/2014/main" val="2537741496"/>
                  </a:ext>
                </a:extLst>
              </a:tr>
              <a:tr h="300498">
                <a:tc>
                  <a:txBody>
                    <a:bodyPr/>
                    <a:lstStyle/>
                    <a:p>
                      <a:r>
                        <a:rPr lang="en-US" sz="1400" dirty="0"/>
                        <a:t>Min_samples_split</a:t>
                      </a:r>
                      <a:endParaRPr lang="en-IN" sz="1400" dirty="0"/>
                    </a:p>
                  </a:txBody>
                  <a:tcPr/>
                </a:tc>
                <a:tc>
                  <a:txBody>
                    <a:bodyPr/>
                    <a:lstStyle/>
                    <a:p>
                      <a:r>
                        <a:rPr lang="en-US" sz="1400" dirty="0"/>
                        <a:t>2</a:t>
                      </a:r>
                      <a:endParaRPr lang="en-IN" sz="1400" dirty="0"/>
                    </a:p>
                  </a:txBody>
                  <a:tcPr/>
                </a:tc>
                <a:extLst>
                  <a:ext uri="{0D108BD9-81ED-4DB2-BD59-A6C34878D82A}">
                    <a16:rowId xmlns:a16="http://schemas.microsoft.com/office/drawing/2014/main" val="2179618965"/>
                  </a:ext>
                </a:extLst>
              </a:tr>
              <a:tr h="300498">
                <a:tc>
                  <a:txBody>
                    <a:bodyPr/>
                    <a:lstStyle/>
                    <a:p>
                      <a:r>
                        <a:rPr lang="en-US" sz="1400" dirty="0"/>
                        <a:t>N_estimators</a:t>
                      </a:r>
                      <a:endParaRPr lang="en-IN" sz="1400" dirty="0"/>
                    </a:p>
                  </a:txBody>
                  <a:tcPr/>
                </a:tc>
                <a:tc>
                  <a:txBody>
                    <a:bodyPr/>
                    <a:lstStyle/>
                    <a:p>
                      <a:r>
                        <a:rPr lang="en-US" sz="1400" dirty="0"/>
                        <a:t>300</a:t>
                      </a:r>
                      <a:endParaRPr lang="en-IN" sz="1400" dirty="0"/>
                    </a:p>
                  </a:txBody>
                  <a:tcPr/>
                </a:tc>
                <a:extLst>
                  <a:ext uri="{0D108BD9-81ED-4DB2-BD59-A6C34878D82A}">
                    <a16:rowId xmlns:a16="http://schemas.microsoft.com/office/drawing/2014/main" val="275344753"/>
                  </a:ext>
                </a:extLst>
              </a:tr>
            </a:tbl>
          </a:graphicData>
        </a:graphic>
      </p:graphicFrame>
      <p:pic>
        <p:nvPicPr>
          <p:cNvPr id="5" name="Picture 4">
            <a:extLst>
              <a:ext uri="{FF2B5EF4-FFF2-40B4-BE49-F238E27FC236}">
                <a16:creationId xmlns:a16="http://schemas.microsoft.com/office/drawing/2014/main" id="{157F6E01-39B2-4D96-BD18-4001951807E6}"/>
              </a:ext>
            </a:extLst>
          </p:cNvPr>
          <p:cNvPicPr>
            <a:picLocks noChangeAspect="1"/>
          </p:cNvPicPr>
          <p:nvPr/>
        </p:nvPicPr>
        <p:blipFill>
          <a:blip r:embed="rId2"/>
          <a:stretch>
            <a:fillRect/>
          </a:stretch>
        </p:blipFill>
        <p:spPr>
          <a:xfrm>
            <a:off x="4792436" y="4004854"/>
            <a:ext cx="4217037" cy="2389051"/>
          </a:xfrm>
          <a:prstGeom prst="rect">
            <a:avLst/>
          </a:prstGeom>
        </p:spPr>
      </p:pic>
    </p:spTree>
    <p:extLst>
      <p:ext uri="{BB962C8B-B14F-4D97-AF65-F5344CB8AC3E}">
        <p14:creationId xmlns:p14="http://schemas.microsoft.com/office/powerpoint/2010/main" val="1320762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240</TotalTime>
  <Words>966</Words>
  <Application>Microsoft Office PowerPoint</Application>
  <PresentationFormat>On-screen Show (4:3)</PresentationFormat>
  <Paragraphs>194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Bell MT</vt:lpstr>
      <vt:lpstr>Calibri</vt:lpstr>
      <vt:lpstr>Wingdings</vt:lpstr>
      <vt:lpstr>Office Theme</vt:lpstr>
      <vt:lpstr>Project 2</vt:lpstr>
      <vt:lpstr> Observations</vt:lpstr>
      <vt:lpstr>2. How is `fixed acidity` correlated to the quality of the wine? How does the alcohol content affect the quality? How is the `free Sulphur dioxide` content correlated to the quality of the wine? </vt:lpstr>
      <vt:lpstr>PowerPoint Presentation</vt:lpstr>
      <vt:lpstr>3. What is the average `residual sugar` for the best quality wine and the lowest quality wine in     the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2 - Question-wise Observations</dc:title>
  <dc:subject/>
  <dc:creator>Dushyant</dc:creator>
  <cp:keywords/>
  <dc:description>generated using python-pptx</dc:description>
  <cp:lastModifiedBy>DUSHYANT PRATAP SINGH</cp:lastModifiedBy>
  <cp:revision>17</cp:revision>
  <dcterms:created xsi:type="dcterms:W3CDTF">2013-01-27T09:14:16Z</dcterms:created>
  <dcterms:modified xsi:type="dcterms:W3CDTF">2025-06-19T09:59:19Z</dcterms:modified>
  <cp:category/>
</cp:coreProperties>
</file>