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5" r:id="rId2"/>
    <p:sldId id="257" r:id="rId3"/>
    <p:sldId id="258" r:id="rId4"/>
    <p:sldId id="259" r:id="rId5"/>
    <p:sldId id="260" r:id="rId6"/>
    <p:sldId id="261" r:id="rId7"/>
    <p:sldId id="262" r:id="rId8"/>
    <p:sldId id="263" r:id="rId9"/>
    <p:sldId id="264" r:id="rId10"/>
    <p:sldId id="278" r:id="rId11"/>
    <p:sldId id="265" r:id="rId12"/>
    <p:sldId id="266" r:id="rId13"/>
    <p:sldId id="279" r:id="rId14"/>
    <p:sldId id="267" r:id="rId15"/>
    <p:sldId id="268" r:id="rId16"/>
    <p:sldId id="269" r:id="rId17"/>
    <p:sldId id="270" r:id="rId18"/>
    <p:sldId id="280" r:id="rId19"/>
    <p:sldId id="271" r:id="rId20"/>
    <p:sldId id="272" r:id="rId21"/>
    <p:sldId id="273" r:id="rId22"/>
    <p:sldId id="274" r:id="rId23"/>
    <p:sldId id="275" r:id="rId24"/>
    <p:sldId id="276" r:id="rId25"/>
    <p:sldId id="277" r:id="rId26"/>
    <p:sldId id="29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25"/>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206c37bf929fff92" providerId="LiveId" clId="{16440EFF-8FA4-49F1-8055-89836A5A262B}"/>
    <pc:docChg chg="undo custSel addSld delSld modSld">
      <pc:chgData name="" userId="206c37bf929fff92" providerId="LiveId" clId="{16440EFF-8FA4-49F1-8055-89836A5A262B}" dt="2025-07-16T07:36:42.717" v="1216"/>
      <pc:docMkLst>
        <pc:docMk/>
      </pc:docMkLst>
      <pc:sldChg chg="del">
        <pc:chgData name="" userId="206c37bf929fff92" providerId="LiveId" clId="{16440EFF-8FA4-49F1-8055-89836A5A262B}" dt="2025-07-16T07:36:11.806" v="1201" actId="2696"/>
        <pc:sldMkLst>
          <pc:docMk/>
          <pc:sldMk cId="3701181368" sldId="256"/>
        </pc:sldMkLst>
      </pc:sldChg>
      <pc:sldChg chg="addSp modSp add">
        <pc:chgData name="" userId="206c37bf929fff92" providerId="LiveId" clId="{16440EFF-8FA4-49F1-8055-89836A5A262B}" dt="2025-07-16T06:49:31.167" v="638" actId="115"/>
        <pc:sldMkLst>
          <pc:docMk/>
          <pc:sldMk cId="3869970356" sldId="257"/>
        </pc:sldMkLst>
        <pc:spChg chg="add mod">
          <ac:chgData name="" userId="206c37bf929fff92" providerId="LiveId" clId="{16440EFF-8FA4-49F1-8055-89836A5A262B}" dt="2025-07-16T06:49:31.167" v="638" actId="115"/>
          <ac:spMkLst>
            <pc:docMk/>
            <pc:sldMk cId="3869970356" sldId="257"/>
            <ac:spMk id="2" creationId="{662537A6-029A-4C8C-B767-994D59811A91}"/>
          </ac:spMkLst>
        </pc:spChg>
        <pc:spChg chg="add mod">
          <ac:chgData name="" userId="206c37bf929fff92" providerId="LiveId" clId="{16440EFF-8FA4-49F1-8055-89836A5A262B}" dt="2025-07-16T06:34:39.889" v="398" actId="20577"/>
          <ac:spMkLst>
            <pc:docMk/>
            <pc:sldMk cId="3869970356" sldId="257"/>
            <ac:spMk id="5" creationId="{B27C6983-9DAE-4B37-A1A3-ED55454437C5}"/>
          </ac:spMkLst>
        </pc:spChg>
        <pc:picChg chg="add mod">
          <ac:chgData name="" userId="206c37bf929fff92" providerId="LiveId" clId="{16440EFF-8FA4-49F1-8055-89836A5A262B}" dt="2025-07-16T06:27:39.065" v="350" actId="1076"/>
          <ac:picMkLst>
            <pc:docMk/>
            <pc:sldMk cId="3869970356" sldId="257"/>
            <ac:picMk id="3" creationId="{1AF0F2F6-8241-4E6A-B419-BBB7A5E487C4}"/>
          </ac:picMkLst>
        </pc:picChg>
        <pc:picChg chg="add mod">
          <ac:chgData name="" userId="206c37bf929fff92" providerId="LiveId" clId="{16440EFF-8FA4-49F1-8055-89836A5A262B}" dt="2025-07-16T06:28:55.045" v="355" actId="1076"/>
          <ac:picMkLst>
            <pc:docMk/>
            <pc:sldMk cId="3869970356" sldId="257"/>
            <ac:picMk id="4" creationId="{607E1AEA-0744-4254-A04E-1DF8A72BB767}"/>
          </ac:picMkLst>
        </pc:picChg>
      </pc:sldChg>
      <pc:sldChg chg="addSp modSp add">
        <pc:chgData name="" userId="206c37bf929fff92" providerId="LiveId" clId="{16440EFF-8FA4-49F1-8055-89836A5A262B}" dt="2025-07-16T06:49:35.386" v="639" actId="115"/>
        <pc:sldMkLst>
          <pc:docMk/>
          <pc:sldMk cId="376721188" sldId="258"/>
        </pc:sldMkLst>
        <pc:spChg chg="add mod">
          <ac:chgData name="" userId="206c37bf929fff92" providerId="LiveId" clId="{16440EFF-8FA4-49F1-8055-89836A5A262B}" dt="2025-07-16T06:49:35.386" v="639" actId="115"/>
          <ac:spMkLst>
            <pc:docMk/>
            <pc:sldMk cId="376721188" sldId="258"/>
            <ac:spMk id="2" creationId="{F0537DD5-56A8-499D-8099-5001C0C1A9B9}"/>
          </ac:spMkLst>
        </pc:spChg>
        <pc:spChg chg="add mod">
          <ac:chgData name="" userId="206c37bf929fff92" providerId="LiveId" clId="{16440EFF-8FA4-49F1-8055-89836A5A262B}" dt="2025-07-16T06:34:25.879" v="395" actId="20577"/>
          <ac:spMkLst>
            <pc:docMk/>
            <pc:sldMk cId="376721188" sldId="258"/>
            <ac:spMk id="5" creationId="{0BF3850E-FF4F-43C1-ADB6-571F2156B447}"/>
          </ac:spMkLst>
        </pc:spChg>
        <pc:picChg chg="add mod">
          <ac:chgData name="" userId="206c37bf929fff92" providerId="LiveId" clId="{16440EFF-8FA4-49F1-8055-89836A5A262B}" dt="2025-07-16T06:33:34.813" v="386" actId="1076"/>
          <ac:picMkLst>
            <pc:docMk/>
            <pc:sldMk cId="376721188" sldId="258"/>
            <ac:picMk id="3" creationId="{A8EE8462-E1AF-4216-B33B-0CAD9FFDAF61}"/>
          </ac:picMkLst>
        </pc:picChg>
        <pc:picChg chg="add mod">
          <ac:chgData name="" userId="206c37bf929fff92" providerId="LiveId" clId="{16440EFF-8FA4-49F1-8055-89836A5A262B}" dt="2025-07-16T06:33:36.334" v="387" actId="1076"/>
          <ac:picMkLst>
            <pc:docMk/>
            <pc:sldMk cId="376721188" sldId="258"/>
            <ac:picMk id="4" creationId="{7043595A-C278-49B8-B934-76932A06ED10}"/>
          </ac:picMkLst>
        </pc:picChg>
      </pc:sldChg>
      <pc:sldChg chg="addSp modSp add">
        <pc:chgData name="" userId="206c37bf929fff92" providerId="LiveId" clId="{16440EFF-8FA4-49F1-8055-89836A5A262B}" dt="2025-07-16T06:49:40.792" v="640" actId="115"/>
        <pc:sldMkLst>
          <pc:docMk/>
          <pc:sldMk cId="3724530181" sldId="259"/>
        </pc:sldMkLst>
        <pc:spChg chg="add mod">
          <ac:chgData name="" userId="206c37bf929fff92" providerId="LiveId" clId="{16440EFF-8FA4-49F1-8055-89836A5A262B}" dt="2025-07-16T06:49:40.792" v="640" actId="115"/>
          <ac:spMkLst>
            <pc:docMk/>
            <pc:sldMk cId="3724530181" sldId="259"/>
            <ac:spMk id="3" creationId="{66D4FEEE-6011-48DD-8918-6252BA343DD2}"/>
          </ac:spMkLst>
        </pc:spChg>
        <pc:spChg chg="add mod">
          <ac:chgData name="" userId="206c37bf929fff92" providerId="LiveId" clId="{16440EFF-8FA4-49F1-8055-89836A5A262B}" dt="2025-07-16T06:36:42.639" v="418" actId="20577"/>
          <ac:spMkLst>
            <pc:docMk/>
            <pc:sldMk cId="3724530181" sldId="259"/>
            <ac:spMk id="5" creationId="{8AF1B107-C035-4400-8E2D-5540F7381BD7}"/>
          </ac:spMkLst>
        </pc:spChg>
        <pc:picChg chg="add mod">
          <ac:chgData name="" userId="206c37bf929fff92" providerId="LiveId" clId="{16440EFF-8FA4-49F1-8055-89836A5A262B}" dt="2025-07-16T06:35:32.290" v="406" actId="1076"/>
          <ac:picMkLst>
            <pc:docMk/>
            <pc:sldMk cId="3724530181" sldId="259"/>
            <ac:picMk id="2" creationId="{DC3EC57A-FB7C-4F70-B1DE-910ECE338602}"/>
          </ac:picMkLst>
        </pc:picChg>
        <pc:picChg chg="add mod">
          <ac:chgData name="" userId="206c37bf929fff92" providerId="LiveId" clId="{16440EFF-8FA4-49F1-8055-89836A5A262B}" dt="2025-07-16T06:35:38.972" v="408" actId="1076"/>
          <ac:picMkLst>
            <pc:docMk/>
            <pc:sldMk cId="3724530181" sldId="259"/>
            <ac:picMk id="4" creationId="{6F36ABD9-7E13-45EB-A043-669CDCA5A454}"/>
          </ac:picMkLst>
        </pc:picChg>
      </pc:sldChg>
      <pc:sldChg chg="addSp delSp modSp add">
        <pc:chgData name="" userId="206c37bf929fff92" providerId="LiveId" clId="{16440EFF-8FA4-49F1-8055-89836A5A262B}" dt="2025-07-16T06:49:48.878" v="641" actId="115"/>
        <pc:sldMkLst>
          <pc:docMk/>
          <pc:sldMk cId="2368219497" sldId="260"/>
        </pc:sldMkLst>
        <pc:spChg chg="add mod">
          <ac:chgData name="" userId="206c37bf929fff92" providerId="LiveId" clId="{16440EFF-8FA4-49F1-8055-89836A5A262B}" dt="2025-07-16T06:49:48.878" v="641" actId="115"/>
          <ac:spMkLst>
            <pc:docMk/>
            <pc:sldMk cId="2368219497" sldId="260"/>
            <ac:spMk id="2" creationId="{920DF312-2A59-4FA5-8504-628346CE7220}"/>
          </ac:spMkLst>
        </pc:spChg>
        <pc:spChg chg="add mod">
          <ac:chgData name="" userId="206c37bf929fff92" providerId="LiveId" clId="{16440EFF-8FA4-49F1-8055-89836A5A262B}" dt="2025-07-16T06:43:22.637" v="581" actId="404"/>
          <ac:spMkLst>
            <pc:docMk/>
            <pc:sldMk cId="2368219497" sldId="260"/>
            <ac:spMk id="6" creationId="{98E8A359-AA5E-4A9E-96CE-0E7EBCBBF789}"/>
          </ac:spMkLst>
        </pc:spChg>
        <pc:picChg chg="add del mod">
          <ac:chgData name="" userId="206c37bf929fff92" providerId="LiveId" clId="{16440EFF-8FA4-49F1-8055-89836A5A262B}" dt="2025-07-16T03:54:16.979" v="170" actId="478"/>
          <ac:picMkLst>
            <pc:docMk/>
            <pc:sldMk cId="2368219497" sldId="260"/>
            <ac:picMk id="3" creationId="{9A7F870A-D37D-42E2-8EED-6E1632C81C75}"/>
          </ac:picMkLst>
        </pc:picChg>
        <pc:picChg chg="add mod">
          <ac:chgData name="" userId="206c37bf929fff92" providerId="LiveId" clId="{16440EFF-8FA4-49F1-8055-89836A5A262B}" dt="2025-07-16T06:37:43.773" v="428" actId="1076"/>
          <ac:picMkLst>
            <pc:docMk/>
            <pc:sldMk cId="2368219497" sldId="260"/>
            <ac:picMk id="4" creationId="{369C9FCE-4CCB-47C3-A703-D8D05913ED64}"/>
          </ac:picMkLst>
        </pc:picChg>
        <pc:picChg chg="add mod">
          <ac:chgData name="" userId="206c37bf929fff92" providerId="LiveId" clId="{16440EFF-8FA4-49F1-8055-89836A5A262B}" dt="2025-07-16T06:37:39.255" v="426" actId="1076"/>
          <ac:picMkLst>
            <pc:docMk/>
            <pc:sldMk cId="2368219497" sldId="260"/>
            <ac:picMk id="5" creationId="{D2EE285A-614F-4526-8649-946E888B4DE7}"/>
          </ac:picMkLst>
        </pc:picChg>
      </pc:sldChg>
      <pc:sldChg chg="addSp modSp add">
        <pc:chgData name="" userId="206c37bf929fff92" providerId="LiveId" clId="{16440EFF-8FA4-49F1-8055-89836A5A262B}" dt="2025-07-16T06:49:53.639" v="642" actId="115"/>
        <pc:sldMkLst>
          <pc:docMk/>
          <pc:sldMk cId="3219523132" sldId="261"/>
        </pc:sldMkLst>
        <pc:spChg chg="add mod">
          <ac:chgData name="" userId="206c37bf929fff92" providerId="LiveId" clId="{16440EFF-8FA4-49F1-8055-89836A5A262B}" dt="2025-07-16T06:49:53.639" v="642" actId="115"/>
          <ac:spMkLst>
            <pc:docMk/>
            <pc:sldMk cId="3219523132" sldId="261"/>
            <ac:spMk id="2" creationId="{60929B03-A8C1-4543-A9EB-602D829AE57A}"/>
          </ac:spMkLst>
        </pc:spChg>
        <pc:spChg chg="add mod">
          <ac:chgData name="" userId="206c37bf929fff92" providerId="LiveId" clId="{16440EFF-8FA4-49F1-8055-89836A5A262B}" dt="2025-07-16T06:43:10.421" v="580" actId="404"/>
          <ac:spMkLst>
            <pc:docMk/>
            <pc:sldMk cId="3219523132" sldId="261"/>
            <ac:spMk id="5" creationId="{BF6D80F7-746E-4776-97A3-12CD0A60F4C5}"/>
          </ac:spMkLst>
        </pc:spChg>
        <pc:picChg chg="add mod">
          <ac:chgData name="" userId="206c37bf929fff92" providerId="LiveId" clId="{16440EFF-8FA4-49F1-8055-89836A5A262B}" dt="2025-07-16T06:40:05.440" v="448" actId="1076"/>
          <ac:picMkLst>
            <pc:docMk/>
            <pc:sldMk cId="3219523132" sldId="261"/>
            <ac:picMk id="3" creationId="{5D5663F2-AE9F-44E7-B373-964936D211C1}"/>
          </ac:picMkLst>
        </pc:picChg>
        <pc:picChg chg="add mod">
          <ac:chgData name="" userId="206c37bf929fff92" providerId="LiveId" clId="{16440EFF-8FA4-49F1-8055-89836A5A262B}" dt="2025-07-16T06:39:28.692" v="446" actId="14100"/>
          <ac:picMkLst>
            <pc:docMk/>
            <pc:sldMk cId="3219523132" sldId="261"/>
            <ac:picMk id="4" creationId="{C048744B-38DE-4ED3-BD07-AC3DDBE7796E}"/>
          </ac:picMkLst>
        </pc:picChg>
      </pc:sldChg>
      <pc:sldChg chg="addSp modSp add">
        <pc:chgData name="" userId="206c37bf929fff92" providerId="LiveId" clId="{16440EFF-8FA4-49F1-8055-89836A5A262B}" dt="2025-07-16T06:50:00.232" v="643" actId="115"/>
        <pc:sldMkLst>
          <pc:docMk/>
          <pc:sldMk cId="2647361195" sldId="262"/>
        </pc:sldMkLst>
        <pc:spChg chg="add mod">
          <ac:chgData name="" userId="206c37bf929fff92" providerId="LiveId" clId="{16440EFF-8FA4-49F1-8055-89836A5A262B}" dt="2025-07-16T06:50:00.232" v="643" actId="115"/>
          <ac:spMkLst>
            <pc:docMk/>
            <pc:sldMk cId="2647361195" sldId="262"/>
            <ac:spMk id="2" creationId="{57A03764-7841-4357-B12C-F25C74445801}"/>
          </ac:spMkLst>
        </pc:spChg>
        <pc:spChg chg="add mod">
          <ac:chgData name="" userId="206c37bf929fff92" providerId="LiveId" clId="{16440EFF-8FA4-49F1-8055-89836A5A262B}" dt="2025-07-16T06:46:16.399" v="605" actId="123"/>
          <ac:spMkLst>
            <pc:docMk/>
            <pc:sldMk cId="2647361195" sldId="262"/>
            <ac:spMk id="6" creationId="{AC088692-AB34-4E84-9AF8-D41565AC8BC2}"/>
          </ac:spMkLst>
        </pc:spChg>
        <pc:picChg chg="add mod">
          <ac:chgData name="" userId="206c37bf929fff92" providerId="LiveId" clId="{16440EFF-8FA4-49F1-8055-89836A5A262B}" dt="2025-07-16T06:44:10.594" v="595" actId="1076"/>
          <ac:picMkLst>
            <pc:docMk/>
            <pc:sldMk cId="2647361195" sldId="262"/>
            <ac:picMk id="3" creationId="{A69966D1-5865-4E83-BC7C-1146609E19DA}"/>
          </ac:picMkLst>
        </pc:picChg>
        <pc:picChg chg="add mod">
          <ac:chgData name="" userId="206c37bf929fff92" providerId="LiveId" clId="{16440EFF-8FA4-49F1-8055-89836A5A262B}" dt="2025-07-16T06:44:08.305" v="594" actId="1076"/>
          <ac:picMkLst>
            <pc:docMk/>
            <pc:sldMk cId="2647361195" sldId="262"/>
            <ac:picMk id="4" creationId="{B3707863-80E8-4EFF-8A17-1529CEA36923}"/>
          </ac:picMkLst>
        </pc:picChg>
        <pc:picChg chg="add mod">
          <ac:chgData name="" userId="206c37bf929fff92" providerId="LiveId" clId="{16440EFF-8FA4-49F1-8055-89836A5A262B}" dt="2025-07-16T06:44:05.666" v="593" actId="1076"/>
          <ac:picMkLst>
            <pc:docMk/>
            <pc:sldMk cId="2647361195" sldId="262"/>
            <ac:picMk id="5" creationId="{0F0BFE8E-D44E-478F-BF60-34FC02CF5452}"/>
          </ac:picMkLst>
        </pc:picChg>
      </pc:sldChg>
      <pc:sldChg chg="addSp modSp add">
        <pc:chgData name="" userId="206c37bf929fff92" providerId="LiveId" clId="{16440EFF-8FA4-49F1-8055-89836A5A262B}" dt="2025-07-16T06:50:04.780" v="644" actId="115"/>
        <pc:sldMkLst>
          <pc:docMk/>
          <pc:sldMk cId="2118930185" sldId="263"/>
        </pc:sldMkLst>
        <pc:spChg chg="add mod">
          <ac:chgData name="" userId="206c37bf929fff92" providerId="LiveId" clId="{16440EFF-8FA4-49F1-8055-89836A5A262B}" dt="2025-07-16T06:50:04.780" v="644" actId="115"/>
          <ac:spMkLst>
            <pc:docMk/>
            <pc:sldMk cId="2118930185" sldId="263"/>
            <ac:spMk id="2" creationId="{CA07E749-7E1F-4D07-940C-8F0D08F41629}"/>
          </ac:spMkLst>
        </pc:spChg>
        <pc:spChg chg="add mod">
          <ac:chgData name="" userId="206c37bf929fff92" providerId="LiveId" clId="{16440EFF-8FA4-49F1-8055-89836A5A262B}" dt="2025-07-16T06:49:19.600" v="637" actId="404"/>
          <ac:spMkLst>
            <pc:docMk/>
            <pc:sldMk cId="2118930185" sldId="263"/>
            <ac:spMk id="5" creationId="{0E0E14B1-74BE-46DF-A479-DA2B798099A4}"/>
          </ac:spMkLst>
        </pc:spChg>
        <pc:picChg chg="add mod">
          <ac:chgData name="" userId="206c37bf929fff92" providerId="LiveId" clId="{16440EFF-8FA4-49F1-8055-89836A5A262B}" dt="2025-07-16T06:48:49.489" v="632" actId="1076"/>
          <ac:picMkLst>
            <pc:docMk/>
            <pc:sldMk cId="2118930185" sldId="263"/>
            <ac:picMk id="3" creationId="{DBEA7CD6-B884-4682-B81C-BF22D85C93F9}"/>
          </ac:picMkLst>
        </pc:picChg>
        <pc:picChg chg="add mod">
          <ac:chgData name="" userId="206c37bf929fff92" providerId="LiveId" clId="{16440EFF-8FA4-49F1-8055-89836A5A262B}" dt="2025-07-16T06:48:45.680" v="631" actId="1076"/>
          <ac:picMkLst>
            <pc:docMk/>
            <pc:sldMk cId="2118930185" sldId="263"/>
            <ac:picMk id="4" creationId="{3F12910F-CF0F-4491-AF1E-81D0C29654A7}"/>
          </ac:picMkLst>
        </pc:picChg>
      </pc:sldChg>
      <pc:sldChg chg="addSp delSp modSp add">
        <pc:chgData name="" userId="206c37bf929fff92" providerId="LiveId" clId="{16440EFF-8FA4-49F1-8055-89836A5A262B}" dt="2025-07-16T06:52:00.704" v="669" actId="12"/>
        <pc:sldMkLst>
          <pc:docMk/>
          <pc:sldMk cId="4237445534" sldId="264"/>
        </pc:sldMkLst>
        <pc:spChg chg="add mod">
          <ac:chgData name="" userId="206c37bf929fff92" providerId="LiveId" clId="{16440EFF-8FA4-49F1-8055-89836A5A262B}" dt="2025-07-16T06:51:22.708" v="663" actId="1076"/>
          <ac:spMkLst>
            <pc:docMk/>
            <pc:sldMk cId="4237445534" sldId="264"/>
            <ac:spMk id="2" creationId="{DD92F5E5-1CEE-4473-B4B4-79EA24CFFC44}"/>
          </ac:spMkLst>
        </pc:spChg>
        <pc:spChg chg="add mod">
          <ac:chgData name="" userId="206c37bf929fff92" providerId="LiveId" clId="{16440EFF-8FA4-49F1-8055-89836A5A262B}" dt="2025-07-16T06:52:00.704" v="669" actId="12"/>
          <ac:spMkLst>
            <pc:docMk/>
            <pc:sldMk cId="4237445534" sldId="264"/>
            <ac:spMk id="6" creationId="{053FD8D5-54C9-4495-A89E-61651579FD0C}"/>
          </ac:spMkLst>
        </pc:spChg>
        <pc:picChg chg="add mod">
          <ac:chgData name="" userId="206c37bf929fff92" providerId="LiveId" clId="{16440EFF-8FA4-49F1-8055-89836A5A262B}" dt="2025-07-16T06:51:02.649" v="662" actId="1076"/>
          <ac:picMkLst>
            <pc:docMk/>
            <pc:sldMk cId="4237445534" sldId="264"/>
            <ac:picMk id="3" creationId="{6807717C-B24C-481C-8D6E-C79520978E5A}"/>
          </ac:picMkLst>
        </pc:picChg>
        <pc:picChg chg="add del mod">
          <ac:chgData name="" userId="206c37bf929fff92" providerId="LiveId" clId="{16440EFF-8FA4-49F1-8055-89836A5A262B}" dt="2025-07-16T06:50:46.089" v="655"/>
          <ac:picMkLst>
            <pc:docMk/>
            <pc:sldMk cId="4237445534" sldId="264"/>
            <ac:picMk id="4" creationId="{B425A77E-11B4-47FC-906C-61ECAB2381DA}"/>
          </ac:picMkLst>
        </pc:picChg>
        <pc:picChg chg="add del mod">
          <ac:chgData name="" userId="206c37bf929fff92" providerId="LiveId" clId="{16440EFF-8FA4-49F1-8055-89836A5A262B}" dt="2025-07-16T06:50:50.151" v="657"/>
          <ac:picMkLst>
            <pc:docMk/>
            <pc:sldMk cId="4237445534" sldId="264"/>
            <ac:picMk id="5" creationId="{3649565F-7927-4574-ADEA-0093C727D753}"/>
          </ac:picMkLst>
        </pc:picChg>
      </pc:sldChg>
      <pc:sldChg chg="addSp delSp modSp add">
        <pc:chgData name="" userId="206c37bf929fff92" providerId="LiveId" clId="{16440EFF-8FA4-49F1-8055-89836A5A262B}" dt="2025-07-16T06:56:45.269" v="722" actId="20577"/>
        <pc:sldMkLst>
          <pc:docMk/>
          <pc:sldMk cId="2745923867" sldId="265"/>
        </pc:sldMkLst>
        <pc:spChg chg="add mod">
          <ac:chgData name="" userId="206c37bf929fff92" providerId="LiveId" clId="{16440EFF-8FA4-49F1-8055-89836A5A262B}" dt="2025-07-16T06:55:44.664" v="706" actId="1076"/>
          <ac:spMkLst>
            <pc:docMk/>
            <pc:sldMk cId="2745923867" sldId="265"/>
            <ac:spMk id="2" creationId="{906DA69E-7EC4-4956-BC14-85785456FB4F}"/>
          </ac:spMkLst>
        </pc:spChg>
        <pc:spChg chg="add mod">
          <ac:chgData name="" userId="206c37bf929fff92" providerId="LiveId" clId="{16440EFF-8FA4-49F1-8055-89836A5A262B}" dt="2025-07-16T06:56:45.269" v="722" actId="20577"/>
          <ac:spMkLst>
            <pc:docMk/>
            <pc:sldMk cId="2745923867" sldId="265"/>
            <ac:spMk id="5" creationId="{2EF7859F-EFF8-433F-A36C-58ECFE678B3B}"/>
          </ac:spMkLst>
        </pc:spChg>
        <pc:spChg chg="add del">
          <ac:chgData name="" userId="206c37bf929fff92" providerId="LiveId" clId="{16440EFF-8FA4-49F1-8055-89836A5A262B}" dt="2025-07-16T06:55:58.700" v="711"/>
          <ac:spMkLst>
            <pc:docMk/>
            <pc:sldMk cId="2745923867" sldId="265"/>
            <ac:spMk id="6" creationId="{6D815673-ED77-4EF7-A351-F3D47CB37E69}"/>
          </ac:spMkLst>
        </pc:spChg>
        <pc:spChg chg="add del">
          <ac:chgData name="" userId="206c37bf929fff92" providerId="LiveId" clId="{16440EFF-8FA4-49F1-8055-89836A5A262B}" dt="2025-07-16T06:56:01.485" v="713"/>
          <ac:spMkLst>
            <pc:docMk/>
            <pc:sldMk cId="2745923867" sldId="265"/>
            <ac:spMk id="7" creationId="{65B2B47F-2167-4632-A847-8384DAD726D6}"/>
          </ac:spMkLst>
        </pc:spChg>
        <pc:picChg chg="add del mod">
          <ac:chgData name="" userId="206c37bf929fff92" providerId="LiveId" clId="{16440EFF-8FA4-49F1-8055-89836A5A262B}" dt="2025-07-16T06:18:42.986" v="241" actId="478"/>
          <ac:picMkLst>
            <pc:docMk/>
            <pc:sldMk cId="2745923867" sldId="265"/>
            <ac:picMk id="3" creationId="{BCE6B218-ADE3-4435-8C62-02EDDE978197}"/>
          </ac:picMkLst>
        </pc:picChg>
        <pc:picChg chg="add mod">
          <ac:chgData name="" userId="206c37bf929fff92" providerId="LiveId" clId="{16440EFF-8FA4-49F1-8055-89836A5A262B}" dt="2025-07-16T06:55:47.563" v="707" actId="1076"/>
          <ac:picMkLst>
            <pc:docMk/>
            <pc:sldMk cId="2745923867" sldId="265"/>
            <ac:picMk id="4" creationId="{8417F143-DA02-4348-AD13-3C27BDB7DC48}"/>
          </ac:picMkLst>
        </pc:picChg>
      </pc:sldChg>
      <pc:sldChg chg="addSp delSp modSp add">
        <pc:chgData name="" userId="206c37bf929fff92" providerId="LiveId" clId="{16440EFF-8FA4-49F1-8055-89836A5A262B}" dt="2025-07-16T07:00:02.415" v="797" actId="20577"/>
        <pc:sldMkLst>
          <pc:docMk/>
          <pc:sldMk cId="2887179663" sldId="266"/>
        </pc:sldMkLst>
        <pc:spChg chg="add mod">
          <ac:chgData name="" userId="206c37bf929fff92" providerId="LiveId" clId="{16440EFF-8FA4-49F1-8055-89836A5A262B}" dt="2025-07-16T06:58:05.865" v="775" actId="1076"/>
          <ac:spMkLst>
            <pc:docMk/>
            <pc:sldMk cId="2887179663" sldId="266"/>
            <ac:spMk id="2" creationId="{6136E687-5833-4ECA-999F-0179FB5815B1}"/>
          </ac:spMkLst>
        </pc:spChg>
        <pc:spChg chg="add mod">
          <ac:chgData name="" userId="206c37bf929fff92" providerId="LiveId" clId="{16440EFF-8FA4-49F1-8055-89836A5A262B}" dt="2025-07-16T07:00:02.415" v="797" actId="20577"/>
          <ac:spMkLst>
            <pc:docMk/>
            <pc:sldMk cId="2887179663" sldId="266"/>
            <ac:spMk id="7" creationId="{E752A10E-7AEA-425E-B355-A2EE1F5D586E}"/>
          </ac:spMkLst>
        </pc:spChg>
        <pc:picChg chg="add mod">
          <ac:chgData name="" userId="206c37bf929fff92" providerId="LiveId" clId="{16440EFF-8FA4-49F1-8055-89836A5A262B}" dt="2025-07-16T06:58:49.780" v="784" actId="1076"/>
          <ac:picMkLst>
            <pc:docMk/>
            <pc:sldMk cId="2887179663" sldId="266"/>
            <ac:picMk id="3" creationId="{1E2B4E59-889A-4714-9D9B-C739482B98C2}"/>
          </ac:picMkLst>
        </pc:picChg>
        <pc:picChg chg="add mod">
          <ac:chgData name="" userId="206c37bf929fff92" providerId="LiveId" clId="{16440EFF-8FA4-49F1-8055-89836A5A262B}" dt="2025-07-16T06:58:45.101" v="782" actId="1076"/>
          <ac:picMkLst>
            <pc:docMk/>
            <pc:sldMk cId="2887179663" sldId="266"/>
            <ac:picMk id="4" creationId="{172EA184-A33A-4E80-B4D8-855E9EE76BDC}"/>
          </ac:picMkLst>
        </pc:picChg>
        <pc:picChg chg="add del mod">
          <ac:chgData name="" userId="206c37bf929fff92" providerId="LiveId" clId="{16440EFF-8FA4-49F1-8055-89836A5A262B}" dt="2025-07-16T06:58:15.652" v="777"/>
          <ac:picMkLst>
            <pc:docMk/>
            <pc:sldMk cId="2887179663" sldId="266"/>
            <ac:picMk id="5" creationId="{9D3C6723-232C-4A3E-98E8-E62259F44CEE}"/>
          </ac:picMkLst>
        </pc:picChg>
        <pc:picChg chg="add del mod">
          <ac:chgData name="" userId="206c37bf929fff92" providerId="LiveId" clId="{16440EFF-8FA4-49F1-8055-89836A5A262B}" dt="2025-07-16T06:58:20.271" v="779"/>
          <ac:picMkLst>
            <pc:docMk/>
            <pc:sldMk cId="2887179663" sldId="266"/>
            <ac:picMk id="6" creationId="{C8D7A39B-1DEB-4723-B52C-C28A49E31EE7}"/>
          </ac:picMkLst>
        </pc:picChg>
      </pc:sldChg>
      <pc:sldChg chg="addSp delSp modSp add">
        <pc:chgData name="" userId="206c37bf929fff92" providerId="LiveId" clId="{16440EFF-8FA4-49F1-8055-89836A5A262B}" dt="2025-07-16T07:04:22.089" v="846" actId="1076"/>
        <pc:sldMkLst>
          <pc:docMk/>
          <pc:sldMk cId="3966843820" sldId="267"/>
        </pc:sldMkLst>
        <pc:spChg chg="add mod">
          <ac:chgData name="" userId="206c37bf929fff92" providerId="LiveId" clId="{16440EFF-8FA4-49F1-8055-89836A5A262B}" dt="2025-07-16T07:02:15.824" v="824" actId="122"/>
          <ac:spMkLst>
            <pc:docMk/>
            <pc:sldMk cId="3966843820" sldId="267"/>
            <ac:spMk id="2" creationId="{215E0F74-886B-46DC-ADD6-5A5A1828A262}"/>
          </ac:spMkLst>
        </pc:spChg>
        <pc:spChg chg="add mod">
          <ac:chgData name="" userId="206c37bf929fff92" providerId="LiveId" clId="{16440EFF-8FA4-49F1-8055-89836A5A262B}" dt="2025-07-16T07:04:22.089" v="846" actId="1076"/>
          <ac:spMkLst>
            <pc:docMk/>
            <pc:sldMk cId="3966843820" sldId="267"/>
            <ac:spMk id="6" creationId="{22370BB3-9853-495C-A918-E29E068C9673}"/>
          </ac:spMkLst>
        </pc:spChg>
        <pc:spChg chg="add del">
          <ac:chgData name="" userId="206c37bf929fff92" providerId="LiveId" clId="{16440EFF-8FA4-49F1-8055-89836A5A262B}" dt="2025-07-16T07:03:13.955" v="832"/>
          <ac:spMkLst>
            <pc:docMk/>
            <pc:sldMk cId="3966843820" sldId="267"/>
            <ac:spMk id="7" creationId="{25C933B8-0008-4C8C-9B2D-9F2875EAEA3E}"/>
          </ac:spMkLst>
        </pc:spChg>
        <pc:picChg chg="add mod">
          <ac:chgData name="" userId="206c37bf929fff92" providerId="LiveId" clId="{16440EFF-8FA4-49F1-8055-89836A5A262B}" dt="2025-07-16T07:02:20.904" v="825" actId="14100"/>
          <ac:picMkLst>
            <pc:docMk/>
            <pc:sldMk cId="3966843820" sldId="267"/>
            <ac:picMk id="3" creationId="{AB4A269E-DEBF-40FA-A78C-5E56B355E4B1}"/>
          </ac:picMkLst>
        </pc:picChg>
        <pc:picChg chg="add mod">
          <ac:chgData name="" userId="206c37bf929fff92" providerId="LiveId" clId="{16440EFF-8FA4-49F1-8055-89836A5A262B}" dt="2025-07-16T07:02:27.468" v="827" actId="1076"/>
          <ac:picMkLst>
            <pc:docMk/>
            <pc:sldMk cId="3966843820" sldId="267"/>
            <ac:picMk id="4" creationId="{18018902-FD59-4D8B-965C-54F10F6CA806}"/>
          </ac:picMkLst>
        </pc:picChg>
        <pc:picChg chg="add mod">
          <ac:chgData name="" userId="206c37bf929fff92" providerId="LiveId" clId="{16440EFF-8FA4-49F1-8055-89836A5A262B}" dt="2025-07-16T07:02:33.633" v="828" actId="1076"/>
          <ac:picMkLst>
            <pc:docMk/>
            <pc:sldMk cId="3966843820" sldId="267"/>
            <ac:picMk id="5" creationId="{82C8A9E0-E52C-42B6-BF0F-FBE834C7A6BE}"/>
          </ac:picMkLst>
        </pc:picChg>
      </pc:sldChg>
      <pc:sldChg chg="addSp modSp add">
        <pc:chgData name="" userId="206c37bf929fff92" providerId="LiveId" clId="{16440EFF-8FA4-49F1-8055-89836A5A262B}" dt="2025-07-16T07:06:18.340" v="874" actId="12"/>
        <pc:sldMkLst>
          <pc:docMk/>
          <pc:sldMk cId="1357790239" sldId="268"/>
        </pc:sldMkLst>
        <pc:spChg chg="add mod">
          <ac:chgData name="" userId="206c37bf929fff92" providerId="LiveId" clId="{16440EFF-8FA4-49F1-8055-89836A5A262B}" dt="2025-07-16T07:04:52.405" v="860" actId="122"/>
          <ac:spMkLst>
            <pc:docMk/>
            <pc:sldMk cId="1357790239" sldId="268"/>
            <ac:spMk id="2" creationId="{568CFC96-78A3-4230-BBFC-9F14E735A0D1}"/>
          </ac:spMkLst>
        </pc:spChg>
        <pc:spChg chg="add mod">
          <ac:chgData name="" userId="206c37bf929fff92" providerId="LiveId" clId="{16440EFF-8FA4-49F1-8055-89836A5A262B}" dt="2025-07-16T07:06:18.340" v="874" actId="12"/>
          <ac:spMkLst>
            <pc:docMk/>
            <pc:sldMk cId="1357790239" sldId="268"/>
            <ac:spMk id="4" creationId="{B3C9312A-7293-4562-8EA1-763C99515EBD}"/>
          </ac:spMkLst>
        </pc:spChg>
        <pc:picChg chg="add mod">
          <ac:chgData name="" userId="206c37bf929fff92" providerId="LiveId" clId="{16440EFF-8FA4-49F1-8055-89836A5A262B}" dt="2025-07-16T07:05:14.743" v="862" actId="1076"/>
          <ac:picMkLst>
            <pc:docMk/>
            <pc:sldMk cId="1357790239" sldId="268"/>
            <ac:picMk id="3" creationId="{8BE9412E-55A7-49A1-8276-1FAEAFB4BDB8}"/>
          </ac:picMkLst>
        </pc:picChg>
      </pc:sldChg>
      <pc:sldChg chg="addSp modSp add">
        <pc:chgData name="" userId="206c37bf929fff92" providerId="LiveId" clId="{16440EFF-8FA4-49F1-8055-89836A5A262B}" dt="2025-07-16T07:08:03.011" v="900" actId="14100"/>
        <pc:sldMkLst>
          <pc:docMk/>
          <pc:sldMk cId="389415522" sldId="269"/>
        </pc:sldMkLst>
        <pc:spChg chg="add mod">
          <ac:chgData name="" userId="206c37bf929fff92" providerId="LiveId" clId="{16440EFF-8FA4-49F1-8055-89836A5A262B}" dt="2025-07-16T07:06:49.801" v="885" actId="1076"/>
          <ac:spMkLst>
            <pc:docMk/>
            <pc:sldMk cId="389415522" sldId="269"/>
            <ac:spMk id="2" creationId="{74B082AB-94C4-4B5C-9DCB-5FD3E2E4AAD0}"/>
          </ac:spMkLst>
        </pc:spChg>
        <pc:spChg chg="add mod">
          <ac:chgData name="" userId="206c37bf929fff92" providerId="LiveId" clId="{16440EFF-8FA4-49F1-8055-89836A5A262B}" dt="2025-07-16T07:08:03.011" v="900" actId="14100"/>
          <ac:spMkLst>
            <pc:docMk/>
            <pc:sldMk cId="389415522" sldId="269"/>
            <ac:spMk id="4" creationId="{FD5ED137-DA25-407B-981E-41E7E622D81A}"/>
          </ac:spMkLst>
        </pc:spChg>
        <pc:picChg chg="add mod">
          <ac:chgData name="" userId="206c37bf929fff92" providerId="LiveId" clId="{16440EFF-8FA4-49F1-8055-89836A5A262B}" dt="2025-07-16T07:07:27.865" v="890" actId="1076"/>
          <ac:picMkLst>
            <pc:docMk/>
            <pc:sldMk cId="389415522" sldId="269"/>
            <ac:picMk id="3" creationId="{03BE244D-BE74-42E0-848E-A124FC7DB93B}"/>
          </ac:picMkLst>
        </pc:picChg>
      </pc:sldChg>
      <pc:sldChg chg="addSp delSp modSp add">
        <pc:chgData name="" userId="206c37bf929fff92" providerId="LiveId" clId="{16440EFF-8FA4-49F1-8055-89836A5A262B}" dt="2025-07-16T07:13:25.427" v="937" actId="5793"/>
        <pc:sldMkLst>
          <pc:docMk/>
          <pc:sldMk cId="531981120" sldId="270"/>
        </pc:sldMkLst>
        <pc:spChg chg="add mod">
          <ac:chgData name="" userId="206c37bf929fff92" providerId="LiveId" clId="{16440EFF-8FA4-49F1-8055-89836A5A262B}" dt="2025-07-16T07:09:17.288" v="919" actId="1076"/>
          <ac:spMkLst>
            <pc:docMk/>
            <pc:sldMk cId="531981120" sldId="270"/>
            <ac:spMk id="2" creationId="{504D5671-2011-462E-8E38-4194F4C7AC7B}"/>
          </ac:spMkLst>
        </pc:spChg>
        <pc:spChg chg="add mod">
          <ac:chgData name="" userId="206c37bf929fff92" providerId="LiveId" clId="{16440EFF-8FA4-49F1-8055-89836A5A262B}" dt="2025-07-16T07:13:25.427" v="937" actId="5793"/>
          <ac:spMkLst>
            <pc:docMk/>
            <pc:sldMk cId="531981120" sldId="270"/>
            <ac:spMk id="7" creationId="{72118D0A-49E7-4ACF-80E0-9148CFDD59D5}"/>
          </ac:spMkLst>
        </pc:spChg>
        <pc:picChg chg="add mod">
          <ac:chgData name="" userId="206c37bf929fff92" providerId="LiveId" clId="{16440EFF-8FA4-49F1-8055-89836A5A262B}" dt="2025-07-16T07:09:20.968" v="921" actId="1076"/>
          <ac:picMkLst>
            <pc:docMk/>
            <pc:sldMk cId="531981120" sldId="270"/>
            <ac:picMk id="3" creationId="{3E43C98C-C294-4A9F-9881-67D67A224FF4}"/>
          </ac:picMkLst>
        </pc:picChg>
        <pc:picChg chg="add del mod">
          <ac:chgData name="" userId="206c37bf929fff92" providerId="LiveId" clId="{16440EFF-8FA4-49F1-8055-89836A5A262B}" dt="2025-07-16T07:08:33.031" v="904"/>
          <ac:picMkLst>
            <pc:docMk/>
            <pc:sldMk cId="531981120" sldId="270"/>
            <ac:picMk id="4" creationId="{1E614F38-814D-4435-920D-D1EC990BEA13}"/>
          </ac:picMkLst>
        </pc:picChg>
        <pc:picChg chg="add mod">
          <ac:chgData name="" userId="206c37bf929fff92" providerId="LiveId" clId="{16440EFF-8FA4-49F1-8055-89836A5A262B}" dt="2025-07-16T07:09:30.589" v="925" actId="1076"/>
          <ac:picMkLst>
            <pc:docMk/>
            <pc:sldMk cId="531981120" sldId="270"/>
            <ac:picMk id="5" creationId="{CCF4EED3-27E5-460C-8AFA-D97DAFB9BA03}"/>
          </ac:picMkLst>
        </pc:picChg>
        <pc:picChg chg="add del mod">
          <ac:chgData name="" userId="206c37bf929fff92" providerId="LiveId" clId="{16440EFF-8FA4-49F1-8055-89836A5A262B}" dt="2025-07-16T07:08:20.006" v="902"/>
          <ac:picMkLst>
            <pc:docMk/>
            <pc:sldMk cId="531981120" sldId="270"/>
            <ac:picMk id="6" creationId="{B0E6B000-35AA-41E3-810F-A0A47C87DED8}"/>
          </ac:picMkLst>
        </pc:picChg>
      </pc:sldChg>
      <pc:sldChg chg="addSp modSp add">
        <pc:chgData name="" userId="206c37bf929fff92" providerId="LiveId" clId="{16440EFF-8FA4-49F1-8055-89836A5A262B}" dt="2025-07-16T07:18:39.863" v="994" actId="20577"/>
        <pc:sldMkLst>
          <pc:docMk/>
          <pc:sldMk cId="2014283938" sldId="271"/>
        </pc:sldMkLst>
        <pc:spChg chg="add mod">
          <ac:chgData name="" userId="206c37bf929fff92" providerId="LiveId" clId="{16440EFF-8FA4-49F1-8055-89836A5A262B}" dt="2025-07-16T07:16:39.740" v="971" actId="1076"/>
          <ac:spMkLst>
            <pc:docMk/>
            <pc:sldMk cId="2014283938" sldId="271"/>
            <ac:spMk id="2" creationId="{AE202554-CE84-4EB9-8488-FDF87CED248F}"/>
          </ac:spMkLst>
        </pc:spChg>
        <pc:spChg chg="add mod">
          <ac:chgData name="" userId="206c37bf929fff92" providerId="LiveId" clId="{16440EFF-8FA4-49F1-8055-89836A5A262B}" dt="2025-07-16T07:18:39.863" v="994" actId="20577"/>
          <ac:spMkLst>
            <pc:docMk/>
            <pc:sldMk cId="2014283938" sldId="271"/>
            <ac:spMk id="6" creationId="{34E2278F-B8F0-4B6F-824E-01B070AE104F}"/>
          </ac:spMkLst>
        </pc:spChg>
        <pc:picChg chg="add mod">
          <ac:chgData name="" userId="206c37bf929fff92" providerId="LiveId" clId="{16440EFF-8FA4-49F1-8055-89836A5A262B}" dt="2025-07-16T07:16:43.872" v="972" actId="14100"/>
          <ac:picMkLst>
            <pc:docMk/>
            <pc:sldMk cId="2014283938" sldId="271"/>
            <ac:picMk id="3" creationId="{D73D40A0-7D7D-4DE6-AF09-5F0547FDB9EA}"/>
          </ac:picMkLst>
        </pc:picChg>
        <pc:picChg chg="add mod">
          <ac:chgData name="" userId="206c37bf929fff92" providerId="LiveId" clId="{16440EFF-8FA4-49F1-8055-89836A5A262B}" dt="2025-07-16T07:16:49.635" v="974" actId="1076"/>
          <ac:picMkLst>
            <pc:docMk/>
            <pc:sldMk cId="2014283938" sldId="271"/>
            <ac:picMk id="4" creationId="{B55D11D4-53E0-47B1-9792-DD1FC1CC15EA}"/>
          </ac:picMkLst>
        </pc:picChg>
        <pc:picChg chg="add mod">
          <ac:chgData name="" userId="206c37bf929fff92" providerId="LiveId" clId="{16440EFF-8FA4-49F1-8055-89836A5A262B}" dt="2025-07-16T07:17:03.371" v="978" actId="1076"/>
          <ac:picMkLst>
            <pc:docMk/>
            <pc:sldMk cId="2014283938" sldId="271"/>
            <ac:picMk id="5" creationId="{D76C72F1-AEA2-4202-971A-10CFCEDEF765}"/>
          </ac:picMkLst>
        </pc:picChg>
      </pc:sldChg>
      <pc:sldChg chg="addSp modSp add">
        <pc:chgData name="" userId="206c37bf929fff92" providerId="LiveId" clId="{16440EFF-8FA4-49F1-8055-89836A5A262B}" dt="2025-07-16T07:21:14.841" v="1025" actId="1076"/>
        <pc:sldMkLst>
          <pc:docMk/>
          <pc:sldMk cId="2668081522" sldId="272"/>
        </pc:sldMkLst>
        <pc:spChg chg="add mod">
          <ac:chgData name="" userId="206c37bf929fff92" providerId="LiveId" clId="{16440EFF-8FA4-49F1-8055-89836A5A262B}" dt="2025-07-16T07:20:17.779" v="1012" actId="1076"/>
          <ac:spMkLst>
            <pc:docMk/>
            <pc:sldMk cId="2668081522" sldId="272"/>
            <ac:spMk id="2" creationId="{B60A2F19-94E6-47C7-9B9B-D38F3797C45E}"/>
          </ac:spMkLst>
        </pc:spChg>
        <pc:spChg chg="add mod">
          <ac:chgData name="" userId="206c37bf929fff92" providerId="LiveId" clId="{16440EFF-8FA4-49F1-8055-89836A5A262B}" dt="2025-07-16T07:21:14.841" v="1025" actId="1076"/>
          <ac:spMkLst>
            <pc:docMk/>
            <pc:sldMk cId="2668081522" sldId="272"/>
            <ac:spMk id="4" creationId="{DC01A82B-814F-4608-99CA-E8B9B16925BA}"/>
          </ac:spMkLst>
        </pc:spChg>
        <pc:picChg chg="add mod">
          <ac:chgData name="" userId="206c37bf929fff92" providerId="LiveId" clId="{16440EFF-8FA4-49F1-8055-89836A5A262B}" dt="2025-07-16T07:20:24.748" v="1014" actId="1076"/>
          <ac:picMkLst>
            <pc:docMk/>
            <pc:sldMk cId="2668081522" sldId="272"/>
            <ac:picMk id="3" creationId="{C9C8E586-DCB9-44E9-8024-C791FCECB45B}"/>
          </ac:picMkLst>
        </pc:picChg>
      </pc:sldChg>
      <pc:sldChg chg="addSp delSp modSp add">
        <pc:chgData name="" userId="206c37bf929fff92" providerId="LiveId" clId="{16440EFF-8FA4-49F1-8055-89836A5A262B}" dt="2025-07-16T07:27:03.648" v="1097" actId="1076"/>
        <pc:sldMkLst>
          <pc:docMk/>
          <pc:sldMk cId="3743628447" sldId="273"/>
        </pc:sldMkLst>
        <pc:spChg chg="add mod">
          <ac:chgData name="" userId="206c37bf929fff92" providerId="LiveId" clId="{16440EFF-8FA4-49F1-8055-89836A5A262B}" dt="2025-07-16T07:22:32.750" v="1044" actId="122"/>
          <ac:spMkLst>
            <pc:docMk/>
            <pc:sldMk cId="3743628447" sldId="273"/>
            <ac:spMk id="2" creationId="{300F83F8-56AE-45C6-80F9-DDE057BA429E}"/>
          </ac:spMkLst>
        </pc:spChg>
        <pc:spChg chg="add del mod">
          <ac:chgData name="" userId="206c37bf929fff92" providerId="LiveId" clId="{16440EFF-8FA4-49F1-8055-89836A5A262B}" dt="2025-07-16T07:25:08.296" v="1070" actId="478"/>
          <ac:spMkLst>
            <pc:docMk/>
            <pc:sldMk cId="3743628447" sldId="273"/>
            <ac:spMk id="6" creationId="{06251664-29BA-416C-B2AF-3B521CCC3672}"/>
          </ac:spMkLst>
        </pc:spChg>
        <pc:spChg chg="add del">
          <ac:chgData name="" userId="206c37bf929fff92" providerId="LiveId" clId="{16440EFF-8FA4-49F1-8055-89836A5A262B}" dt="2025-07-16T07:23:55.493" v="1057"/>
          <ac:spMkLst>
            <pc:docMk/>
            <pc:sldMk cId="3743628447" sldId="273"/>
            <ac:spMk id="7" creationId="{3094F184-F7DA-4D69-99C4-416C3E069F86}"/>
          </ac:spMkLst>
        </pc:spChg>
        <pc:spChg chg="add mod">
          <ac:chgData name="" userId="206c37bf929fff92" providerId="LiveId" clId="{16440EFF-8FA4-49F1-8055-89836A5A262B}" dt="2025-07-16T07:27:03.648" v="1097" actId="1076"/>
          <ac:spMkLst>
            <pc:docMk/>
            <pc:sldMk cId="3743628447" sldId="273"/>
            <ac:spMk id="8" creationId="{23879621-4AD9-47FE-BF8C-23CB2335A812}"/>
          </ac:spMkLst>
        </pc:spChg>
        <pc:picChg chg="add mod">
          <ac:chgData name="" userId="206c37bf929fff92" providerId="LiveId" clId="{16440EFF-8FA4-49F1-8055-89836A5A262B}" dt="2025-07-16T07:22:57.157" v="1051" actId="1076"/>
          <ac:picMkLst>
            <pc:docMk/>
            <pc:sldMk cId="3743628447" sldId="273"/>
            <ac:picMk id="3" creationId="{73E033B0-3137-4708-9398-078B4CAEEC38}"/>
          </ac:picMkLst>
        </pc:picChg>
        <pc:picChg chg="add mod">
          <ac:chgData name="" userId="206c37bf929fff92" providerId="LiveId" clId="{16440EFF-8FA4-49F1-8055-89836A5A262B}" dt="2025-07-16T07:22:59.695" v="1052" actId="1076"/>
          <ac:picMkLst>
            <pc:docMk/>
            <pc:sldMk cId="3743628447" sldId="273"/>
            <ac:picMk id="4" creationId="{FD7E4EAB-64D3-4FF3-A2E4-1F7FAA66AFCF}"/>
          </ac:picMkLst>
        </pc:picChg>
        <pc:picChg chg="add mod">
          <ac:chgData name="" userId="206c37bf929fff92" providerId="LiveId" clId="{16440EFF-8FA4-49F1-8055-89836A5A262B}" dt="2025-07-16T07:23:03.924" v="1053" actId="14100"/>
          <ac:picMkLst>
            <pc:docMk/>
            <pc:sldMk cId="3743628447" sldId="273"/>
            <ac:picMk id="5" creationId="{E8631241-1A26-4F0D-95FF-BEC349666FC3}"/>
          </ac:picMkLst>
        </pc:picChg>
      </pc:sldChg>
      <pc:sldChg chg="addSp modSp add">
        <pc:chgData name="" userId="206c37bf929fff92" providerId="LiveId" clId="{16440EFF-8FA4-49F1-8055-89836A5A262B}" dt="2025-07-16T07:28:46.256" v="1118" actId="14100"/>
        <pc:sldMkLst>
          <pc:docMk/>
          <pc:sldMk cId="3139400311" sldId="274"/>
        </pc:sldMkLst>
        <pc:spChg chg="add mod">
          <ac:chgData name="" userId="206c37bf929fff92" providerId="LiveId" clId="{16440EFF-8FA4-49F1-8055-89836A5A262B}" dt="2025-07-16T07:27:31.915" v="1106" actId="1076"/>
          <ac:spMkLst>
            <pc:docMk/>
            <pc:sldMk cId="3139400311" sldId="274"/>
            <ac:spMk id="2" creationId="{A301BAF7-DCA5-4019-BEC0-F0E36C20322F}"/>
          </ac:spMkLst>
        </pc:spChg>
        <pc:spChg chg="add mod">
          <ac:chgData name="" userId="206c37bf929fff92" providerId="LiveId" clId="{16440EFF-8FA4-49F1-8055-89836A5A262B}" dt="2025-07-16T07:28:43.528" v="1117" actId="1076"/>
          <ac:spMkLst>
            <pc:docMk/>
            <pc:sldMk cId="3139400311" sldId="274"/>
            <ac:spMk id="4" creationId="{235B4DC9-817C-4909-9F4F-02F9C887C0E2}"/>
          </ac:spMkLst>
        </pc:spChg>
        <pc:picChg chg="add mod">
          <ac:chgData name="" userId="206c37bf929fff92" providerId="LiveId" clId="{16440EFF-8FA4-49F1-8055-89836A5A262B}" dt="2025-07-16T07:28:46.256" v="1118" actId="14100"/>
          <ac:picMkLst>
            <pc:docMk/>
            <pc:sldMk cId="3139400311" sldId="274"/>
            <ac:picMk id="3" creationId="{D3EB0764-08E0-43C9-BB2C-AEA87E25F76C}"/>
          </ac:picMkLst>
        </pc:picChg>
      </pc:sldChg>
      <pc:sldChg chg="addSp modSp add">
        <pc:chgData name="" userId="206c37bf929fff92" providerId="LiveId" clId="{16440EFF-8FA4-49F1-8055-89836A5A262B}" dt="2025-07-16T07:31:23.280" v="1151" actId="1076"/>
        <pc:sldMkLst>
          <pc:docMk/>
          <pc:sldMk cId="2328612930" sldId="275"/>
        </pc:sldMkLst>
        <pc:spChg chg="add mod">
          <ac:chgData name="" userId="206c37bf929fff92" providerId="LiveId" clId="{16440EFF-8FA4-49F1-8055-89836A5A262B}" dt="2025-07-16T07:31:23.280" v="1151" actId="1076"/>
          <ac:spMkLst>
            <pc:docMk/>
            <pc:sldMk cId="2328612930" sldId="275"/>
            <ac:spMk id="3" creationId="{B987F048-52A0-44E9-9AAF-5165884C62B5}"/>
          </ac:spMkLst>
        </pc:spChg>
        <pc:picChg chg="add mod">
          <ac:chgData name="" userId="206c37bf929fff92" providerId="LiveId" clId="{16440EFF-8FA4-49F1-8055-89836A5A262B}" dt="2025-07-16T07:28:55.628" v="1120" actId="1076"/>
          <ac:picMkLst>
            <pc:docMk/>
            <pc:sldMk cId="2328612930" sldId="275"/>
            <ac:picMk id="2" creationId="{ABABC45E-01FA-4B6F-B8E6-F60590EC506B}"/>
          </ac:picMkLst>
        </pc:picChg>
      </pc:sldChg>
      <pc:sldChg chg="addSp modSp add">
        <pc:chgData name="" userId="206c37bf929fff92" providerId="LiveId" clId="{16440EFF-8FA4-49F1-8055-89836A5A262B}" dt="2025-07-16T07:33:20.923" v="1174" actId="14100"/>
        <pc:sldMkLst>
          <pc:docMk/>
          <pc:sldMk cId="3222037482" sldId="276"/>
        </pc:sldMkLst>
        <pc:spChg chg="add mod">
          <ac:chgData name="" userId="206c37bf929fff92" providerId="LiveId" clId="{16440EFF-8FA4-49F1-8055-89836A5A262B}" dt="2025-07-16T07:32:27.474" v="1162" actId="122"/>
          <ac:spMkLst>
            <pc:docMk/>
            <pc:sldMk cId="3222037482" sldId="276"/>
            <ac:spMk id="2" creationId="{1C854630-AF69-48B4-BB5A-971E8547C2D6}"/>
          </ac:spMkLst>
        </pc:spChg>
        <pc:spChg chg="add mod">
          <ac:chgData name="" userId="206c37bf929fff92" providerId="LiveId" clId="{16440EFF-8FA4-49F1-8055-89836A5A262B}" dt="2025-07-16T07:33:17.960" v="1173" actId="1076"/>
          <ac:spMkLst>
            <pc:docMk/>
            <pc:sldMk cId="3222037482" sldId="276"/>
            <ac:spMk id="4" creationId="{BF304B7D-6177-4BBE-B895-15A65A5F6618}"/>
          </ac:spMkLst>
        </pc:spChg>
        <pc:picChg chg="add mod">
          <ac:chgData name="" userId="206c37bf929fff92" providerId="LiveId" clId="{16440EFF-8FA4-49F1-8055-89836A5A262B}" dt="2025-07-16T07:33:20.923" v="1174" actId="14100"/>
          <ac:picMkLst>
            <pc:docMk/>
            <pc:sldMk cId="3222037482" sldId="276"/>
            <ac:picMk id="3" creationId="{AA8E30CB-D275-4148-93C9-0E8469BC20B6}"/>
          </ac:picMkLst>
        </pc:picChg>
      </pc:sldChg>
      <pc:sldChg chg="addSp modSp add">
        <pc:chgData name="" userId="206c37bf929fff92" providerId="LiveId" clId="{16440EFF-8FA4-49F1-8055-89836A5A262B}" dt="2025-07-16T07:35:37.472" v="1199" actId="14100"/>
        <pc:sldMkLst>
          <pc:docMk/>
          <pc:sldMk cId="652189174" sldId="277"/>
        </pc:sldMkLst>
        <pc:spChg chg="add mod">
          <ac:chgData name="" userId="206c37bf929fff92" providerId="LiveId" clId="{16440EFF-8FA4-49F1-8055-89836A5A262B}" dt="2025-07-16T07:33:49.290" v="1184" actId="1076"/>
          <ac:spMkLst>
            <pc:docMk/>
            <pc:sldMk cId="652189174" sldId="277"/>
            <ac:spMk id="3" creationId="{228BC5B5-AA60-48B1-9A71-F48BB9DDDC8E}"/>
          </ac:spMkLst>
        </pc:spChg>
        <pc:spChg chg="add mod">
          <ac:chgData name="" userId="206c37bf929fff92" providerId="LiveId" clId="{16440EFF-8FA4-49F1-8055-89836A5A262B}" dt="2025-07-16T07:35:34.252" v="1198" actId="1076"/>
          <ac:spMkLst>
            <pc:docMk/>
            <pc:sldMk cId="652189174" sldId="277"/>
            <ac:spMk id="4" creationId="{1AD7051B-AD72-482D-ABD1-457036412E3B}"/>
          </ac:spMkLst>
        </pc:spChg>
        <pc:picChg chg="add mod">
          <ac:chgData name="" userId="206c37bf929fff92" providerId="LiveId" clId="{16440EFF-8FA4-49F1-8055-89836A5A262B}" dt="2025-07-16T07:35:37.472" v="1199" actId="14100"/>
          <ac:picMkLst>
            <pc:docMk/>
            <pc:sldMk cId="652189174" sldId="277"/>
            <ac:picMk id="2" creationId="{68D1DA34-D1E3-4CC2-A5D0-BC6013854117}"/>
          </ac:picMkLst>
        </pc:picChg>
      </pc:sldChg>
      <pc:sldChg chg="addSp delSp modSp add">
        <pc:chgData name="" userId="206c37bf929fff92" providerId="LiveId" clId="{16440EFF-8FA4-49F1-8055-89836A5A262B}" dt="2025-07-16T06:54:21.572" v="696" actId="1076"/>
        <pc:sldMkLst>
          <pc:docMk/>
          <pc:sldMk cId="3570061644" sldId="278"/>
        </pc:sldMkLst>
        <pc:spChg chg="add mod">
          <ac:chgData name="" userId="206c37bf929fff92" providerId="LiveId" clId="{16440EFF-8FA4-49F1-8055-89836A5A262B}" dt="2025-07-16T06:54:13.852" v="694" actId="1076"/>
          <ac:spMkLst>
            <pc:docMk/>
            <pc:sldMk cId="3570061644" sldId="278"/>
            <ac:spMk id="4" creationId="{31F398BA-8338-4214-A6AA-9120BC50AAD5}"/>
          </ac:spMkLst>
        </pc:spChg>
        <pc:spChg chg="add del">
          <ac:chgData name="" userId="206c37bf929fff92" providerId="LiveId" clId="{16440EFF-8FA4-49F1-8055-89836A5A262B}" dt="2025-07-16T06:53:23.325" v="685"/>
          <ac:spMkLst>
            <pc:docMk/>
            <pc:sldMk cId="3570061644" sldId="278"/>
            <ac:spMk id="5" creationId="{E06306E8-5FF0-4709-839D-9305CDEDE4B2}"/>
          </ac:spMkLst>
        </pc:spChg>
        <pc:picChg chg="add mod">
          <ac:chgData name="" userId="206c37bf929fff92" providerId="LiveId" clId="{16440EFF-8FA4-49F1-8055-89836A5A262B}" dt="2025-07-16T06:54:21.572" v="696" actId="1076"/>
          <ac:picMkLst>
            <pc:docMk/>
            <pc:sldMk cId="3570061644" sldId="278"/>
            <ac:picMk id="2" creationId="{07FDBAAB-79AF-4503-B766-34CC10C8F3A1}"/>
          </ac:picMkLst>
        </pc:picChg>
        <pc:picChg chg="add mod">
          <ac:chgData name="" userId="206c37bf929fff92" providerId="LiveId" clId="{16440EFF-8FA4-49F1-8055-89836A5A262B}" dt="2025-07-16T06:54:17.679" v="695" actId="1076"/>
          <ac:picMkLst>
            <pc:docMk/>
            <pc:sldMk cId="3570061644" sldId="278"/>
            <ac:picMk id="3" creationId="{9A773378-5E18-4089-AFF3-7FBD01FD4645}"/>
          </ac:picMkLst>
        </pc:picChg>
      </pc:sldChg>
      <pc:sldChg chg="addSp modSp add">
        <pc:chgData name="" userId="206c37bf929fff92" providerId="LiveId" clId="{16440EFF-8FA4-49F1-8055-89836A5A262B}" dt="2025-07-16T07:01:44.857" v="816" actId="1076"/>
        <pc:sldMkLst>
          <pc:docMk/>
          <pc:sldMk cId="573074384" sldId="279"/>
        </pc:sldMkLst>
        <pc:spChg chg="add mod">
          <ac:chgData name="" userId="206c37bf929fff92" providerId="LiveId" clId="{16440EFF-8FA4-49F1-8055-89836A5A262B}" dt="2025-07-16T07:01:44.857" v="816" actId="1076"/>
          <ac:spMkLst>
            <pc:docMk/>
            <pc:sldMk cId="573074384" sldId="279"/>
            <ac:spMk id="4" creationId="{6A3B210C-9E6E-4095-8EB6-565C98EC68AB}"/>
          </ac:spMkLst>
        </pc:spChg>
        <pc:picChg chg="add mod">
          <ac:chgData name="" userId="206c37bf929fff92" providerId="LiveId" clId="{16440EFF-8FA4-49F1-8055-89836A5A262B}" dt="2025-07-16T07:00:23.921" v="804" actId="1076"/>
          <ac:picMkLst>
            <pc:docMk/>
            <pc:sldMk cId="573074384" sldId="279"/>
            <ac:picMk id="2" creationId="{2FDE282E-F6F9-4907-93D3-F181DD9D37C6}"/>
          </ac:picMkLst>
        </pc:picChg>
        <pc:picChg chg="add mod">
          <ac:chgData name="" userId="206c37bf929fff92" providerId="LiveId" clId="{16440EFF-8FA4-49F1-8055-89836A5A262B}" dt="2025-07-16T07:00:29.260" v="805" actId="14100"/>
          <ac:picMkLst>
            <pc:docMk/>
            <pc:sldMk cId="573074384" sldId="279"/>
            <ac:picMk id="3" creationId="{D0F251E9-7348-4411-B92C-23BC662699C0}"/>
          </ac:picMkLst>
        </pc:picChg>
      </pc:sldChg>
      <pc:sldChg chg="addSp modSp add">
        <pc:chgData name="" userId="206c37bf929fff92" providerId="LiveId" clId="{16440EFF-8FA4-49F1-8055-89836A5A262B}" dt="2025-07-16T07:15:59.980" v="957" actId="1076"/>
        <pc:sldMkLst>
          <pc:docMk/>
          <pc:sldMk cId="1051039143" sldId="280"/>
        </pc:sldMkLst>
        <pc:spChg chg="add mod">
          <ac:chgData name="" userId="206c37bf929fff92" providerId="LiveId" clId="{16440EFF-8FA4-49F1-8055-89836A5A262B}" dt="2025-07-16T07:15:49.207" v="954" actId="14100"/>
          <ac:spMkLst>
            <pc:docMk/>
            <pc:sldMk cId="1051039143" sldId="280"/>
            <ac:spMk id="4" creationId="{AFB0AE14-234A-4AD6-9845-D3003F356BCB}"/>
          </ac:spMkLst>
        </pc:spChg>
        <pc:picChg chg="add mod">
          <ac:chgData name="" userId="206c37bf929fff92" providerId="LiveId" clId="{16440EFF-8FA4-49F1-8055-89836A5A262B}" dt="2025-07-16T07:15:55.964" v="956" actId="1076"/>
          <ac:picMkLst>
            <pc:docMk/>
            <pc:sldMk cId="1051039143" sldId="280"/>
            <ac:picMk id="2" creationId="{949802FF-78F3-4455-AB78-57A7CD80911B}"/>
          </ac:picMkLst>
        </pc:picChg>
        <pc:picChg chg="add mod">
          <ac:chgData name="" userId="206c37bf929fff92" providerId="LiveId" clId="{16440EFF-8FA4-49F1-8055-89836A5A262B}" dt="2025-07-16T07:15:59.980" v="957" actId="1076"/>
          <ac:picMkLst>
            <pc:docMk/>
            <pc:sldMk cId="1051039143" sldId="280"/>
            <ac:picMk id="3" creationId="{3FCAFA31-44E8-44F0-AA08-97DDE38566AE}"/>
          </ac:picMkLst>
        </pc:picChg>
      </pc:sldChg>
      <pc:sldChg chg="modSp add">
        <pc:chgData name="" userId="206c37bf929fff92" providerId="LiveId" clId="{16440EFF-8FA4-49F1-8055-89836A5A262B}" dt="2025-07-16T07:36:21.256" v="1215" actId="20577"/>
        <pc:sldMkLst>
          <pc:docMk/>
          <pc:sldMk cId="1442732676" sldId="295"/>
        </pc:sldMkLst>
        <pc:spChg chg="mod">
          <ac:chgData name="" userId="206c37bf929fff92" providerId="LiveId" clId="{16440EFF-8FA4-49F1-8055-89836A5A262B}" dt="2025-07-16T07:36:21.256" v="1215" actId="20577"/>
          <ac:spMkLst>
            <pc:docMk/>
            <pc:sldMk cId="1442732676" sldId="295"/>
            <ac:spMk id="3" creationId="{CCEE6A7C-89FB-424D-8DF5-7FA9B98C0783}"/>
          </ac:spMkLst>
        </pc:spChg>
      </pc:sldChg>
      <pc:sldChg chg="add">
        <pc:chgData name="" userId="206c37bf929fff92" providerId="LiveId" clId="{16440EFF-8FA4-49F1-8055-89836A5A262B}" dt="2025-07-16T07:36:42.717" v="1216"/>
        <pc:sldMkLst>
          <pc:docMk/>
          <pc:sldMk cId="3190915362" sldId="29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BB7CD-8897-46E6-B394-6615C16928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834578-1476-414B-9D61-893480C55A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AD12B4D-4C52-484B-9914-8ED826EEEA1C}"/>
              </a:ext>
            </a:extLst>
          </p:cNvPr>
          <p:cNvSpPr>
            <a:spLocks noGrp="1"/>
          </p:cNvSpPr>
          <p:nvPr>
            <p:ph type="dt" sz="half" idx="10"/>
          </p:nvPr>
        </p:nvSpPr>
        <p:spPr/>
        <p:txBody>
          <a:bodyPr/>
          <a:lstStyle/>
          <a:p>
            <a:fld id="{2B359739-48B6-4434-82CD-5143DF50530B}" type="datetimeFigureOut">
              <a:rPr lang="en-IN" smtClean="0"/>
              <a:t>16-07-2025</a:t>
            </a:fld>
            <a:endParaRPr lang="en-IN"/>
          </a:p>
        </p:txBody>
      </p:sp>
      <p:sp>
        <p:nvSpPr>
          <p:cNvPr id="5" name="Footer Placeholder 4">
            <a:extLst>
              <a:ext uri="{FF2B5EF4-FFF2-40B4-BE49-F238E27FC236}">
                <a16:creationId xmlns:a16="http://schemas.microsoft.com/office/drawing/2014/main" id="{8EF178C6-9A0D-4225-901D-163D333C48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C934D9-95E1-40AE-9356-E9038E10E835}"/>
              </a:ext>
            </a:extLst>
          </p:cNvPr>
          <p:cNvSpPr>
            <a:spLocks noGrp="1"/>
          </p:cNvSpPr>
          <p:nvPr>
            <p:ph type="sldNum" sz="quarter" idx="12"/>
          </p:nvPr>
        </p:nvSpPr>
        <p:spPr/>
        <p:txBody>
          <a:bodyPr/>
          <a:lstStyle/>
          <a:p>
            <a:fld id="{C29EB770-C3E5-4A04-B2AA-5D1EA93ED8A1}" type="slidenum">
              <a:rPr lang="en-IN" smtClean="0"/>
              <a:t>‹#›</a:t>
            </a:fld>
            <a:endParaRPr lang="en-IN"/>
          </a:p>
        </p:txBody>
      </p:sp>
    </p:spTree>
    <p:extLst>
      <p:ext uri="{BB962C8B-B14F-4D97-AF65-F5344CB8AC3E}">
        <p14:creationId xmlns:p14="http://schemas.microsoft.com/office/powerpoint/2010/main" val="3704164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11323-EBD7-43A2-8F7B-D7228C1B2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7545AD-A734-452D-AA71-40B45F1B21B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4D1D88-EBFF-4115-8520-515AE496D932}"/>
              </a:ext>
            </a:extLst>
          </p:cNvPr>
          <p:cNvSpPr>
            <a:spLocks noGrp="1"/>
          </p:cNvSpPr>
          <p:nvPr>
            <p:ph type="dt" sz="half" idx="10"/>
          </p:nvPr>
        </p:nvSpPr>
        <p:spPr/>
        <p:txBody>
          <a:bodyPr/>
          <a:lstStyle/>
          <a:p>
            <a:fld id="{2B359739-48B6-4434-82CD-5143DF50530B}" type="datetimeFigureOut">
              <a:rPr lang="en-IN" smtClean="0"/>
              <a:t>16-07-2025</a:t>
            </a:fld>
            <a:endParaRPr lang="en-IN"/>
          </a:p>
        </p:txBody>
      </p:sp>
      <p:sp>
        <p:nvSpPr>
          <p:cNvPr id="5" name="Footer Placeholder 4">
            <a:extLst>
              <a:ext uri="{FF2B5EF4-FFF2-40B4-BE49-F238E27FC236}">
                <a16:creationId xmlns:a16="http://schemas.microsoft.com/office/drawing/2014/main" id="{CC40A043-518E-4E0F-9890-614616507B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3B3387-DDA1-43D4-BAB1-F413B1B8D01D}"/>
              </a:ext>
            </a:extLst>
          </p:cNvPr>
          <p:cNvSpPr>
            <a:spLocks noGrp="1"/>
          </p:cNvSpPr>
          <p:nvPr>
            <p:ph type="sldNum" sz="quarter" idx="12"/>
          </p:nvPr>
        </p:nvSpPr>
        <p:spPr/>
        <p:txBody>
          <a:bodyPr/>
          <a:lstStyle/>
          <a:p>
            <a:fld id="{C29EB770-C3E5-4A04-B2AA-5D1EA93ED8A1}" type="slidenum">
              <a:rPr lang="en-IN" smtClean="0"/>
              <a:t>‹#›</a:t>
            </a:fld>
            <a:endParaRPr lang="en-IN"/>
          </a:p>
        </p:txBody>
      </p:sp>
    </p:spTree>
    <p:extLst>
      <p:ext uri="{BB962C8B-B14F-4D97-AF65-F5344CB8AC3E}">
        <p14:creationId xmlns:p14="http://schemas.microsoft.com/office/powerpoint/2010/main" val="144786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AFEA90-5D08-422D-A218-9BA81008D4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10E45D-01E1-42B6-8699-12063B0180C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1AD153-F196-4949-9693-0DF57FAD77D4}"/>
              </a:ext>
            </a:extLst>
          </p:cNvPr>
          <p:cNvSpPr>
            <a:spLocks noGrp="1"/>
          </p:cNvSpPr>
          <p:nvPr>
            <p:ph type="dt" sz="half" idx="10"/>
          </p:nvPr>
        </p:nvSpPr>
        <p:spPr/>
        <p:txBody>
          <a:bodyPr/>
          <a:lstStyle/>
          <a:p>
            <a:fld id="{2B359739-48B6-4434-82CD-5143DF50530B}" type="datetimeFigureOut">
              <a:rPr lang="en-IN" smtClean="0"/>
              <a:t>16-07-2025</a:t>
            </a:fld>
            <a:endParaRPr lang="en-IN"/>
          </a:p>
        </p:txBody>
      </p:sp>
      <p:sp>
        <p:nvSpPr>
          <p:cNvPr id="5" name="Footer Placeholder 4">
            <a:extLst>
              <a:ext uri="{FF2B5EF4-FFF2-40B4-BE49-F238E27FC236}">
                <a16:creationId xmlns:a16="http://schemas.microsoft.com/office/drawing/2014/main" id="{E5742A68-FAB7-4B59-A0C5-CA4DB3CE4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8F66E4-628D-4C1A-AC9E-2E8E353ACD4E}"/>
              </a:ext>
            </a:extLst>
          </p:cNvPr>
          <p:cNvSpPr>
            <a:spLocks noGrp="1"/>
          </p:cNvSpPr>
          <p:nvPr>
            <p:ph type="sldNum" sz="quarter" idx="12"/>
          </p:nvPr>
        </p:nvSpPr>
        <p:spPr/>
        <p:txBody>
          <a:bodyPr/>
          <a:lstStyle/>
          <a:p>
            <a:fld id="{C29EB770-C3E5-4A04-B2AA-5D1EA93ED8A1}" type="slidenum">
              <a:rPr lang="en-IN" smtClean="0"/>
              <a:t>‹#›</a:t>
            </a:fld>
            <a:endParaRPr lang="en-IN"/>
          </a:p>
        </p:txBody>
      </p:sp>
    </p:spTree>
    <p:extLst>
      <p:ext uri="{BB962C8B-B14F-4D97-AF65-F5344CB8AC3E}">
        <p14:creationId xmlns:p14="http://schemas.microsoft.com/office/powerpoint/2010/main" val="2025377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79C39-5042-4DD7-B527-C265A55D8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7567F8-3E5E-41B9-8CA3-323F4226FB5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85D965-2B15-405A-BB4F-4C6A9DF849E0}"/>
              </a:ext>
            </a:extLst>
          </p:cNvPr>
          <p:cNvSpPr>
            <a:spLocks noGrp="1"/>
          </p:cNvSpPr>
          <p:nvPr>
            <p:ph type="dt" sz="half" idx="10"/>
          </p:nvPr>
        </p:nvSpPr>
        <p:spPr/>
        <p:txBody>
          <a:bodyPr/>
          <a:lstStyle/>
          <a:p>
            <a:fld id="{2B359739-48B6-4434-82CD-5143DF50530B}" type="datetimeFigureOut">
              <a:rPr lang="en-IN" smtClean="0"/>
              <a:t>16-07-2025</a:t>
            </a:fld>
            <a:endParaRPr lang="en-IN"/>
          </a:p>
        </p:txBody>
      </p:sp>
      <p:sp>
        <p:nvSpPr>
          <p:cNvPr id="5" name="Footer Placeholder 4">
            <a:extLst>
              <a:ext uri="{FF2B5EF4-FFF2-40B4-BE49-F238E27FC236}">
                <a16:creationId xmlns:a16="http://schemas.microsoft.com/office/drawing/2014/main" id="{E3F260B9-B9D4-43AD-9D7D-4B91BB5B47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708B23-0DF4-4D6E-A04F-E8D3689BF930}"/>
              </a:ext>
            </a:extLst>
          </p:cNvPr>
          <p:cNvSpPr>
            <a:spLocks noGrp="1"/>
          </p:cNvSpPr>
          <p:nvPr>
            <p:ph type="sldNum" sz="quarter" idx="12"/>
          </p:nvPr>
        </p:nvSpPr>
        <p:spPr/>
        <p:txBody>
          <a:bodyPr/>
          <a:lstStyle/>
          <a:p>
            <a:fld id="{C29EB770-C3E5-4A04-B2AA-5D1EA93ED8A1}" type="slidenum">
              <a:rPr lang="en-IN" smtClean="0"/>
              <a:t>‹#›</a:t>
            </a:fld>
            <a:endParaRPr lang="en-IN"/>
          </a:p>
        </p:txBody>
      </p:sp>
    </p:spTree>
    <p:extLst>
      <p:ext uri="{BB962C8B-B14F-4D97-AF65-F5344CB8AC3E}">
        <p14:creationId xmlns:p14="http://schemas.microsoft.com/office/powerpoint/2010/main" val="2147098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142CF-16F3-4DEF-B916-1C0AC35822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13F6F92-76C3-4997-9D4B-C119D7176C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F7D980E-248C-4656-82F6-E8A48A94A1F2}"/>
              </a:ext>
            </a:extLst>
          </p:cNvPr>
          <p:cNvSpPr>
            <a:spLocks noGrp="1"/>
          </p:cNvSpPr>
          <p:nvPr>
            <p:ph type="dt" sz="half" idx="10"/>
          </p:nvPr>
        </p:nvSpPr>
        <p:spPr/>
        <p:txBody>
          <a:bodyPr/>
          <a:lstStyle/>
          <a:p>
            <a:fld id="{2B359739-48B6-4434-82CD-5143DF50530B}" type="datetimeFigureOut">
              <a:rPr lang="en-IN" smtClean="0"/>
              <a:t>16-07-2025</a:t>
            </a:fld>
            <a:endParaRPr lang="en-IN"/>
          </a:p>
        </p:txBody>
      </p:sp>
      <p:sp>
        <p:nvSpPr>
          <p:cNvPr id="5" name="Footer Placeholder 4">
            <a:extLst>
              <a:ext uri="{FF2B5EF4-FFF2-40B4-BE49-F238E27FC236}">
                <a16:creationId xmlns:a16="http://schemas.microsoft.com/office/drawing/2014/main" id="{7160E534-6CF2-465F-96E1-2130B32238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0A73F3-9056-4CA4-8716-2D7F020B129A}"/>
              </a:ext>
            </a:extLst>
          </p:cNvPr>
          <p:cNvSpPr>
            <a:spLocks noGrp="1"/>
          </p:cNvSpPr>
          <p:nvPr>
            <p:ph type="sldNum" sz="quarter" idx="12"/>
          </p:nvPr>
        </p:nvSpPr>
        <p:spPr/>
        <p:txBody>
          <a:bodyPr/>
          <a:lstStyle/>
          <a:p>
            <a:fld id="{C29EB770-C3E5-4A04-B2AA-5D1EA93ED8A1}" type="slidenum">
              <a:rPr lang="en-IN" smtClean="0"/>
              <a:t>‹#›</a:t>
            </a:fld>
            <a:endParaRPr lang="en-IN"/>
          </a:p>
        </p:txBody>
      </p:sp>
    </p:spTree>
    <p:extLst>
      <p:ext uri="{BB962C8B-B14F-4D97-AF65-F5344CB8AC3E}">
        <p14:creationId xmlns:p14="http://schemas.microsoft.com/office/powerpoint/2010/main" val="3101000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FA2D8-AEAC-43B4-9CDD-F54D7EE25A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AA9DFE-C69B-4EB9-BE02-887DE3F1B1A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BF5D111-0C99-444D-8E68-86431A12B0F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0FB296-8781-4108-95F5-336FEC988C99}"/>
              </a:ext>
            </a:extLst>
          </p:cNvPr>
          <p:cNvSpPr>
            <a:spLocks noGrp="1"/>
          </p:cNvSpPr>
          <p:nvPr>
            <p:ph type="dt" sz="half" idx="10"/>
          </p:nvPr>
        </p:nvSpPr>
        <p:spPr/>
        <p:txBody>
          <a:bodyPr/>
          <a:lstStyle/>
          <a:p>
            <a:fld id="{2B359739-48B6-4434-82CD-5143DF50530B}" type="datetimeFigureOut">
              <a:rPr lang="en-IN" smtClean="0"/>
              <a:t>16-07-2025</a:t>
            </a:fld>
            <a:endParaRPr lang="en-IN"/>
          </a:p>
        </p:txBody>
      </p:sp>
      <p:sp>
        <p:nvSpPr>
          <p:cNvPr id="6" name="Footer Placeholder 5">
            <a:extLst>
              <a:ext uri="{FF2B5EF4-FFF2-40B4-BE49-F238E27FC236}">
                <a16:creationId xmlns:a16="http://schemas.microsoft.com/office/drawing/2014/main" id="{C3C7A889-EE7D-43AF-8387-D3E5D44286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2A8C8E-9E44-42D3-AB20-ADBA34CAED20}"/>
              </a:ext>
            </a:extLst>
          </p:cNvPr>
          <p:cNvSpPr>
            <a:spLocks noGrp="1"/>
          </p:cNvSpPr>
          <p:nvPr>
            <p:ph type="sldNum" sz="quarter" idx="12"/>
          </p:nvPr>
        </p:nvSpPr>
        <p:spPr/>
        <p:txBody>
          <a:bodyPr/>
          <a:lstStyle/>
          <a:p>
            <a:fld id="{C29EB770-C3E5-4A04-B2AA-5D1EA93ED8A1}" type="slidenum">
              <a:rPr lang="en-IN" smtClean="0"/>
              <a:t>‹#›</a:t>
            </a:fld>
            <a:endParaRPr lang="en-IN"/>
          </a:p>
        </p:txBody>
      </p:sp>
    </p:spTree>
    <p:extLst>
      <p:ext uri="{BB962C8B-B14F-4D97-AF65-F5344CB8AC3E}">
        <p14:creationId xmlns:p14="http://schemas.microsoft.com/office/powerpoint/2010/main" val="349032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5B357-2E79-4C8F-AB94-F313E412BAA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D50D09E-6416-4F4B-AD3A-D184446434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78D518D-ED1A-4014-8EC8-91F67FF6A50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9494BF1-CBD9-4B44-B951-1B391C1DA8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3B563DF-165B-466F-BFA5-5F5AD3D6AE6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15A3C79-B5D7-415D-A020-DA283B6DDC11}"/>
              </a:ext>
            </a:extLst>
          </p:cNvPr>
          <p:cNvSpPr>
            <a:spLocks noGrp="1"/>
          </p:cNvSpPr>
          <p:nvPr>
            <p:ph type="dt" sz="half" idx="10"/>
          </p:nvPr>
        </p:nvSpPr>
        <p:spPr/>
        <p:txBody>
          <a:bodyPr/>
          <a:lstStyle/>
          <a:p>
            <a:fld id="{2B359739-48B6-4434-82CD-5143DF50530B}" type="datetimeFigureOut">
              <a:rPr lang="en-IN" smtClean="0"/>
              <a:t>16-07-2025</a:t>
            </a:fld>
            <a:endParaRPr lang="en-IN"/>
          </a:p>
        </p:txBody>
      </p:sp>
      <p:sp>
        <p:nvSpPr>
          <p:cNvPr id="8" name="Footer Placeholder 7">
            <a:extLst>
              <a:ext uri="{FF2B5EF4-FFF2-40B4-BE49-F238E27FC236}">
                <a16:creationId xmlns:a16="http://schemas.microsoft.com/office/drawing/2014/main" id="{76C019C8-2756-499B-B2D1-3187BC8099E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B58E39-2420-4C0B-AED2-1A5D3261ACB0}"/>
              </a:ext>
            </a:extLst>
          </p:cNvPr>
          <p:cNvSpPr>
            <a:spLocks noGrp="1"/>
          </p:cNvSpPr>
          <p:nvPr>
            <p:ph type="sldNum" sz="quarter" idx="12"/>
          </p:nvPr>
        </p:nvSpPr>
        <p:spPr/>
        <p:txBody>
          <a:bodyPr/>
          <a:lstStyle/>
          <a:p>
            <a:fld id="{C29EB770-C3E5-4A04-B2AA-5D1EA93ED8A1}" type="slidenum">
              <a:rPr lang="en-IN" smtClean="0"/>
              <a:t>‹#›</a:t>
            </a:fld>
            <a:endParaRPr lang="en-IN"/>
          </a:p>
        </p:txBody>
      </p:sp>
    </p:spTree>
    <p:extLst>
      <p:ext uri="{BB962C8B-B14F-4D97-AF65-F5344CB8AC3E}">
        <p14:creationId xmlns:p14="http://schemas.microsoft.com/office/powerpoint/2010/main" val="4056948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8AA04-054C-4545-B831-ECD5EB83DE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8E3AE0E-685A-4D82-A8B8-B8F978E7E5E4}"/>
              </a:ext>
            </a:extLst>
          </p:cNvPr>
          <p:cNvSpPr>
            <a:spLocks noGrp="1"/>
          </p:cNvSpPr>
          <p:nvPr>
            <p:ph type="dt" sz="half" idx="10"/>
          </p:nvPr>
        </p:nvSpPr>
        <p:spPr/>
        <p:txBody>
          <a:bodyPr/>
          <a:lstStyle/>
          <a:p>
            <a:fld id="{2B359739-48B6-4434-82CD-5143DF50530B}" type="datetimeFigureOut">
              <a:rPr lang="en-IN" smtClean="0"/>
              <a:t>16-07-2025</a:t>
            </a:fld>
            <a:endParaRPr lang="en-IN"/>
          </a:p>
        </p:txBody>
      </p:sp>
      <p:sp>
        <p:nvSpPr>
          <p:cNvPr id="4" name="Footer Placeholder 3">
            <a:extLst>
              <a:ext uri="{FF2B5EF4-FFF2-40B4-BE49-F238E27FC236}">
                <a16:creationId xmlns:a16="http://schemas.microsoft.com/office/drawing/2014/main" id="{22BC6361-69B0-49C1-BBE1-6D7174F4B1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08C333B-F581-45BF-8EAB-F79317300F55}"/>
              </a:ext>
            </a:extLst>
          </p:cNvPr>
          <p:cNvSpPr>
            <a:spLocks noGrp="1"/>
          </p:cNvSpPr>
          <p:nvPr>
            <p:ph type="sldNum" sz="quarter" idx="12"/>
          </p:nvPr>
        </p:nvSpPr>
        <p:spPr/>
        <p:txBody>
          <a:bodyPr/>
          <a:lstStyle/>
          <a:p>
            <a:fld id="{C29EB770-C3E5-4A04-B2AA-5D1EA93ED8A1}" type="slidenum">
              <a:rPr lang="en-IN" smtClean="0"/>
              <a:t>‹#›</a:t>
            </a:fld>
            <a:endParaRPr lang="en-IN"/>
          </a:p>
        </p:txBody>
      </p:sp>
    </p:spTree>
    <p:extLst>
      <p:ext uri="{BB962C8B-B14F-4D97-AF65-F5344CB8AC3E}">
        <p14:creationId xmlns:p14="http://schemas.microsoft.com/office/powerpoint/2010/main" val="3730836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38A045-99B2-4622-9EF9-FF7E6F09A7C4}"/>
              </a:ext>
            </a:extLst>
          </p:cNvPr>
          <p:cNvSpPr>
            <a:spLocks noGrp="1"/>
          </p:cNvSpPr>
          <p:nvPr>
            <p:ph type="dt" sz="half" idx="10"/>
          </p:nvPr>
        </p:nvSpPr>
        <p:spPr/>
        <p:txBody>
          <a:bodyPr/>
          <a:lstStyle/>
          <a:p>
            <a:fld id="{2B359739-48B6-4434-82CD-5143DF50530B}" type="datetimeFigureOut">
              <a:rPr lang="en-IN" smtClean="0"/>
              <a:t>16-07-2025</a:t>
            </a:fld>
            <a:endParaRPr lang="en-IN"/>
          </a:p>
        </p:txBody>
      </p:sp>
      <p:sp>
        <p:nvSpPr>
          <p:cNvPr id="3" name="Footer Placeholder 2">
            <a:extLst>
              <a:ext uri="{FF2B5EF4-FFF2-40B4-BE49-F238E27FC236}">
                <a16:creationId xmlns:a16="http://schemas.microsoft.com/office/drawing/2014/main" id="{BD2ED782-CEE5-4083-B905-08B25532FE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5F3A517-683A-48FF-B301-C145059CC2C7}"/>
              </a:ext>
            </a:extLst>
          </p:cNvPr>
          <p:cNvSpPr>
            <a:spLocks noGrp="1"/>
          </p:cNvSpPr>
          <p:nvPr>
            <p:ph type="sldNum" sz="quarter" idx="12"/>
          </p:nvPr>
        </p:nvSpPr>
        <p:spPr/>
        <p:txBody>
          <a:bodyPr/>
          <a:lstStyle/>
          <a:p>
            <a:fld id="{C29EB770-C3E5-4A04-B2AA-5D1EA93ED8A1}" type="slidenum">
              <a:rPr lang="en-IN" smtClean="0"/>
              <a:t>‹#›</a:t>
            </a:fld>
            <a:endParaRPr lang="en-IN"/>
          </a:p>
        </p:txBody>
      </p:sp>
    </p:spTree>
    <p:extLst>
      <p:ext uri="{BB962C8B-B14F-4D97-AF65-F5344CB8AC3E}">
        <p14:creationId xmlns:p14="http://schemas.microsoft.com/office/powerpoint/2010/main" val="1423228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8A1BF-435C-4CFD-893D-B046F1829F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3C2043-D243-49FE-B056-0B3B9E54BD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10410F-4284-44E5-936B-B8E0A72300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0485E75-121D-4803-BE51-99EFD6F7F371}"/>
              </a:ext>
            </a:extLst>
          </p:cNvPr>
          <p:cNvSpPr>
            <a:spLocks noGrp="1"/>
          </p:cNvSpPr>
          <p:nvPr>
            <p:ph type="dt" sz="half" idx="10"/>
          </p:nvPr>
        </p:nvSpPr>
        <p:spPr/>
        <p:txBody>
          <a:bodyPr/>
          <a:lstStyle/>
          <a:p>
            <a:fld id="{2B359739-48B6-4434-82CD-5143DF50530B}" type="datetimeFigureOut">
              <a:rPr lang="en-IN" smtClean="0"/>
              <a:t>16-07-2025</a:t>
            </a:fld>
            <a:endParaRPr lang="en-IN"/>
          </a:p>
        </p:txBody>
      </p:sp>
      <p:sp>
        <p:nvSpPr>
          <p:cNvPr id="6" name="Footer Placeholder 5">
            <a:extLst>
              <a:ext uri="{FF2B5EF4-FFF2-40B4-BE49-F238E27FC236}">
                <a16:creationId xmlns:a16="http://schemas.microsoft.com/office/drawing/2014/main" id="{6BA6B972-010B-424D-B3B7-A84D7296A3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F4BE18-B144-4C63-B159-B627598EC738}"/>
              </a:ext>
            </a:extLst>
          </p:cNvPr>
          <p:cNvSpPr>
            <a:spLocks noGrp="1"/>
          </p:cNvSpPr>
          <p:nvPr>
            <p:ph type="sldNum" sz="quarter" idx="12"/>
          </p:nvPr>
        </p:nvSpPr>
        <p:spPr/>
        <p:txBody>
          <a:bodyPr/>
          <a:lstStyle/>
          <a:p>
            <a:fld id="{C29EB770-C3E5-4A04-B2AA-5D1EA93ED8A1}" type="slidenum">
              <a:rPr lang="en-IN" smtClean="0"/>
              <a:t>‹#›</a:t>
            </a:fld>
            <a:endParaRPr lang="en-IN"/>
          </a:p>
        </p:txBody>
      </p:sp>
    </p:spTree>
    <p:extLst>
      <p:ext uri="{BB962C8B-B14F-4D97-AF65-F5344CB8AC3E}">
        <p14:creationId xmlns:p14="http://schemas.microsoft.com/office/powerpoint/2010/main" val="3546583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4C5B9-AE24-43FC-8BAB-05EF3B56A9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349AE2F-F890-4D35-A2C9-730A19A934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7805F67-2EDB-44E7-BD8F-3E09CEE708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3818248-C2B0-4939-92BB-64C928D73A9D}"/>
              </a:ext>
            </a:extLst>
          </p:cNvPr>
          <p:cNvSpPr>
            <a:spLocks noGrp="1"/>
          </p:cNvSpPr>
          <p:nvPr>
            <p:ph type="dt" sz="half" idx="10"/>
          </p:nvPr>
        </p:nvSpPr>
        <p:spPr/>
        <p:txBody>
          <a:bodyPr/>
          <a:lstStyle/>
          <a:p>
            <a:fld id="{2B359739-48B6-4434-82CD-5143DF50530B}" type="datetimeFigureOut">
              <a:rPr lang="en-IN" smtClean="0"/>
              <a:t>16-07-2025</a:t>
            </a:fld>
            <a:endParaRPr lang="en-IN"/>
          </a:p>
        </p:txBody>
      </p:sp>
      <p:sp>
        <p:nvSpPr>
          <p:cNvPr id="6" name="Footer Placeholder 5">
            <a:extLst>
              <a:ext uri="{FF2B5EF4-FFF2-40B4-BE49-F238E27FC236}">
                <a16:creationId xmlns:a16="http://schemas.microsoft.com/office/drawing/2014/main" id="{8735D93D-43DF-416A-B6E7-AC5638BA14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CCAA8A-39F8-4A51-9488-8617F22EEF46}"/>
              </a:ext>
            </a:extLst>
          </p:cNvPr>
          <p:cNvSpPr>
            <a:spLocks noGrp="1"/>
          </p:cNvSpPr>
          <p:nvPr>
            <p:ph type="sldNum" sz="quarter" idx="12"/>
          </p:nvPr>
        </p:nvSpPr>
        <p:spPr/>
        <p:txBody>
          <a:bodyPr/>
          <a:lstStyle/>
          <a:p>
            <a:fld id="{C29EB770-C3E5-4A04-B2AA-5D1EA93ED8A1}" type="slidenum">
              <a:rPr lang="en-IN" smtClean="0"/>
              <a:t>‹#›</a:t>
            </a:fld>
            <a:endParaRPr lang="en-IN"/>
          </a:p>
        </p:txBody>
      </p:sp>
    </p:spTree>
    <p:extLst>
      <p:ext uri="{BB962C8B-B14F-4D97-AF65-F5344CB8AC3E}">
        <p14:creationId xmlns:p14="http://schemas.microsoft.com/office/powerpoint/2010/main" val="2719726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0C779D-A81E-46A4-9DB5-700D629366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A76F8C-40AF-4F4F-A439-7A6F9DB980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49C2D1-DCA8-4193-83F0-EFF759B66A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359739-48B6-4434-82CD-5143DF50530B}" type="datetimeFigureOut">
              <a:rPr lang="en-IN" smtClean="0"/>
              <a:t>16-07-2025</a:t>
            </a:fld>
            <a:endParaRPr lang="en-IN"/>
          </a:p>
        </p:txBody>
      </p:sp>
      <p:sp>
        <p:nvSpPr>
          <p:cNvPr id="5" name="Footer Placeholder 4">
            <a:extLst>
              <a:ext uri="{FF2B5EF4-FFF2-40B4-BE49-F238E27FC236}">
                <a16:creationId xmlns:a16="http://schemas.microsoft.com/office/drawing/2014/main" id="{528F705C-DC61-454C-83AA-190C00B05F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DF249E9-1120-47B1-9BC9-32A8BEAB90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9EB770-C3E5-4A04-B2AA-5D1EA93ED8A1}" type="slidenum">
              <a:rPr lang="en-IN" smtClean="0"/>
              <a:t>‹#›</a:t>
            </a:fld>
            <a:endParaRPr lang="en-IN"/>
          </a:p>
        </p:txBody>
      </p:sp>
    </p:spTree>
    <p:extLst>
      <p:ext uri="{BB962C8B-B14F-4D97-AF65-F5344CB8AC3E}">
        <p14:creationId xmlns:p14="http://schemas.microsoft.com/office/powerpoint/2010/main" val="1085719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dushyant.singh@iitg.ac.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71E6-4631-477A-99A4-9B5437F43F44}"/>
              </a:ext>
            </a:extLst>
          </p:cNvPr>
          <p:cNvSpPr>
            <a:spLocks noGrp="1"/>
          </p:cNvSpPr>
          <p:nvPr>
            <p:ph type="ctrTitle"/>
          </p:nvPr>
        </p:nvSpPr>
        <p:spPr>
          <a:xfrm>
            <a:off x="1524000" y="258297"/>
            <a:ext cx="9144000" cy="2387600"/>
          </a:xfrm>
        </p:spPr>
        <p:txBody>
          <a:bodyPr>
            <a:normAutofit fontScale="90000"/>
          </a:bodyPr>
          <a:lstStyle/>
          <a:p>
            <a:r>
              <a:rPr lang="en-US" sz="9600" dirty="0">
                <a:latin typeface="Algerian" panose="04020705040A02060702" pitchFamily="82" charset="0"/>
              </a:rPr>
              <a:t>Case Project 1</a:t>
            </a:r>
            <a:endParaRPr lang="en-IN" sz="9600" dirty="0">
              <a:latin typeface="Algerian" panose="04020705040A02060702" pitchFamily="82" charset="0"/>
            </a:endParaRPr>
          </a:p>
        </p:txBody>
      </p:sp>
      <p:sp>
        <p:nvSpPr>
          <p:cNvPr id="3" name="Subtitle 2">
            <a:extLst>
              <a:ext uri="{FF2B5EF4-FFF2-40B4-BE49-F238E27FC236}">
                <a16:creationId xmlns:a16="http://schemas.microsoft.com/office/drawing/2014/main" id="{CCEE6A7C-89FB-424D-8DF5-7FA9B98C0783}"/>
              </a:ext>
            </a:extLst>
          </p:cNvPr>
          <p:cNvSpPr>
            <a:spLocks noGrp="1"/>
          </p:cNvSpPr>
          <p:nvPr>
            <p:ph type="subTitle" idx="1"/>
          </p:nvPr>
        </p:nvSpPr>
        <p:spPr>
          <a:xfrm>
            <a:off x="1524000" y="2821862"/>
            <a:ext cx="9144000" cy="1655762"/>
          </a:xfrm>
        </p:spPr>
        <p:txBody>
          <a:bodyPr/>
          <a:lstStyle/>
          <a:p>
            <a:r>
              <a:rPr lang="en-IN" sz="4000" b="1" dirty="0">
                <a:solidFill>
                  <a:schemeClr val="accent1">
                    <a:lumMod val="75000"/>
                  </a:schemeClr>
                </a:solidFill>
                <a:latin typeface="Algerian" panose="04020705040A02060702" pitchFamily="82" charset="0"/>
              </a:rPr>
              <a:t>Observations on YouTube Dataset</a:t>
            </a:r>
          </a:p>
          <a:p>
            <a:endParaRPr lang="en-IN" dirty="0"/>
          </a:p>
        </p:txBody>
      </p:sp>
      <p:sp>
        <p:nvSpPr>
          <p:cNvPr id="4" name="TextBox 3">
            <a:extLst>
              <a:ext uri="{FF2B5EF4-FFF2-40B4-BE49-F238E27FC236}">
                <a16:creationId xmlns:a16="http://schemas.microsoft.com/office/drawing/2014/main" id="{38A03533-F4C5-4691-BFCE-C88AF4BBCD55}"/>
              </a:ext>
            </a:extLst>
          </p:cNvPr>
          <p:cNvSpPr txBox="1"/>
          <p:nvPr/>
        </p:nvSpPr>
        <p:spPr>
          <a:xfrm>
            <a:off x="7172588" y="5201174"/>
            <a:ext cx="4639112" cy="800219"/>
          </a:xfrm>
          <a:prstGeom prst="rect">
            <a:avLst/>
          </a:prstGeom>
          <a:noFill/>
        </p:spPr>
        <p:txBody>
          <a:bodyPr wrap="square" rtlCol="0">
            <a:spAutoFit/>
          </a:bodyPr>
          <a:lstStyle/>
          <a:p>
            <a:r>
              <a:rPr lang="en-US" sz="2800" b="1" dirty="0">
                <a:solidFill>
                  <a:schemeClr val="accent2">
                    <a:lumMod val="75000"/>
                  </a:schemeClr>
                </a:solidFill>
                <a:latin typeface="Algerian" panose="04020705040A02060702" pitchFamily="82" charset="0"/>
              </a:rPr>
              <a:t>Dushyant Pratap Singh</a:t>
            </a:r>
          </a:p>
          <a:p>
            <a:r>
              <a:rPr lang="en-US" i="1" dirty="0">
                <a:solidFill>
                  <a:schemeClr val="accent2">
                    <a:lumMod val="75000"/>
                  </a:schemeClr>
                </a:solidFill>
                <a:latin typeface="Bell MT" panose="02020503060305020303" pitchFamily="18" charset="0"/>
                <a:hlinkClick r:id="rId2">
                  <a:extLst>
                    <a:ext uri="{A12FA001-AC4F-418D-AE19-62706E023703}">
                      <ahyp:hlinkClr xmlns:ahyp="http://schemas.microsoft.com/office/drawing/2018/hyperlinkcolor" val="tx"/>
                    </a:ext>
                  </a:extLst>
                </a:hlinkClick>
              </a:rPr>
              <a:t>dushyant.singh@iitg.ac.in</a:t>
            </a:r>
            <a:endParaRPr lang="en-US" i="1" dirty="0">
              <a:solidFill>
                <a:schemeClr val="accent2">
                  <a:lumMod val="75000"/>
                </a:schemeClr>
              </a:solidFill>
              <a:latin typeface="Bell MT" panose="02020503060305020303" pitchFamily="18" charset="0"/>
            </a:endParaRPr>
          </a:p>
        </p:txBody>
      </p:sp>
    </p:spTree>
    <p:extLst>
      <p:ext uri="{BB962C8B-B14F-4D97-AF65-F5344CB8AC3E}">
        <p14:creationId xmlns:p14="http://schemas.microsoft.com/office/powerpoint/2010/main" val="1442732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FDBAAB-79AF-4503-B766-34CC10C8F3A1}"/>
              </a:ext>
            </a:extLst>
          </p:cNvPr>
          <p:cNvPicPr>
            <a:picLocks noChangeAspect="1"/>
          </p:cNvPicPr>
          <p:nvPr/>
        </p:nvPicPr>
        <p:blipFill>
          <a:blip r:embed="rId2"/>
          <a:stretch>
            <a:fillRect/>
          </a:stretch>
        </p:blipFill>
        <p:spPr>
          <a:xfrm>
            <a:off x="7296068" y="1041622"/>
            <a:ext cx="4691601" cy="2297927"/>
          </a:xfrm>
          <a:prstGeom prst="rect">
            <a:avLst/>
          </a:prstGeom>
        </p:spPr>
      </p:pic>
      <p:pic>
        <p:nvPicPr>
          <p:cNvPr id="3" name="Picture 2">
            <a:extLst>
              <a:ext uri="{FF2B5EF4-FFF2-40B4-BE49-F238E27FC236}">
                <a16:creationId xmlns:a16="http://schemas.microsoft.com/office/drawing/2014/main" id="{9A773378-5E18-4089-AFF3-7FBD01FD4645}"/>
              </a:ext>
            </a:extLst>
          </p:cNvPr>
          <p:cNvPicPr>
            <a:picLocks noChangeAspect="1"/>
          </p:cNvPicPr>
          <p:nvPr/>
        </p:nvPicPr>
        <p:blipFill>
          <a:blip r:embed="rId3"/>
          <a:stretch>
            <a:fillRect/>
          </a:stretch>
        </p:blipFill>
        <p:spPr>
          <a:xfrm>
            <a:off x="484740" y="805026"/>
            <a:ext cx="6698228" cy="3303856"/>
          </a:xfrm>
          <a:prstGeom prst="rect">
            <a:avLst/>
          </a:prstGeom>
        </p:spPr>
      </p:pic>
      <p:sp>
        <p:nvSpPr>
          <p:cNvPr id="4" name="TextBox 3">
            <a:extLst>
              <a:ext uri="{FF2B5EF4-FFF2-40B4-BE49-F238E27FC236}">
                <a16:creationId xmlns:a16="http://schemas.microsoft.com/office/drawing/2014/main" id="{31F398BA-8338-4214-A6AA-9120BC50AAD5}"/>
              </a:ext>
            </a:extLst>
          </p:cNvPr>
          <p:cNvSpPr txBox="1"/>
          <p:nvPr/>
        </p:nvSpPr>
        <p:spPr>
          <a:xfrm>
            <a:off x="484740" y="4572000"/>
            <a:ext cx="11222519" cy="1815882"/>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b="1" dirty="0"/>
              <a:t>The number of subscribers gained in the last 30 days is highly skewed</a:t>
            </a:r>
            <a:r>
              <a:rPr lang="en-US" sz="1600" dirty="0"/>
              <a:t>: While most channels gained between 10310</a:t>
            </a:r>
            <a:r>
              <a:rPr lang="en-US" sz="1600" dirty="0">
                <a:effectLst/>
              </a:rPr>
              <a:t>3</a:t>
            </a:r>
            <a:r>
              <a:rPr lang="en-US" sz="1600" dirty="0"/>
              <a:t> (1,000) and 10610</a:t>
            </a:r>
            <a:r>
              <a:rPr lang="en-US" sz="1600" dirty="0">
                <a:effectLst/>
              </a:rPr>
              <a:t>6</a:t>
            </a:r>
            <a:r>
              <a:rPr lang="en-US" sz="1600" dirty="0"/>
              <a:t> (1,000,000) subscribers, there are significant outliers on the higher end, as visible from the many points above the box in both plots, especially evident in the overall boxplot.</a:t>
            </a:r>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b="1" dirty="0"/>
              <a:t>The "Shows" category stands out for having the highest variability and maximum subscriber gains among all categories</a:t>
            </a:r>
            <a:r>
              <a:rPr lang="en-US" sz="1600" dirty="0"/>
              <a:t>: Compared to other categories, "Shows" exhibits both a higher median and a much larger spread, with some channels in this category gaining more than 10610</a:t>
            </a:r>
            <a:r>
              <a:rPr lang="en-US" sz="1600" dirty="0">
                <a:effectLst/>
              </a:rPr>
              <a:t>6</a:t>
            </a:r>
            <a:r>
              <a:rPr lang="en-US" sz="1600" dirty="0"/>
              <a:t> subscribers in the last 30 days</a:t>
            </a:r>
            <a:endParaRPr lang="en-IN" sz="1600" dirty="0"/>
          </a:p>
        </p:txBody>
      </p:sp>
    </p:spTree>
    <p:extLst>
      <p:ext uri="{BB962C8B-B14F-4D97-AF65-F5344CB8AC3E}">
        <p14:creationId xmlns:p14="http://schemas.microsoft.com/office/powerpoint/2010/main" val="3570061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6DA69E-7EC4-4956-BC14-85785456FB4F}"/>
              </a:ext>
            </a:extLst>
          </p:cNvPr>
          <p:cNvSpPr txBox="1"/>
          <p:nvPr/>
        </p:nvSpPr>
        <p:spPr>
          <a:xfrm>
            <a:off x="572494" y="230587"/>
            <a:ext cx="10678602" cy="461665"/>
          </a:xfrm>
          <a:prstGeom prst="rect">
            <a:avLst/>
          </a:prstGeom>
          <a:noFill/>
        </p:spPr>
        <p:txBody>
          <a:bodyPr wrap="square" rtlCol="0">
            <a:spAutoFit/>
          </a:bodyPr>
          <a:lstStyle/>
          <a:p>
            <a:pPr algn="ctr"/>
            <a:r>
              <a:rPr lang="en-US" sz="2400" b="1" u="sng" dirty="0"/>
              <a:t>Outliers in terms of yearly earnings from YouTube channels</a:t>
            </a:r>
            <a:endParaRPr lang="en-IN" sz="2400" b="1" u="sng" dirty="0"/>
          </a:p>
        </p:txBody>
      </p:sp>
      <p:pic>
        <p:nvPicPr>
          <p:cNvPr id="4" name="Picture 3">
            <a:extLst>
              <a:ext uri="{FF2B5EF4-FFF2-40B4-BE49-F238E27FC236}">
                <a16:creationId xmlns:a16="http://schemas.microsoft.com/office/drawing/2014/main" id="{8417F143-DA02-4348-AD13-3C27BDB7DC48}"/>
              </a:ext>
            </a:extLst>
          </p:cNvPr>
          <p:cNvPicPr>
            <a:picLocks noChangeAspect="1"/>
          </p:cNvPicPr>
          <p:nvPr/>
        </p:nvPicPr>
        <p:blipFill>
          <a:blip r:embed="rId2"/>
          <a:stretch>
            <a:fillRect/>
          </a:stretch>
        </p:blipFill>
        <p:spPr>
          <a:xfrm>
            <a:off x="2981737" y="1032900"/>
            <a:ext cx="5240241" cy="3110062"/>
          </a:xfrm>
          <a:prstGeom prst="rect">
            <a:avLst/>
          </a:prstGeom>
        </p:spPr>
      </p:pic>
      <p:sp>
        <p:nvSpPr>
          <p:cNvPr id="5" name="TextBox 4">
            <a:extLst>
              <a:ext uri="{FF2B5EF4-FFF2-40B4-BE49-F238E27FC236}">
                <a16:creationId xmlns:a16="http://schemas.microsoft.com/office/drawing/2014/main" id="{2EF7859F-EFF8-433F-A36C-58ECFE678B3B}"/>
              </a:ext>
            </a:extLst>
          </p:cNvPr>
          <p:cNvSpPr txBox="1"/>
          <p:nvPr/>
        </p:nvSpPr>
        <p:spPr>
          <a:xfrm>
            <a:off x="326003" y="4723075"/>
            <a:ext cx="11577100" cy="1815882"/>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b="1" dirty="0"/>
              <a:t>Highest yearly earnings are consistently much greater than lowest yearly earnings</a:t>
            </a:r>
            <a:r>
              <a:rPr lang="en-US" sz="1600" dirty="0"/>
              <a:t>, with the median and interquartile range for the highest yearly earnings box significantly above those for the lowest yearly earnings. This demonstrates a substantial difference between channels’ earning potential depending on performance or estimation method.</a:t>
            </a:r>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b="1" dirty="0"/>
              <a:t>Both distributions display a high number of outliers on the upper end</a:t>
            </a:r>
            <a:r>
              <a:rPr lang="en-US" sz="1600" dirty="0"/>
              <a:t>, but the highest yearly earnings category has outliers reaching close to $100 million, while the lowest yearly earnings boxplot’s outliers peak below $10 million. This highlights the possibility of extreme top earners far exceeding what most channels make in a year</a:t>
            </a:r>
            <a:endParaRPr lang="en-IN" sz="1600" dirty="0"/>
          </a:p>
        </p:txBody>
      </p:sp>
    </p:spTree>
    <p:extLst>
      <p:ext uri="{BB962C8B-B14F-4D97-AF65-F5344CB8AC3E}">
        <p14:creationId xmlns:p14="http://schemas.microsoft.com/office/powerpoint/2010/main" val="2745923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36E687-5833-4ECA-999F-0179FB5815B1}"/>
              </a:ext>
            </a:extLst>
          </p:cNvPr>
          <p:cNvSpPr txBox="1"/>
          <p:nvPr/>
        </p:nvSpPr>
        <p:spPr>
          <a:xfrm>
            <a:off x="667910" y="365761"/>
            <a:ext cx="10797871" cy="461665"/>
          </a:xfrm>
          <a:prstGeom prst="rect">
            <a:avLst/>
          </a:prstGeom>
          <a:noFill/>
        </p:spPr>
        <p:txBody>
          <a:bodyPr wrap="square" rtlCol="0">
            <a:spAutoFit/>
          </a:bodyPr>
          <a:lstStyle/>
          <a:p>
            <a:pPr algn="ctr"/>
            <a:r>
              <a:rPr lang="en-US" sz="2400" b="1" u="sng" dirty="0"/>
              <a:t>Trend over time on channel’s creation dates</a:t>
            </a:r>
            <a:endParaRPr lang="en-IN" sz="2400" b="1" u="sng" dirty="0"/>
          </a:p>
        </p:txBody>
      </p:sp>
      <p:pic>
        <p:nvPicPr>
          <p:cNvPr id="3" name="Picture 2">
            <a:extLst>
              <a:ext uri="{FF2B5EF4-FFF2-40B4-BE49-F238E27FC236}">
                <a16:creationId xmlns:a16="http://schemas.microsoft.com/office/drawing/2014/main" id="{1E2B4E59-889A-4714-9D9B-C739482B98C2}"/>
              </a:ext>
            </a:extLst>
          </p:cNvPr>
          <p:cNvPicPr>
            <a:picLocks noChangeAspect="1"/>
          </p:cNvPicPr>
          <p:nvPr/>
        </p:nvPicPr>
        <p:blipFill>
          <a:blip r:embed="rId2"/>
          <a:stretch>
            <a:fillRect/>
          </a:stretch>
        </p:blipFill>
        <p:spPr>
          <a:xfrm>
            <a:off x="667910" y="1312359"/>
            <a:ext cx="4905954" cy="2413091"/>
          </a:xfrm>
          <a:prstGeom prst="rect">
            <a:avLst/>
          </a:prstGeom>
        </p:spPr>
      </p:pic>
      <p:pic>
        <p:nvPicPr>
          <p:cNvPr id="4" name="Picture 3">
            <a:extLst>
              <a:ext uri="{FF2B5EF4-FFF2-40B4-BE49-F238E27FC236}">
                <a16:creationId xmlns:a16="http://schemas.microsoft.com/office/drawing/2014/main" id="{172EA184-A33A-4E80-B4D8-855E9EE76BDC}"/>
              </a:ext>
            </a:extLst>
          </p:cNvPr>
          <p:cNvPicPr>
            <a:picLocks noChangeAspect="1"/>
          </p:cNvPicPr>
          <p:nvPr/>
        </p:nvPicPr>
        <p:blipFill>
          <a:blip r:embed="rId3"/>
          <a:stretch>
            <a:fillRect/>
          </a:stretch>
        </p:blipFill>
        <p:spPr>
          <a:xfrm>
            <a:off x="6030251" y="1312359"/>
            <a:ext cx="5058990" cy="2488365"/>
          </a:xfrm>
          <a:prstGeom prst="rect">
            <a:avLst/>
          </a:prstGeom>
        </p:spPr>
      </p:pic>
      <p:sp>
        <p:nvSpPr>
          <p:cNvPr id="7" name="TextBox 6">
            <a:extLst>
              <a:ext uri="{FF2B5EF4-FFF2-40B4-BE49-F238E27FC236}">
                <a16:creationId xmlns:a16="http://schemas.microsoft.com/office/drawing/2014/main" id="{E752A10E-7AEA-425E-B355-A2EE1F5D586E}"/>
              </a:ext>
            </a:extLst>
          </p:cNvPr>
          <p:cNvSpPr txBox="1"/>
          <p:nvPr/>
        </p:nvSpPr>
        <p:spPr>
          <a:xfrm>
            <a:off x="357809" y="4492487"/>
            <a:ext cx="11107972" cy="1815882"/>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b="1" dirty="0"/>
              <a:t>The creation of new YouTube channels peaked around 2014</a:t>
            </a:r>
            <a:r>
              <a:rPr lang="en-US" sz="1600" dirty="0"/>
              <a:t>, with both charts showing the highest number of channels—over 100—being created that year. After this peak, there is a noticeable and steady decline in the number of new channels created annually.</a:t>
            </a:r>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b="1" dirty="0"/>
              <a:t>Channel creation rates were relatively low and stable before 2006, followed by a sharp increase</a:t>
            </a:r>
            <a:r>
              <a:rPr lang="en-US" sz="1600" dirty="0"/>
              <a:t>, especially between 2006 and 2014. This demonstrates a rapid expansion phase for the platform in its early years before stabilizing and eventually declining in recent years.</a:t>
            </a:r>
            <a:endParaRPr lang="en-IN" sz="1600" dirty="0"/>
          </a:p>
        </p:txBody>
      </p:sp>
    </p:spTree>
    <p:extLst>
      <p:ext uri="{BB962C8B-B14F-4D97-AF65-F5344CB8AC3E}">
        <p14:creationId xmlns:p14="http://schemas.microsoft.com/office/powerpoint/2010/main" val="2887179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DE282E-F6F9-4907-93D3-F181DD9D37C6}"/>
              </a:ext>
            </a:extLst>
          </p:cNvPr>
          <p:cNvPicPr>
            <a:picLocks noChangeAspect="1"/>
          </p:cNvPicPr>
          <p:nvPr/>
        </p:nvPicPr>
        <p:blipFill>
          <a:blip r:embed="rId2"/>
          <a:stretch>
            <a:fillRect/>
          </a:stretch>
        </p:blipFill>
        <p:spPr>
          <a:xfrm>
            <a:off x="302150" y="950850"/>
            <a:ext cx="6757114" cy="2191497"/>
          </a:xfrm>
          <a:prstGeom prst="rect">
            <a:avLst/>
          </a:prstGeom>
        </p:spPr>
      </p:pic>
      <p:pic>
        <p:nvPicPr>
          <p:cNvPr id="3" name="Picture 2">
            <a:extLst>
              <a:ext uri="{FF2B5EF4-FFF2-40B4-BE49-F238E27FC236}">
                <a16:creationId xmlns:a16="http://schemas.microsoft.com/office/drawing/2014/main" id="{D0F251E9-7348-4411-B92C-23BC662699C0}"/>
              </a:ext>
            </a:extLst>
          </p:cNvPr>
          <p:cNvPicPr>
            <a:picLocks noChangeAspect="1"/>
          </p:cNvPicPr>
          <p:nvPr/>
        </p:nvPicPr>
        <p:blipFill>
          <a:blip r:embed="rId3"/>
          <a:stretch>
            <a:fillRect/>
          </a:stretch>
        </p:blipFill>
        <p:spPr>
          <a:xfrm>
            <a:off x="485028" y="3715652"/>
            <a:ext cx="6574235" cy="2132185"/>
          </a:xfrm>
          <a:prstGeom prst="rect">
            <a:avLst/>
          </a:prstGeom>
        </p:spPr>
      </p:pic>
      <p:sp>
        <p:nvSpPr>
          <p:cNvPr id="4" name="TextBox 3">
            <a:extLst>
              <a:ext uri="{FF2B5EF4-FFF2-40B4-BE49-F238E27FC236}">
                <a16:creationId xmlns:a16="http://schemas.microsoft.com/office/drawing/2014/main" id="{6A3B210C-9E6E-4095-8EB6-565C98EC68AB}"/>
              </a:ext>
            </a:extLst>
          </p:cNvPr>
          <p:cNvSpPr txBox="1"/>
          <p:nvPr/>
        </p:nvSpPr>
        <p:spPr>
          <a:xfrm>
            <a:off x="7643856" y="1945937"/>
            <a:ext cx="4063116" cy="3539430"/>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b="1" dirty="0"/>
              <a:t>A dramatic surge in new YouTube channels began around 2005</a:t>
            </a:r>
            <a:r>
              <a:rPr lang="en-US" sz="1600" dirty="0"/>
              <a:t>, with the monthly creation rate spiking sharply after years of little to no activity; this is reflected in the first plot, where monthly new channel counts jump from near zero to peaks above 10 post-2005.</a:t>
            </a:r>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b="1" dirty="0"/>
              <a:t>The cumulative number of channels grew rapidly from 2005 onward, then began to plateau after 2020</a:t>
            </a:r>
            <a:r>
              <a:rPr lang="en-US" sz="1600" dirty="0"/>
              <a:t>, as shown by the steep rise in the second plot that eventually levels out, indicating a slowdown in new channel creation in recent years</a:t>
            </a:r>
            <a:endParaRPr lang="en-IN" sz="1600" dirty="0"/>
          </a:p>
        </p:txBody>
      </p:sp>
    </p:spTree>
    <p:extLst>
      <p:ext uri="{BB962C8B-B14F-4D97-AF65-F5344CB8AC3E}">
        <p14:creationId xmlns:p14="http://schemas.microsoft.com/office/powerpoint/2010/main" val="573074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5E0F74-886B-46DC-ADD6-5A5A1828A262}"/>
              </a:ext>
            </a:extLst>
          </p:cNvPr>
          <p:cNvSpPr txBox="1"/>
          <p:nvPr/>
        </p:nvSpPr>
        <p:spPr>
          <a:xfrm>
            <a:off x="707666" y="381663"/>
            <a:ext cx="10837628" cy="369332"/>
          </a:xfrm>
          <a:prstGeom prst="rect">
            <a:avLst/>
          </a:prstGeom>
          <a:noFill/>
        </p:spPr>
        <p:txBody>
          <a:bodyPr wrap="square" rtlCol="0">
            <a:spAutoFit/>
          </a:bodyPr>
          <a:lstStyle/>
          <a:p>
            <a:pPr algn="ctr"/>
            <a:r>
              <a:rPr lang="en-US" b="1" u="sng" dirty="0"/>
              <a:t>Relationship between gross tertiary education enrollment and the number of YouTube channels in a country</a:t>
            </a:r>
            <a:endParaRPr lang="en-IN" b="1" u="sng" dirty="0"/>
          </a:p>
        </p:txBody>
      </p:sp>
      <p:pic>
        <p:nvPicPr>
          <p:cNvPr id="3" name="Picture 2">
            <a:extLst>
              <a:ext uri="{FF2B5EF4-FFF2-40B4-BE49-F238E27FC236}">
                <a16:creationId xmlns:a16="http://schemas.microsoft.com/office/drawing/2014/main" id="{AB4A269E-DEBF-40FA-A78C-5E56B355E4B1}"/>
              </a:ext>
            </a:extLst>
          </p:cNvPr>
          <p:cNvPicPr>
            <a:picLocks noChangeAspect="1"/>
          </p:cNvPicPr>
          <p:nvPr/>
        </p:nvPicPr>
        <p:blipFill>
          <a:blip r:embed="rId2"/>
          <a:stretch>
            <a:fillRect/>
          </a:stretch>
        </p:blipFill>
        <p:spPr>
          <a:xfrm>
            <a:off x="516835" y="1032924"/>
            <a:ext cx="3435094" cy="2558795"/>
          </a:xfrm>
          <a:prstGeom prst="rect">
            <a:avLst/>
          </a:prstGeom>
        </p:spPr>
      </p:pic>
      <p:pic>
        <p:nvPicPr>
          <p:cNvPr id="4" name="Picture 3">
            <a:extLst>
              <a:ext uri="{FF2B5EF4-FFF2-40B4-BE49-F238E27FC236}">
                <a16:creationId xmlns:a16="http://schemas.microsoft.com/office/drawing/2014/main" id="{18018902-FD59-4D8B-965C-54F10F6CA806}"/>
              </a:ext>
            </a:extLst>
          </p:cNvPr>
          <p:cNvPicPr>
            <a:picLocks noChangeAspect="1"/>
          </p:cNvPicPr>
          <p:nvPr/>
        </p:nvPicPr>
        <p:blipFill>
          <a:blip r:embed="rId3"/>
          <a:stretch>
            <a:fillRect/>
          </a:stretch>
        </p:blipFill>
        <p:spPr>
          <a:xfrm>
            <a:off x="4518226" y="1032924"/>
            <a:ext cx="3435095" cy="2558795"/>
          </a:xfrm>
          <a:prstGeom prst="rect">
            <a:avLst/>
          </a:prstGeom>
        </p:spPr>
      </p:pic>
      <p:pic>
        <p:nvPicPr>
          <p:cNvPr id="5" name="Picture 4">
            <a:extLst>
              <a:ext uri="{FF2B5EF4-FFF2-40B4-BE49-F238E27FC236}">
                <a16:creationId xmlns:a16="http://schemas.microsoft.com/office/drawing/2014/main" id="{82C8A9E0-E52C-42B6-BF0F-FBE834C7A6BE}"/>
              </a:ext>
            </a:extLst>
          </p:cNvPr>
          <p:cNvPicPr>
            <a:picLocks noChangeAspect="1"/>
          </p:cNvPicPr>
          <p:nvPr/>
        </p:nvPicPr>
        <p:blipFill>
          <a:blip r:embed="rId4"/>
          <a:stretch>
            <a:fillRect/>
          </a:stretch>
        </p:blipFill>
        <p:spPr>
          <a:xfrm>
            <a:off x="8269487" y="1127553"/>
            <a:ext cx="3094913" cy="2301447"/>
          </a:xfrm>
          <a:prstGeom prst="rect">
            <a:avLst/>
          </a:prstGeom>
        </p:spPr>
      </p:pic>
      <p:sp>
        <p:nvSpPr>
          <p:cNvPr id="6" name="TextBox 5">
            <a:extLst>
              <a:ext uri="{FF2B5EF4-FFF2-40B4-BE49-F238E27FC236}">
                <a16:creationId xmlns:a16="http://schemas.microsoft.com/office/drawing/2014/main" id="{22370BB3-9853-495C-A918-E29E068C9673}"/>
              </a:ext>
            </a:extLst>
          </p:cNvPr>
          <p:cNvSpPr txBox="1"/>
          <p:nvPr/>
        </p:nvSpPr>
        <p:spPr>
          <a:xfrm>
            <a:off x="294199" y="4573260"/>
            <a:ext cx="11418072" cy="1600438"/>
          </a:xfrm>
          <a:prstGeom prst="rect">
            <a:avLst/>
          </a:prstGeom>
          <a:noFill/>
        </p:spPr>
        <p:txBody>
          <a:bodyPr wrap="square" rtlCol="0">
            <a:spAutoFit/>
          </a:bodyPr>
          <a:lstStyle/>
          <a:p>
            <a:pPr marL="285750" indent="-285750" algn="just">
              <a:buFont typeface="Wingdings" panose="05000000000000000000" pitchFamily="2" charset="2"/>
              <a:buChar char="q"/>
            </a:pPr>
            <a:r>
              <a:rPr lang="en-US" sz="1400" b="1" dirty="0"/>
              <a:t>There is essentially no strong relationship between gross tertiary education enrollment rate and the number of YouTube channels per country</a:t>
            </a:r>
            <a:r>
              <a:rPr lang="en-US" sz="1400" dirty="0"/>
              <a:t>, as reflected by the very low correlation coefficient of 0.06 in the correlation matrix. The scatter plots also show a wide dispersion in channel counts across countries, regardless of enrollment rate.</a:t>
            </a:r>
          </a:p>
          <a:p>
            <a:pPr marL="285750" indent="-285750" algn="just">
              <a:buFont typeface="Wingdings" panose="05000000000000000000" pitchFamily="2" charset="2"/>
              <a:buChar char="q"/>
            </a:pPr>
            <a:endParaRPr lang="en-US" sz="1400" dirty="0"/>
          </a:p>
          <a:p>
            <a:pPr marL="285750" indent="-285750" algn="just">
              <a:buFont typeface="Wingdings" panose="05000000000000000000" pitchFamily="2" charset="2"/>
              <a:buChar char="q"/>
            </a:pPr>
            <a:r>
              <a:rPr lang="en-US" sz="1400" b="1" dirty="0"/>
              <a:t>Some countries are notable outliers, with much higher YouTube channel counts than others at similar levels of tertiary education enrollment</a:t>
            </a:r>
            <a:r>
              <a:rPr lang="en-US" sz="1400" dirty="0"/>
              <a:t>, as seen by the few points far above the main cluster in the first scatter plot. This suggests that factors other than educational enrollment, such as population size or cultural trends, may play a larger role in determining the prevalence of YouTube channels in a country.</a:t>
            </a:r>
            <a:endParaRPr lang="en-IN" sz="1400" dirty="0"/>
          </a:p>
        </p:txBody>
      </p:sp>
    </p:spTree>
    <p:extLst>
      <p:ext uri="{BB962C8B-B14F-4D97-AF65-F5344CB8AC3E}">
        <p14:creationId xmlns:p14="http://schemas.microsoft.com/office/powerpoint/2010/main" val="3966843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8CFC96-78A3-4230-BBFC-9F14E735A0D1}"/>
              </a:ext>
            </a:extLst>
          </p:cNvPr>
          <p:cNvSpPr txBox="1"/>
          <p:nvPr/>
        </p:nvSpPr>
        <p:spPr>
          <a:xfrm>
            <a:off x="492981" y="373711"/>
            <a:ext cx="11195436" cy="400110"/>
          </a:xfrm>
          <a:prstGeom prst="rect">
            <a:avLst/>
          </a:prstGeom>
          <a:noFill/>
        </p:spPr>
        <p:txBody>
          <a:bodyPr wrap="square" rtlCol="0">
            <a:spAutoFit/>
          </a:bodyPr>
          <a:lstStyle/>
          <a:p>
            <a:pPr algn="ctr"/>
            <a:r>
              <a:rPr lang="en-US" sz="2000" b="1" u="sng" dirty="0"/>
              <a:t>Unemployment rate variation among the top 10 countries with the highest number of YouTube channels</a:t>
            </a:r>
            <a:endParaRPr lang="en-IN" sz="2000" b="1" u="sng" dirty="0"/>
          </a:p>
        </p:txBody>
      </p:sp>
      <p:pic>
        <p:nvPicPr>
          <p:cNvPr id="3" name="Picture 2">
            <a:extLst>
              <a:ext uri="{FF2B5EF4-FFF2-40B4-BE49-F238E27FC236}">
                <a16:creationId xmlns:a16="http://schemas.microsoft.com/office/drawing/2014/main" id="{8BE9412E-55A7-49A1-8276-1FAEAFB4BDB8}"/>
              </a:ext>
            </a:extLst>
          </p:cNvPr>
          <p:cNvPicPr>
            <a:picLocks noChangeAspect="1"/>
          </p:cNvPicPr>
          <p:nvPr/>
        </p:nvPicPr>
        <p:blipFill>
          <a:blip r:embed="rId2"/>
          <a:stretch>
            <a:fillRect/>
          </a:stretch>
        </p:blipFill>
        <p:spPr>
          <a:xfrm>
            <a:off x="2830665" y="962106"/>
            <a:ext cx="6216954" cy="3689737"/>
          </a:xfrm>
          <a:prstGeom prst="rect">
            <a:avLst/>
          </a:prstGeom>
        </p:spPr>
      </p:pic>
      <p:sp>
        <p:nvSpPr>
          <p:cNvPr id="4" name="TextBox 3">
            <a:extLst>
              <a:ext uri="{FF2B5EF4-FFF2-40B4-BE49-F238E27FC236}">
                <a16:creationId xmlns:a16="http://schemas.microsoft.com/office/drawing/2014/main" id="{B3C9312A-7293-4562-8EA1-763C99515EBD}"/>
              </a:ext>
            </a:extLst>
          </p:cNvPr>
          <p:cNvSpPr txBox="1"/>
          <p:nvPr/>
        </p:nvSpPr>
        <p:spPr>
          <a:xfrm>
            <a:off x="405517" y="5033176"/>
            <a:ext cx="11139777" cy="1323439"/>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b="1" dirty="0"/>
              <a:t>The United States has the highest unemployment rate among the top 10 countries by YouTube channels, surpassing 14%.</a:t>
            </a:r>
            <a:r>
              <a:rPr lang="en-US" sz="1600" dirty="0"/>
              <a:t> This is a clear outlier compared to the other countries in the group.</a:t>
            </a:r>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b="1" dirty="0"/>
              <a:t>The Philippines has the lowest unemployment rate in this set, at just above 2%,</a:t>
            </a:r>
            <a:r>
              <a:rPr lang="en-US" sz="1600" dirty="0"/>
              <a:t> indicating significant variation in unemployment rates across the top YouTube channel-producing countries.</a:t>
            </a:r>
          </a:p>
        </p:txBody>
      </p:sp>
    </p:spTree>
    <p:extLst>
      <p:ext uri="{BB962C8B-B14F-4D97-AF65-F5344CB8AC3E}">
        <p14:creationId xmlns:p14="http://schemas.microsoft.com/office/powerpoint/2010/main" val="1357790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B082AB-94C4-4B5C-9DCB-5FD3E2E4AAD0}"/>
              </a:ext>
            </a:extLst>
          </p:cNvPr>
          <p:cNvSpPr txBox="1"/>
          <p:nvPr/>
        </p:nvSpPr>
        <p:spPr>
          <a:xfrm>
            <a:off x="715619" y="198783"/>
            <a:ext cx="11092068" cy="461665"/>
          </a:xfrm>
          <a:prstGeom prst="rect">
            <a:avLst/>
          </a:prstGeom>
          <a:noFill/>
        </p:spPr>
        <p:txBody>
          <a:bodyPr wrap="square" rtlCol="0">
            <a:spAutoFit/>
          </a:bodyPr>
          <a:lstStyle/>
          <a:p>
            <a:pPr algn="ctr"/>
            <a:r>
              <a:rPr lang="en-US" sz="2400" b="1" u="sng" dirty="0"/>
              <a:t>Average urban population percentage in countries with YouTube channels</a:t>
            </a:r>
            <a:endParaRPr lang="en-IN" sz="2400" b="1" u="sng" dirty="0"/>
          </a:p>
        </p:txBody>
      </p:sp>
      <p:pic>
        <p:nvPicPr>
          <p:cNvPr id="3" name="Picture 2">
            <a:extLst>
              <a:ext uri="{FF2B5EF4-FFF2-40B4-BE49-F238E27FC236}">
                <a16:creationId xmlns:a16="http://schemas.microsoft.com/office/drawing/2014/main" id="{03BE244D-BE74-42E0-848E-A124FC7DB93B}"/>
              </a:ext>
            </a:extLst>
          </p:cNvPr>
          <p:cNvPicPr>
            <a:picLocks noChangeAspect="1"/>
          </p:cNvPicPr>
          <p:nvPr/>
        </p:nvPicPr>
        <p:blipFill>
          <a:blip r:embed="rId2"/>
          <a:stretch>
            <a:fillRect/>
          </a:stretch>
        </p:blipFill>
        <p:spPr>
          <a:xfrm>
            <a:off x="3109623" y="941070"/>
            <a:ext cx="5279003" cy="3258976"/>
          </a:xfrm>
          <a:prstGeom prst="rect">
            <a:avLst/>
          </a:prstGeom>
        </p:spPr>
      </p:pic>
      <p:sp>
        <p:nvSpPr>
          <p:cNvPr id="4" name="TextBox 3">
            <a:extLst>
              <a:ext uri="{FF2B5EF4-FFF2-40B4-BE49-F238E27FC236}">
                <a16:creationId xmlns:a16="http://schemas.microsoft.com/office/drawing/2014/main" id="{FD5ED137-DA25-407B-981E-41E7E622D81A}"/>
              </a:ext>
            </a:extLst>
          </p:cNvPr>
          <p:cNvSpPr txBox="1"/>
          <p:nvPr/>
        </p:nvSpPr>
        <p:spPr>
          <a:xfrm>
            <a:off x="294529" y="4874149"/>
            <a:ext cx="11513158" cy="1569660"/>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b="1" dirty="0"/>
              <a:t>The distribution of urban population across countries is heavily right-skewed</a:t>
            </a:r>
            <a:r>
              <a:rPr lang="en-US" sz="1600" dirty="0"/>
              <a:t>, with the majority of countries having much lower urban populations, as shown by the high concentration of countries in the first few bins on the left.</a:t>
            </a:r>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b="1" dirty="0"/>
              <a:t>The average urban population is significantly higher than the typical country's value</a:t>
            </a:r>
            <a:r>
              <a:rPr lang="en-US" sz="1600" dirty="0"/>
              <a:t>, indicated by the red dashed average line falling far to the right of the most densely populated histogram bins—suggesting a few countries with extremely large urban populations are dramatically increasing the overall average.</a:t>
            </a:r>
          </a:p>
        </p:txBody>
      </p:sp>
    </p:spTree>
    <p:extLst>
      <p:ext uri="{BB962C8B-B14F-4D97-AF65-F5344CB8AC3E}">
        <p14:creationId xmlns:p14="http://schemas.microsoft.com/office/powerpoint/2010/main" val="389415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4D5671-2011-462E-8E38-4194F4C7AC7B}"/>
              </a:ext>
            </a:extLst>
          </p:cNvPr>
          <p:cNvSpPr txBox="1"/>
          <p:nvPr/>
        </p:nvSpPr>
        <p:spPr>
          <a:xfrm>
            <a:off x="557916" y="310100"/>
            <a:ext cx="11076167" cy="400110"/>
          </a:xfrm>
          <a:prstGeom prst="rect">
            <a:avLst/>
          </a:prstGeom>
          <a:noFill/>
        </p:spPr>
        <p:txBody>
          <a:bodyPr wrap="square" rtlCol="0">
            <a:spAutoFit/>
          </a:bodyPr>
          <a:lstStyle/>
          <a:p>
            <a:pPr algn="ctr"/>
            <a:r>
              <a:rPr lang="en-US" sz="2000" b="1" u="sng" dirty="0"/>
              <a:t>Patterns in the distribution of YouTube channels based on latitude and longitude coordinates</a:t>
            </a:r>
            <a:endParaRPr lang="en-IN" sz="2000" b="1" u="sng" dirty="0"/>
          </a:p>
        </p:txBody>
      </p:sp>
      <p:pic>
        <p:nvPicPr>
          <p:cNvPr id="3" name="Picture 2">
            <a:extLst>
              <a:ext uri="{FF2B5EF4-FFF2-40B4-BE49-F238E27FC236}">
                <a16:creationId xmlns:a16="http://schemas.microsoft.com/office/drawing/2014/main" id="{3E43C98C-C294-4A9F-9881-67D67A224FF4}"/>
              </a:ext>
            </a:extLst>
          </p:cNvPr>
          <p:cNvPicPr>
            <a:picLocks noChangeAspect="1"/>
          </p:cNvPicPr>
          <p:nvPr/>
        </p:nvPicPr>
        <p:blipFill>
          <a:blip r:embed="rId2"/>
          <a:stretch>
            <a:fillRect/>
          </a:stretch>
        </p:blipFill>
        <p:spPr>
          <a:xfrm>
            <a:off x="906449" y="1158455"/>
            <a:ext cx="4921857" cy="2431781"/>
          </a:xfrm>
          <a:prstGeom prst="rect">
            <a:avLst/>
          </a:prstGeom>
        </p:spPr>
      </p:pic>
      <p:pic>
        <p:nvPicPr>
          <p:cNvPr id="5" name="Picture 4">
            <a:extLst>
              <a:ext uri="{FF2B5EF4-FFF2-40B4-BE49-F238E27FC236}">
                <a16:creationId xmlns:a16="http://schemas.microsoft.com/office/drawing/2014/main" id="{CCF4EED3-27E5-460C-8AFA-D97DAFB9BA03}"/>
              </a:ext>
            </a:extLst>
          </p:cNvPr>
          <p:cNvPicPr>
            <a:picLocks noChangeAspect="1"/>
          </p:cNvPicPr>
          <p:nvPr/>
        </p:nvPicPr>
        <p:blipFill>
          <a:blip r:embed="rId3"/>
          <a:stretch>
            <a:fillRect/>
          </a:stretch>
        </p:blipFill>
        <p:spPr>
          <a:xfrm>
            <a:off x="6540862" y="1158455"/>
            <a:ext cx="4818898" cy="2376888"/>
          </a:xfrm>
          <a:prstGeom prst="rect">
            <a:avLst/>
          </a:prstGeom>
        </p:spPr>
      </p:pic>
      <p:sp>
        <p:nvSpPr>
          <p:cNvPr id="7" name="TextBox 6">
            <a:extLst>
              <a:ext uri="{FF2B5EF4-FFF2-40B4-BE49-F238E27FC236}">
                <a16:creationId xmlns:a16="http://schemas.microsoft.com/office/drawing/2014/main" id="{72118D0A-49E7-4ACF-80E0-9148CFDD59D5}"/>
              </a:ext>
            </a:extLst>
          </p:cNvPr>
          <p:cNvSpPr txBox="1"/>
          <p:nvPr/>
        </p:nvSpPr>
        <p:spPr>
          <a:xfrm>
            <a:off x="469789" y="4508389"/>
            <a:ext cx="11252420" cy="2246769"/>
          </a:xfrm>
          <a:prstGeom prst="rect">
            <a:avLst/>
          </a:prstGeom>
          <a:noFill/>
        </p:spPr>
        <p:txBody>
          <a:bodyPr wrap="square" rtlCol="0">
            <a:spAutoFit/>
          </a:bodyPr>
          <a:lstStyle/>
          <a:p>
            <a:pPr marL="285750" indent="-285750" algn="just">
              <a:buFont typeface="Wingdings" panose="05000000000000000000" pitchFamily="2" charset="2"/>
              <a:buChar char="q"/>
            </a:pPr>
            <a:r>
              <a:rPr lang="en-US" sz="1400" b="1" dirty="0"/>
              <a:t>YouTube Channels Are Concentrated in North America, Europe, and South Asia</a:t>
            </a:r>
            <a:endParaRPr lang="en-US" sz="1400" dirty="0"/>
          </a:p>
          <a:p>
            <a:pPr lvl="1" algn="just"/>
            <a:r>
              <a:rPr lang="en-US" sz="1400" dirty="0"/>
              <a:t>Both the scatter plot and the 2D KDE density plot show that the highest density of YouTube channels is found in North America (particularly around the United States), Western Europe, and South Asia (notably India). This is evident from the dense clustering of points as well as the pronounced red density areas in these regions.</a:t>
            </a:r>
          </a:p>
          <a:p>
            <a:pPr marL="742950" lvl="1" indent="-285750" algn="just">
              <a:buFont typeface="Wingdings" panose="05000000000000000000" pitchFamily="2" charset="2"/>
              <a:buChar char="q"/>
            </a:pPr>
            <a:endParaRPr lang="en-US" sz="1400" dirty="0"/>
          </a:p>
          <a:p>
            <a:pPr marL="285750" indent="-285750" algn="just">
              <a:buFont typeface="Wingdings" panose="05000000000000000000" pitchFamily="2" charset="2"/>
              <a:buChar char="q"/>
            </a:pPr>
            <a:r>
              <a:rPr lang="en-US" sz="1400" b="1" dirty="0"/>
              <a:t>Sparse Representation in the Southern Hemisphere and Remote Regions</a:t>
            </a:r>
            <a:endParaRPr lang="en-US" sz="1400" dirty="0"/>
          </a:p>
          <a:p>
            <a:pPr lvl="1" algn="just"/>
            <a:r>
              <a:rPr lang="en-US" sz="1400" dirty="0"/>
              <a:t>There are notably fewer channels in the Southern Hemisphere (such as South America, Africa below the equator, and Australia) and in remote regions. The scatter plot reflects this with very few points below the equator or far from major landmasses, and the density plot visually confirms minimal activity outside the dominant clusters.</a:t>
            </a:r>
          </a:p>
          <a:p>
            <a:pPr algn="just"/>
            <a:endParaRPr lang="en-IN" sz="1400" dirty="0"/>
          </a:p>
        </p:txBody>
      </p:sp>
    </p:spTree>
    <p:extLst>
      <p:ext uri="{BB962C8B-B14F-4D97-AF65-F5344CB8AC3E}">
        <p14:creationId xmlns:p14="http://schemas.microsoft.com/office/powerpoint/2010/main" val="531981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9802FF-78F3-4455-AB78-57A7CD80911B}"/>
              </a:ext>
            </a:extLst>
          </p:cNvPr>
          <p:cNvPicPr>
            <a:picLocks noChangeAspect="1"/>
          </p:cNvPicPr>
          <p:nvPr/>
        </p:nvPicPr>
        <p:blipFill>
          <a:blip r:embed="rId2"/>
          <a:stretch>
            <a:fillRect/>
          </a:stretch>
        </p:blipFill>
        <p:spPr>
          <a:xfrm>
            <a:off x="390102" y="526443"/>
            <a:ext cx="5914457" cy="2902557"/>
          </a:xfrm>
          <a:prstGeom prst="rect">
            <a:avLst/>
          </a:prstGeom>
        </p:spPr>
      </p:pic>
      <p:pic>
        <p:nvPicPr>
          <p:cNvPr id="3" name="Picture 2">
            <a:extLst>
              <a:ext uri="{FF2B5EF4-FFF2-40B4-BE49-F238E27FC236}">
                <a16:creationId xmlns:a16="http://schemas.microsoft.com/office/drawing/2014/main" id="{3FCAFA31-44E8-44F0-AA08-97DDE38566AE}"/>
              </a:ext>
            </a:extLst>
          </p:cNvPr>
          <p:cNvPicPr>
            <a:picLocks noChangeAspect="1"/>
          </p:cNvPicPr>
          <p:nvPr/>
        </p:nvPicPr>
        <p:blipFill>
          <a:blip r:embed="rId3"/>
          <a:stretch>
            <a:fillRect/>
          </a:stretch>
        </p:blipFill>
        <p:spPr>
          <a:xfrm>
            <a:off x="6324813" y="502589"/>
            <a:ext cx="5477085" cy="2902557"/>
          </a:xfrm>
          <a:prstGeom prst="rect">
            <a:avLst/>
          </a:prstGeom>
        </p:spPr>
      </p:pic>
      <p:sp>
        <p:nvSpPr>
          <p:cNvPr id="4" name="TextBox 3">
            <a:extLst>
              <a:ext uri="{FF2B5EF4-FFF2-40B4-BE49-F238E27FC236}">
                <a16:creationId xmlns:a16="http://schemas.microsoft.com/office/drawing/2014/main" id="{AFB0AE14-234A-4AD6-9845-D3003F356BCB}"/>
              </a:ext>
            </a:extLst>
          </p:cNvPr>
          <p:cNvSpPr txBox="1"/>
          <p:nvPr/>
        </p:nvSpPr>
        <p:spPr>
          <a:xfrm>
            <a:off x="270344" y="4539529"/>
            <a:ext cx="11531554" cy="1815882"/>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b="1" dirty="0"/>
              <a:t>YouTube channels are heavily concentrated between 0° and 60° latitude and between -100° and 100° longitude</a:t>
            </a:r>
            <a:r>
              <a:rPr lang="en-US" sz="1600" dirty="0"/>
              <a:t>, as both the scatter and </a:t>
            </a:r>
            <a:r>
              <a:rPr lang="en-US" sz="1600" dirty="0" err="1"/>
              <a:t>hexbin</a:t>
            </a:r>
            <a:r>
              <a:rPr lang="en-US" sz="1600" dirty="0"/>
              <a:t> plots reveal dense clustering in North America, Europe, and South Asia, with almost no channels in extreme southern or polar regions.</a:t>
            </a:r>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b="1" dirty="0"/>
              <a:t>A wide diversity of channel types exists within these densely populated regions</a:t>
            </a:r>
            <a:r>
              <a:rPr lang="en-US" sz="1600" dirty="0"/>
              <a:t>, as shown in the scatter plot—where nearly all categories (e.g., Music, Education, Entertainment) are distributed throughout the main channel clusters, indicating no strong geographic segregation by channel type</a:t>
            </a:r>
            <a:endParaRPr lang="en-IN" sz="1600" dirty="0"/>
          </a:p>
        </p:txBody>
      </p:sp>
    </p:spTree>
    <p:extLst>
      <p:ext uri="{BB962C8B-B14F-4D97-AF65-F5344CB8AC3E}">
        <p14:creationId xmlns:p14="http://schemas.microsoft.com/office/powerpoint/2010/main" val="1051039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202554-CE84-4EB9-8488-FDF87CED248F}"/>
              </a:ext>
            </a:extLst>
          </p:cNvPr>
          <p:cNvSpPr txBox="1"/>
          <p:nvPr/>
        </p:nvSpPr>
        <p:spPr>
          <a:xfrm>
            <a:off x="445273" y="310101"/>
            <a:ext cx="10933043" cy="461665"/>
          </a:xfrm>
          <a:prstGeom prst="rect">
            <a:avLst/>
          </a:prstGeom>
          <a:noFill/>
        </p:spPr>
        <p:txBody>
          <a:bodyPr wrap="square" rtlCol="0">
            <a:spAutoFit/>
          </a:bodyPr>
          <a:lstStyle/>
          <a:p>
            <a:pPr algn="ctr"/>
            <a:r>
              <a:rPr lang="en-US" sz="2400" b="1" u="sng" dirty="0"/>
              <a:t>Correlation between the number of subscribers and the population of a country</a:t>
            </a:r>
            <a:endParaRPr lang="en-IN" sz="2400" b="1" u="sng" dirty="0"/>
          </a:p>
        </p:txBody>
      </p:sp>
      <p:pic>
        <p:nvPicPr>
          <p:cNvPr id="3" name="Picture 2">
            <a:extLst>
              <a:ext uri="{FF2B5EF4-FFF2-40B4-BE49-F238E27FC236}">
                <a16:creationId xmlns:a16="http://schemas.microsoft.com/office/drawing/2014/main" id="{D73D40A0-7D7D-4DE6-AF09-5F0547FDB9EA}"/>
              </a:ext>
            </a:extLst>
          </p:cNvPr>
          <p:cNvPicPr>
            <a:picLocks noChangeAspect="1"/>
          </p:cNvPicPr>
          <p:nvPr/>
        </p:nvPicPr>
        <p:blipFill>
          <a:blip r:embed="rId2"/>
          <a:stretch>
            <a:fillRect/>
          </a:stretch>
        </p:blipFill>
        <p:spPr>
          <a:xfrm>
            <a:off x="230587" y="1342134"/>
            <a:ext cx="3339549" cy="2487624"/>
          </a:xfrm>
          <a:prstGeom prst="rect">
            <a:avLst/>
          </a:prstGeom>
        </p:spPr>
      </p:pic>
      <p:pic>
        <p:nvPicPr>
          <p:cNvPr id="4" name="Picture 3">
            <a:extLst>
              <a:ext uri="{FF2B5EF4-FFF2-40B4-BE49-F238E27FC236}">
                <a16:creationId xmlns:a16="http://schemas.microsoft.com/office/drawing/2014/main" id="{B55D11D4-53E0-47B1-9792-DD1FC1CC15EA}"/>
              </a:ext>
            </a:extLst>
          </p:cNvPr>
          <p:cNvPicPr>
            <a:picLocks noChangeAspect="1"/>
          </p:cNvPicPr>
          <p:nvPr/>
        </p:nvPicPr>
        <p:blipFill>
          <a:blip r:embed="rId3"/>
          <a:stretch>
            <a:fillRect/>
          </a:stretch>
        </p:blipFill>
        <p:spPr>
          <a:xfrm>
            <a:off x="4039162" y="1191026"/>
            <a:ext cx="3745263" cy="2789839"/>
          </a:xfrm>
          <a:prstGeom prst="rect">
            <a:avLst/>
          </a:prstGeom>
        </p:spPr>
      </p:pic>
      <p:pic>
        <p:nvPicPr>
          <p:cNvPr id="5" name="Picture 4">
            <a:extLst>
              <a:ext uri="{FF2B5EF4-FFF2-40B4-BE49-F238E27FC236}">
                <a16:creationId xmlns:a16="http://schemas.microsoft.com/office/drawing/2014/main" id="{D76C72F1-AEA2-4202-971A-10CFCEDEF765}"/>
              </a:ext>
            </a:extLst>
          </p:cNvPr>
          <p:cNvPicPr>
            <a:picLocks noChangeAspect="1"/>
          </p:cNvPicPr>
          <p:nvPr/>
        </p:nvPicPr>
        <p:blipFill>
          <a:blip r:embed="rId4"/>
          <a:stretch>
            <a:fillRect/>
          </a:stretch>
        </p:blipFill>
        <p:spPr>
          <a:xfrm>
            <a:off x="8253451" y="1251899"/>
            <a:ext cx="3466623" cy="2577859"/>
          </a:xfrm>
          <a:prstGeom prst="rect">
            <a:avLst/>
          </a:prstGeom>
        </p:spPr>
      </p:pic>
      <p:sp>
        <p:nvSpPr>
          <p:cNvPr id="6" name="TextBox 5">
            <a:extLst>
              <a:ext uri="{FF2B5EF4-FFF2-40B4-BE49-F238E27FC236}">
                <a16:creationId xmlns:a16="http://schemas.microsoft.com/office/drawing/2014/main" id="{34E2278F-B8F0-4B6F-824E-01B070AE104F}"/>
              </a:ext>
            </a:extLst>
          </p:cNvPr>
          <p:cNvSpPr txBox="1"/>
          <p:nvPr/>
        </p:nvSpPr>
        <p:spPr>
          <a:xfrm>
            <a:off x="230586" y="4190337"/>
            <a:ext cx="11489487" cy="2246769"/>
          </a:xfrm>
          <a:prstGeom prst="rect">
            <a:avLst/>
          </a:prstGeom>
          <a:noFill/>
        </p:spPr>
        <p:txBody>
          <a:bodyPr wrap="square" rtlCol="0">
            <a:spAutoFit/>
          </a:bodyPr>
          <a:lstStyle/>
          <a:p>
            <a:pPr marL="285750" indent="-285750" algn="just">
              <a:buFont typeface="Wingdings" panose="05000000000000000000" pitchFamily="2" charset="2"/>
              <a:buChar char="q"/>
            </a:pPr>
            <a:r>
              <a:rPr lang="en-US" sz="1400" b="1" dirty="0"/>
              <a:t>Country Population and YouTube Subscribers Have Only a Weak Positive Relationship</a:t>
            </a:r>
            <a:endParaRPr lang="en-US" sz="1400" dirty="0"/>
          </a:p>
          <a:p>
            <a:pPr lvl="1" algn="just"/>
            <a:r>
              <a:rPr lang="en-US" sz="1400" dirty="0"/>
              <a:t>The scatter plots and the correlation matrix reveal that there is only a weak positive correlation (</a:t>
            </a:r>
            <a:r>
              <a:rPr lang="en-US" sz="1400" b="1" dirty="0"/>
              <a:t>correlation coefficient ≈ 0.20</a:t>
            </a:r>
            <a:r>
              <a:rPr lang="en-US" sz="1400" dirty="0"/>
              <a:t>) between a country's population and the total number of YouTube subscribers attributed to that country. This suggests that while larger populations may offer a bigger potential audience, population alone does not strongly predict total YouTube subscribers at the country level.</a:t>
            </a:r>
          </a:p>
          <a:p>
            <a:pPr lvl="1" algn="just"/>
            <a:endParaRPr lang="en-US" sz="1400" dirty="0"/>
          </a:p>
          <a:p>
            <a:pPr marL="285750" indent="-285750" algn="just">
              <a:buFont typeface="Wingdings" panose="05000000000000000000" pitchFamily="2" charset="2"/>
              <a:buChar char="q"/>
            </a:pPr>
            <a:r>
              <a:rPr lang="en-US" sz="1400" b="1" dirty="0"/>
              <a:t>Subscriber Distribution Shows Large Outliers and Variability Unrelated to Population</a:t>
            </a:r>
            <a:endParaRPr lang="en-US" sz="1400" dirty="0"/>
          </a:p>
          <a:p>
            <a:pPr lvl="1" algn="just"/>
            <a:r>
              <a:rPr lang="en-US" sz="1400" dirty="0"/>
              <a:t>The scatter plots (both linear and log-log) display significant outliers and wide variability, where some countries with modest populations have disproportionately high subscriber counts, and some of the world's most populous countries have lower-than-expected subscriber numbers. This highlights that factors beyond population—such as digital penetration, cultural engagement with YouTube, and creator activity—play a critical role in subscriber totals.</a:t>
            </a:r>
          </a:p>
        </p:txBody>
      </p:sp>
    </p:spTree>
    <p:extLst>
      <p:ext uri="{BB962C8B-B14F-4D97-AF65-F5344CB8AC3E}">
        <p14:creationId xmlns:p14="http://schemas.microsoft.com/office/powerpoint/2010/main" val="2014283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2537A6-029A-4C8C-B767-994D59811A91}"/>
              </a:ext>
            </a:extLst>
          </p:cNvPr>
          <p:cNvSpPr txBox="1"/>
          <p:nvPr/>
        </p:nvSpPr>
        <p:spPr>
          <a:xfrm>
            <a:off x="556591" y="469127"/>
            <a:ext cx="10789920" cy="461665"/>
          </a:xfrm>
          <a:prstGeom prst="rect">
            <a:avLst/>
          </a:prstGeom>
          <a:noFill/>
        </p:spPr>
        <p:txBody>
          <a:bodyPr wrap="square" rtlCol="0">
            <a:spAutoFit/>
          </a:bodyPr>
          <a:lstStyle/>
          <a:p>
            <a:pPr algn="ctr"/>
            <a:r>
              <a:rPr lang="en-US" sz="2400" b="1" u="sng" dirty="0"/>
              <a:t>Top 10 YouTube Channels by Subscribers</a:t>
            </a:r>
          </a:p>
        </p:txBody>
      </p:sp>
      <p:pic>
        <p:nvPicPr>
          <p:cNvPr id="3" name="Picture 2">
            <a:extLst>
              <a:ext uri="{FF2B5EF4-FFF2-40B4-BE49-F238E27FC236}">
                <a16:creationId xmlns:a16="http://schemas.microsoft.com/office/drawing/2014/main" id="{1AF0F2F6-8241-4E6A-B419-BBB7A5E487C4}"/>
              </a:ext>
            </a:extLst>
          </p:cNvPr>
          <p:cNvPicPr>
            <a:picLocks noChangeAspect="1"/>
          </p:cNvPicPr>
          <p:nvPr/>
        </p:nvPicPr>
        <p:blipFill>
          <a:blip r:embed="rId2"/>
          <a:stretch>
            <a:fillRect/>
          </a:stretch>
        </p:blipFill>
        <p:spPr>
          <a:xfrm>
            <a:off x="400676" y="1319917"/>
            <a:ext cx="5115448" cy="3387256"/>
          </a:xfrm>
          <a:prstGeom prst="rect">
            <a:avLst/>
          </a:prstGeom>
        </p:spPr>
      </p:pic>
      <p:pic>
        <p:nvPicPr>
          <p:cNvPr id="4" name="Picture 3">
            <a:extLst>
              <a:ext uri="{FF2B5EF4-FFF2-40B4-BE49-F238E27FC236}">
                <a16:creationId xmlns:a16="http://schemas.microsoft.com/office/drawing/2014/main" id="{607E1AEA-0744-4254-A04E-1DF8A72BB767}"/>
              </a:ext>
            </a:extLst>
          </p:cNvPr>
          <p:cNvPicPr>
            <a:picLocks noChangeAspect="1"/>
          </p:cNvPicPr>
          <p:nvPr/>
        </p:nvPicPr>
        <p:blipFill>
          <a:blip r:embed="rId3"/>
          <a:stretch>
            <a:fillRect/>
          </a:stretch>
        </p:blipFill>
        <p:spPr>
          <a:xfrm>
            <a:off x="6755958" y="1264257"/>
            <a:ext cx="3874936" cy="3197637"/>
          </a:xfrm>
          <a:prstGeom prst="rect">
            <a:avLst/>
          </a:prstGeom>
        </p:spPr>
      </p:pic>
      <p:sp>
        <p:nvSpPr>
          <p:cNvPr id="5" name="TextBox 4">
            <a:extLst>
              <a:ext uri="{FF2B5EF4-FFF2-40B4-BE49-F238E27FC236}">
                <a16:creationId xmlns:a16="http://schemas.microsoft.com/office/drawing/2014/main" id="{B27C6983-9DAE-4B37-A1A3-ED55454437C5}"/>
              </a:ext>
            </a:extLst>
          </p:cNvPr>
          <p:cNvSpPr txBox="1"/>
          <p:nvPr/>
        </p:nvSpPr>
        <p:spPr>
          <a:xfrm>
            <a:off x="206735" y="5064981"/>
            <a:ext cx="11505536" cy="1477328"/>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T-Series</a:t>
            </a:r>
            <a:r>
              <a:rPr lang="en-US" dirty="0"/>
              <a:t> is the clear leader among the top 10 YouTube channels by subscribers, commanding a substantial 16.9% share of the total subscriber base with 245 million subscribers.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Channels like YouTube Movies, </a:t>
            </a:r>
            <a:r>
              <a:rPr lang="en-US" dirty="0" err="1"/>
              <a:t>MrBeast</a:t>
            </a:r>
            <a:r>
              <a:rPr lang="en-US" dirty="0"/>
              <a:t>, and </a:t>
            </a:r>
            <a:r>
              <a:rPr lang="en-US" dirty="0" err="1"/>
              <a:t>Cocomelon</a:t>
            </a:r>
            <a:r>
              <a:rPr lang="en-US" dirty="0"/>
              <a:t> have similar subscriber numbers, with a gradual, not steep, drop-off down the list, as the bar chart visually demonstrates and the pie chart percentages reinforce.</a:t>
            </a:r>
          </a:p>
        </p:txBody>
      </p:sp>
    </p:spTree>
    <p:extLst>
      <p:ext uri="{BB962C8B-B14F-4D97-AF65-F5344CB8AC3E}">
        <p14:creationId xmlns:p14="http://schemas.microsoft.com/office/powerpoint/2010/main" val="3869970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0A2F19-94E6-47C7-9B9B-D38F3797C45E}"/>
              </a:ext>
            </a:extLst>
          </p:cNvPr>
          <p:cNvSpPr txBox="1"/>
          <p:nvPr/>
        </p:nvSpPr>
        <p:spPr>
          <a:xfrm>
            <a:off x="365760" y="238540"/>
            <a:ext cx="11608903" cy="400110"/>
          </a:xfrm>
          <a:prstGeom prst="rect">
            <a:avLst/>
          </a:prstGeom>
          <a:noFill/>
        </p:spPr>
        <p:txBody>
          <a:bodyPr wrap="square" rtlCol="0">
            <a:spAutoFit/>
          </a:bodyPr>
          <a:lstStyle/>
          <a:p>
            <a:r>
              <a:rPr lang="en-US" sz="2000" b="1" u="sng" dirty="0"/>
              <a:t>Top 10 countries with the highest number of YouTube channels compare in terms of their total population</a:t>
            </a:r>
            <a:endParaRPr lang="en-IN" sz="2000" b="1" u="sng" dirty="0"/>
          </a:p>
        </p:txBody>
      </p:sp>
      <p:pic>
        <p:nvPicPr>
          <p:cNvPr id="3" name="Picture 2">
            <a:extLst>
              <a:ext uri="{FF2B5EF4-FFF2-40B4-BE49-F238E27FC236}">
                <a16:creationId xmlns:a16="http://schemas.microsoft.com/office/drawing/2014/main" id="{C9C8E586-DCB9-44E9-8024-C791FCECB45B}"/>
              </a:ext>
            </a:extLst>
          </p:cNvPr>
          <p:cNvPicPr>
            <a:picLocks noChangeAspect="1"/>
          </p:cNvPicPr>
          <p:nvPr/>
        </p:nvPicPr>
        <p:blipFill>
          <a:blip r:embed="rId2"/>
          <a:stretch>
            <a:fillRect/>
          </a:stretch>
        </p:blipFill>
        <p:spPr>
          <a:xfrm>
            <a:off x="3015864" y="910093"/>
            <a:ext cx="4808220" cy="2853658"/>
          </a:xfrm>
          <a:prstGeom prst="rect">
            <a:avLst/>
          </a:prstGeom>
        </p:spPr>
      </p:pic>
      <p:sp>
        <p:nvSpPr>
          <p:cNvPr id="4" name="TextBox 3">
            <a:extLst>
              <a:ext uri="{FF2B5EF4-FFF2-40B4-BE49-F238E27FC236}">
                <a16:creationId xmlns:a16="http://schemas.microsoft.com/office/drawing/2014/main" id="{DC01A82B-814F-4608-99CA-E8B9B16925BA}"/>
              </a:ext>
            </a:extLst>
          </p:cNvPr>
          <p:cNvSpPr txBox="1"/>
          <p:nvPr/>
        </p:nvSpPr>
        <p:spPr>
          <a:xfrm>
            <a:off x="226612" y="4377100"/>
            <a:ext cx="11887198" cy="2062103"/>
          </a:xfrm>
          <a:prstGeom prst="rect">
            <a:avLst/>
          </a:prstGeom>
          <a:noFill/>
        </p:spPr>
        <p:txBody>
          <a:bodyPr wrap="square" rtlCol="0">
            <a:spAutoFit/>
          </a:bodyPr>
          <a:lstStyle/>
          <a:p>
            <a:pPr marL="285750" indent="-285750">
              <a:buFont typeface="Wingdings" panose="05000000000000000000" pitchFamily="2" charset="2"/>
              <a:buChar char="q"/>
            </a:pPr>
            <a:r>
              <a:rPr lang="en-US" sz="1600" b="1" dirty="0"/>
              <a:t>The United States has the highest number of top YouTube channels despite not having the largest population.</a:t>
            </a:r>
            <a:br>
              <a:rPr lang="en-US" sz="1600" dirty="0"/>
            </a:br>
            <a:r>
              <a:rPr lang="en-US" sz="1600" dirty="0"/>
              <a:t>The U.S. vastly outpaces all other countries in the number of YouTube channels, with more than 300 channels, even though its population is significantly smaller than India’s. This indicates a much higher density of popular YouTube channels per capita in the United States.</a:t>
            </a:r>
          </a:p>
          <a:p>
            <a:pPr marL="285750" indent="-285750">
              <a:buFont typeface="Wingdings" panose="05000000000000000000" pitchFamily="2" charset="2"/>
              <a:buChar char="q"/>
            </a:pPr>
            <a:endParaRPr lang="en-US" sz="1600" dirty="0"/>
          </a:p>
          <a:p>
            <a:pPr marL="285750" indent="-285750">
              <a:buFont typeface="Wingdings" panose="05000000000000000000" pitchFamily="2" charset="2"/>
              <a:buChar char="q"/>
            </a:pPr>
            <a:r>
              <a:rPr lang="en-US" sz="1600" b="1" dirty="0"/>
              <a:t>Population size does not strongly predict YouTube channel count among the top countries.</a:t>
            </a:r>
            <a:br>
              <a:rPr lang="en-US" sz="1600" dirty="0"/>
            </a:br>
            <a:r>
              <a:rPr lang="en-US" sz="1600" dirty="0"/>
              <a:t>Countries like India and Brazil have very large populations but relatively fewer top YouTube channels compared to the U.S. Meanwhile, countries with smaller populations—such as the United Kingdom and Spain—still appear among the top 10, showing that factors other than just population size play a key role in YouTube channel proliferation.</a:t>
            </a:r>
          </a:p>
        </p:txBody>
      </p:sp>
    </p:spTree>
    <p:extLst>
      <p:ext uri="{BB962C8B-B14F-4D97-AF65-F5344CB8AC3E}">
        <p14:creationId xmlns:p14="http://schemas.microsoft.com/office/powerpoint/2010/main" val="2668081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0F83F8-56AE-45C6-80F9-DDE057BA429E}"/>
              </a:ext>
            </a:extLst>
          </p:cNvPr>
          <p:cNvSpPr txBox="1"/>
          <p:nvPr/>
        </p:nvSpPr>
        <p:spPr>
          <a:xfrm>
            <a:off x="326003" y="230588"/>
            <a:ext cx="11521440" cy="369332"/>
          </a:xfrm>
          <a:prstGeom prst="rect">
            <a:avLst/>
          </a:prstGeom>
          <a:noFill/>
        </p:spPr>
        <p:txBody>
          <a:bodyPr wrap="square" rtlCol="0">
            <a:spAutoFit/>
          </a:bodyPr>
          <a:lstStyle/>
          <a:p>
            <a:pPr algn="ctr"/>
            <a:r>
              <a:rPr lang="en-US" b="1" u="sng" dirty="0"/>
              <a:t>Correlation between the number of subscribers gained in the last 30 days and the unemployment rate in a country</a:t>
            </a:r>
            <a:endParaRPr lang="en-IN" b="1" u="sng" dirty="0"/>
          </a:p>
        </p:txBody>
      </p:sp>
      <p:pic>
        <p:nvPicPr>
          <p:cNvPr id="3" name="Picture 2">
            <a:extLst>
              <a:ext uri="{FF2B5EF4-FFF2-40B4-BE49-F238E27FC236}">
                <a16:creationId xmlns:a16="http://schemas.microsoft.com/office/drawing/2014/main" id="{73E033B0-3137-4708-9398-078B4CAEEC38}"/>
              </a:ext>
            </a:extLst>
          </p:cNvPr>
          <p:cNvPicPr>
            <a:picLocks noChangeAspect="1"/>
          </p:cNvPicPr>
          <p:nvPr/>
        </p:nvPicPr>
        <p:blipFill>
          <a:blip r:embed="rId2"/>
          <a:stretch>
            <a:fillRect/>
          </a:stretch>
        </p:blipFill>
        <p:spPr>
          <a:xfrm>
            <a:off x="584520" y="1018886"/>
            <a:ext cx="3419061" cy="2546851"/>
          </a:xfrm>
          <a:prstGeom prst="rect">
            <a:avLst/>
          </a:prstGeom>
        </p:spPr>
      </p:pic>
      <p:pic>
        <p:nvPicPr>
          <p:cNvPr id="4" name="Picture 3">
            <a:extLst>
              <a:ext uri="{FF2B5EF4-FFF2-40B4-BE49-F238E27FC236}">
                <a16:creationId xmlns:a16="http://schemas.microsoft.com/office/drawing/2014/main" id="{FD7E4EAB-64D3-4FF3-A2E4-1F7FAA66AFCF}"/>
              </a:ext>
            </a:extLst>
          </p:cNvPr>
          <p:cNvPicPr>
            <a:picLocks noChangeAspect="1"/>
          </p:cNvPicPr>
          <p:nvPr/>
        </p:nvPicPr>
        <p:blipFill>
          <a:blip r:embed="rId3"/>
          <a:stretch>
            <a:fillRect/>
          </a:stretch>
        </p:blipFill>
        <p:spPr>
          <a:xfrm>
            <a:off x="4232082" y="965634"/>
            <a:ext cx="3562035" cy="2653353"/>
          </a:xfrm>
          <a:prstGeom prst="rect">
            <a:avLst/>
          </a:prstGeom>
        </p:spPr>
      </p:pic>
      <p:pic>
        <p:nvPicPr>
          <p:cNvPr id="5" name="Picture 4">
            <a:extLst>
              <a:ext uri="{FF2B5EF4-FFF2-40B4-BE49-F238E27FC236}">
                <a16:creationId xmlns:a16="http://schemas.microsoft.com/office/drawing/2014/main" id="{E8631241-1A26-4F0D-95FF-BEC349666FC3}"/>
              </a:ext>
            </a:extLst>
          </p:cNvPr>
          <p:cNvPicPr>
            <a:picLocks noChangeAspect="1"/>
          </p:cNvPicPr>
          <p:nvPr/>
        </p:nvPicPr>
        <p:blipFill>
          <a:blip r:embed="rId4"/>
          <a:stretch>
            <a:fillRect/>
          </a:stretch>
        </p:blipFill>
        <p:spPr>
          <a:xfrm>
            <a:off x="8182555" y="1018886"/>
            <a:ext cx="3424925" cy="2546851"/>
          </a:xfrm>
          <a:prstGeom prst="rect">
            <a:avLst/>
          </a:prstGeom>
        </p:spPr>
      </p:pic>
      <p:sp>
        <p:nvSpPr>
          <p:cNvPr id="8" name="TextBox 7">
            <a:extLst>
              <a:ext uri="{FF2B5EF4-FFF2-40B4-BE49-F238E27FC236}">
                <a16:creationId xmlns:a16="http://schemas.microsoft.com/office/drawing/2014/main" id="{23879621-4AD9-47FE-BF8C-23CB2335A812}"/>
              </a:ext>
            </a:extLst>
          </p:cNvPr>
          <p:cNvSpPr txBox="1"/>
          <p:nvPr/>
        </p:nvSpPr>
        <p:spPr>
          <a:xfrm>
            <a:off x="326003" y="4333462"/>
            <a:ext cx="11426024" cy="1815882"/>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dirty="0"/>
              <a:t>There is virtually no relationship between a country’s unemployment rate and the average number of subscribers gained by YouTube channels in the last 30 </a:t>
            </a:r>
            <a:r>
              <a:rPr lang="en-US" sz="1600" dirty="0" err="1"/>
              <a:t>days.This</a:t>
            </a:r>
            <a:r>
              <a:rPr lang="en-US" sz="1600" dirty="0"/>
              <a:t> is supported by the very low correlation coefficient of </a:t>
            </a:r>
            <a:r>
              <a:rPr lang="en-US" sz="1600" b="1" dirty="0"/>
              <a:t>-0.07</a:t>
            </a:r>
            <a:r>
              <a:rPr lang="en-US" sz="1600" dirty="0"/>
              <a:t> in the correlation matrix, as well as the flat trend lines in both the linear and log-log scatter plots.</a:t>
            </a:r>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dirty="0"/>
              <a:t>Channels across all unemployment rates show a wide spread in subscriber gains, with several extreme outliers well above the general </a:t>
            </a:r>
            <a:r>
              <a:rPr lang="en-US" sz="1600" dirty="0" err="1"/>
              <a:t>trend.The</a:t>
            </a:r>
            <a:r>
              <a:rPr lang="en-US" sz="1600" dirty="0"/>
              <a:t> scatter plots reveal that, regardless of unemployment rate, some countries have channels that experience exceptionally high subscriber growth, indicating that factors other than unemployment are likely driving subscriber gains</a:t>
            </a:r>
            <a:endParaRPr lang="en-IN" sz="1600" dirty="0"/>
          </a:p>
        </p:txBody>
      </p:sp>
    </p:spTree>
    <p:extLst>
      <p:ext uri="{BB962C8B-B14F-4D97-AF65-F5344CB8AC3E}">
        <p14:creationId xmlns:p14="http://schemas.microsoft.com/office/powerpoint/2010/main" val="37436284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01BAF7-DCA5-4019-BEC0-F0E36C20322F}"/>
              </a:ext>
            </a:extLst>
          </p:cNvPr>
          <p:cNvSpPr txBox="1"/>
          <p:nvPr/>
        </p:nvSpPr>
        <p:spPr>
          <a:xfrm>
            <a:off x="474428" y="206734"/>
            <a:ext cx="11243144" cy="461665"/>
          </a:xfrm>
          <a:prstGeom prst="rect">
            <a:avLst/>
          </a:prstGeom>
          <a:noFill/>
        </p:spPr>
        <p:txBody>
          <a:bodyPr wrap="square" rtlCol="0">
            <a:spAutoFit/>
          </a:bodyPr>
          <a:lstStyle/>
          <a:p>
            <a:pPr algn="ctr"/>
            <a:r>
              <a:rPr lang="en-US" sz="2400" b="1" u="sng" dirty="0"/>
              <a:t>Distribution of video views for the last 30 days vary across different channel types</a:t>
            </a:r>
            <a:endParaRPr lang="en-IN" sz="2400" b="1" u="sng" dirty="0"/>
          </a:p>
        </p:txBody>
      </p:sp>
      <p:pic>
        <p:nvPicPr>
          <p:cNvPr id="3" name="Picture 2">
            <a:extLst>
              <a:ext uri="{FF2B5EF4-FFF2-40B4-BE49-F238E27FC236}">
                <a16:creationId xmlns:a16="http://schemas.microsoft.com/office/drawing/2014/main" id="{D3EB0764-08E0-43C9-BB2C-AEA87E25F76C}"/>
              </a:ext>
            </a:extLst>
          </p:cNvPr>
          <p:cNvPicPr>
            <a:picLocks noChangeAspect="1"/>
          </p:cNvPicPr>
          <p:nvPr/>
        </p:nvPicPr>
        <p:blipFill>
          <a:blip r:embed="rId2"/>
          <a:stretch>
            <a:fillRect/>
          </a:stretch>
        </p:blipFill>
        <p:spPr>
          <a:xfrm>
            <a:off x="1979873" y="845864"/>
            <a:ext cx="7712767" cy="3804270"/>
          </a:xfrm>
          <a:prstGeom prst="rect">
            <a:avLst/>
          </a:prstGeom>
        </p:spPr>
      </p:pic>
      <p:sp>
        <p:nvSpPr>
          <p:cNvPr id="4" name="TextBox 3">
            <a:extLst>
              <a:ext uri="{FF2B5EF4-FFF2-40B4-BE49-F238E27FC236}">
                <a16:creationId xmlns:a16="http://schemas.microsoft.com/office/drawing/2014/main" id="{235B4DC9-817C-4909-9F4F-02F9C887C0E2}"/>
              </a:ext>
            </a:extLst>
          </p:cNvPr>
          <p:cNvSpPr txBox="1"/>
          <p:nvPr/>
        </p:nvSpPr>
        <p:spPr>
          <a:xfrm>
            <a:off x="326004" y="5072931"/>
            <a:ext cx="11243144" cy="1323439"/>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b="1" dirty="0"/>
              <a:t>The "Animals" and "Sports" channel types achieve the highest median video views in the last 30 days</a:t>
            </a:r>
            <a:r>
              <a:rPr lang="en-US" sz="1600" dirty="0"/>
              <a:t>, as their box plots are positioned highest on the log scale, indicating these categories tend to garner more views compared to others.</a:t>
            </a:r>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b="1" dirty="0"/>
              <a:t>The "Autos" category displays the greatest variability in 30-day video views</a:t>
            </a:r>
            <a:r>
              <a:rPr lang="en-US" sz="1600" dirty="0"/>
              <a:t>, with a notably wide box and long whiskers, reflecting both some of the lowest minimums and high maximum outliers among all channel types.</a:t>
            </a:r>
          </a:p>
        </p:txBody>
      </p:sp>
    </p:spTree>
    <p:extLst>
      <p:ext uri="{BB962C8B-B14F-4D97-AF65-F5344CB8AC3E}">
        <p14:creationId xmlns:p14="http://schemas.microsoft.com/office/powerpoint/2010/main" val="3139400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ABC45E-01FA-4B6F-B8E6-F60590EC506B}"/>
              </a:ext>
            </a:extLst>
          </p:cNvPr>
          <p:cNvPicPr>
            <a:picLocks noChangeAspect="1"/>
          </p:cNvPicPr>
          <p:nvPr/>
        </p:nvPicPr>
        <p:blipFill>
          <a:blip r:embed="rId2"/>
          <a:stretch>
            <a:fillRect/>
          </a:stretch>
        </p:blipFill>
        <p:spPr>
          <a:xfrm>
            <a:off x="647050" y="286247"/>
            <a:ext cx="3507023" cy="6066845"/>
          </a:xfrm>
          <a:prstGeom prst="rect">
            <a:avLst/>
          </a:prstGeom>
        </p:spPr>
      </p:pic>
      <p:sp>
        <p:nvSpPr>
          <p:cNvPr id="3" name="TextBox 2">
            <a:extLst>
              <a:ext uri="{FF2B5EF4-FFF2-40B4-BE49-F238E27FC236}">
                <a16:creationId xmlns:a16="http://schemas.microsoft.com/office/drawing/2014/main" id="{B987F048-52A0-44E9-9AAF-5165884C62B5}"/>
              </a:ext>
            </a:extLst>
          </p:cNvPr>
          <p:cNvSpPr txBox="1"/>
          <p:nvPr/>
        </p:nvSpPr>
        <p:spPr>
          <a:xfrm>
            <a:off x="4587063" y="832887"/>
            <a:ext cx="7149063" cy="4278094"/>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b="1" dirty="0"/>
              <a:t>Most Channel Types Have a Heavy Concentration of Channels with Lower 30-Day Views.</a:t>
            </a:r>
          </a:p>
          <a:p>
            <a:pPr lvl="1" algn="just"/>
            <a:r>
              <a:rPr lang="en-US" sz="1600" dirty="0"/>
              <a:t>For nearly all channel types, the distribution peaks sharply at the lower end of the view scale (typically between 10610</a:t>
            </a:r>
            <a:r>
              <a:rPr lang="en-US" sz="1600" dirty="0">
                <a:effectLst/>
              </a:rPr>
              <a:t>6</a:t>
            </a:r>
            <a:r>
              <a:rPr lang="en-US" sz="1600" dirty="0"/>
              <a:t> and 10710</a:t>
            </a:r>
            <a:r>
              <a:rPr lang="en-US" sz="1600" dirty="0">
                <a:effectLst/>
              </a:rPr>
              <a:t>7</a:t>
            </a:r>
            <a:r>
              <a:rPr lang="en-US" sz="1600" dirty="0"/>
              <a:t> monthly views), then drops off quickly, indicating that the vast majority of channels have relatively modest recent view counts regardless of type. Only a small fraction of channels reach very high monthly view numbers.</a:t>
            </a:r>
          </a:p>
          <a:p>
            <a:pPr lvl="1" algn="just"/>
            <a:endParaRPr lang="en-US" sz="1600" dirty="0"/>
          </a:p>
          <a:p>
            <a:pPr lvl="1" algn="just"/>
            <a:endParaRPr lang="en-US" sz="1600" dirty="0"/>
          </a:p>
          <a:p>
            <a:pPr marL="285750" indent="-285750" algn="just">
              <a:buFont typeface="Wingdings" panose="05000000000000000000" pitchFamily="2" charset="2"/>
              <a:buChar char="q"/>
            </a:pPr>
            <a:r>
              <a:rPr lang="en-US" sz="1600" b="1" dirty="0"/>
              <a:t>Channel Types Like "Nonprofit," "Animals," and "Sports" Exhibit Significant Outliers and Bimodal Patterns.</a:t>
            </a:r>
          </a:p>
          <a:p>
            <a:pPr lvl="1" algn="just"/>
            <a:r>
              <a:rPr lang="en-US" sz="1600" dirty="0"/>
              <a:t>While most categories are dominated by lower views, "Nonprofit," "Animals," and "Sports" show pronounced bumps or secondary peaks at much higher view ranges (10810</a:t>
            </a:r>
            <a:r>
              <a:rPr lang="en-US" sz="1600" dirty="0">
                <a:effectLst/>
              </a:rPr>
              <a:t>8</a:t>
            </a:r>
            <a:r>
              <a:rPr lang="en-US" sz="1600" dirty="0"/>
              <a:t> to 10910</a:t>
            </a:r>
            <a:r>
              <a:rPr lang="en-US" sz="1600" dirty="0">
                <a:effectLst/>
              </a:rPr>
              <a:t>9</a:t>
            </a:r>
            <a:r>
              <a:rPr lang="en-US" sz="1600" dirty="0"/>
              <a:t>), indicating the presence of a distinct group of channels that achieve exceptionally high recent viewership within these types—much more so than most other categories. This suggests these types include both many niche channels and a few that attract mass audiences.</a:t>
            </a:r>
            <a:endParaRPr lang="en-IN" sz="1600" dirty="0"/>
          </a:p>
        </p:txBody>
      </p:sp>
    </p:spTree>
    <p:extLst>
      <p:ext uri="{BB962C8B-B14F-4D97-AF65-F5344CB8AC3E}">
        <p14:creationId xmlns:p14="http://schemas.microsoft.com/office/powerpoint/2010/main" val="2328612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854630-AF69-48B4-BB5A-971E8547C2D6}"/>
              </a:ext>
            </a:extLst>
          </p:cNvPr>
          <p:cNvSpPr txBox="1"/>
          <p:nvPr/>
        </p:nvSpPr>
        <p:spPr>
          <a:xfrm>
            <a:off x="492981" y="262393"/>
            <a:ext cx="11282901" cy="461665"/>
          </a:xfrm>
          <a:prstGeom prst="rect">
            <a:avLst/>
          </a:prstGeom>
          <a:noFill/>
        </p:spPr>
        <p:txBody>
          <a:bodyPr wrap="square" rtlCol="0">
            <a:spAutoFit/>
          </a:bodyPr>
          <a:lstStyle/>
          <a:p>
            <a:pPr algn="ctr"/>
            <a:r>
              <a:rPr lang="en-US" sz="2400" b="1" u="sng" dirty="0"/>
              <a:t>Seasonal trends in the number of videos uploaded by YouTube channels</a:t>
            </a:r>
            <a:endParaRPr lang="en-IN" sz="2400" b="1" u="sng" dirty="0"/>
          </a:p>
        </p:txBody>
      </p:sp>
      <p:pic>
        <p:nvPicPr>
          <p:cNvPr id="3" name="Picture 2">
            <a:extLst>
              <a:ext uri="{FF2B5EF4-FFF2-40B4-BE49-F238E27FC236}">
                <a16:creationId xmlns:a16="http://schemas.microsoft.com/office/drawing/2014/main" id="{AA8E30CB-D275-4148-93C9-0E8469BC20B6}"/>
              </a:ext>
            </a:extLst>
          </p:cNvPr>
          <p:cNvPicPr>
            <a:picLocks noChangeAspect="1"/>
          </p:cNvPicPr>
          <p:nvPr/>
        </p:nvPicPr>
        <p:blipFill>
          <a:blip r:embed="rId2"/>
          <a:stretch>
            <a:fillRect/>
          </a:stretch>
        </p:blipFill>
        <p:spPr>
          <a:xfrm>
            <a:off x="2099145" y="988777"/>
            <a:ext cx="7311390" cy="3596253"/>
          </a:xfrm>
          <a:prstGeom prst="rect">
            <a:avLst/>
          </a:prstGeom>
        </p:spPr>
      </p:pic>
      <p:sp>
        <p:nvSpPr>
          <p:cNvPr id="4" name="TextBox 3">
            <a:extLst>
              <a:ext uri="{FF2B5EF4-FFF2-40B4-BE49-F238E27FC236}">
                <a16:creationId xmlns:a16="http://schemas.microsoft.com/office/drawing/2014/main" id="{BF304B7D-6177-4BBE-B895-15A65A5F6618}"/>
              </a:ext>
            </a:extLst>
          </p:cNvPr>
          <p:cNvSpPr txBox="1"/>
          <p:nvPr/>
        </p:nvSpPr>
        <p:spPr>
          <a:xfrm>
            <a:off x="657306" y="4953662"/>
            <a:ext cx="10877385" cy="1323439"/>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dirty="0"/>
              <a:t>The highest number of YouTube channels are created in January, with over 100 channels started, making it the most popular month for new channel creation.</a:t>
            </a:r>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dirty="0"/>
              <a:t>February shows the lowest channel creation activity, with significantly fewer new channels compared to other months, highlighting a notable dip early in the year.</a:t>
            </a:r>
          </a:p>
        </p:txBody>
      </p:sp>
    </p:spTree>
    <p:extLst>
      <p:ext uri="{BB962C8B-B14F-4D97-AF65-F5344CB8AC3E}">
        <p14:creationId xmlns:p14="http://schemas.microsoft.com/office/powerpoint/2010/main" val="3222037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D1DA34-D1E3-4CC2-A5D0-BC6013854117}"/>
              </a:ext>
            </a:extLst>
          </p:cNvPr>
          <p:cNvPicPr>
            <a:picLocks noChangeAspect="1"/>
          </p:cNvPicPr>
          <p:nvPr/>
        </p:nvPicPr>
        <p:blipFill>
          <a:blip r:embed="rId2"/>
          <a:stretch>
            <a:fillRect/>
          </a:stretch>
        </p:blipFill>
        <p:spPr>
          <a:xfrm>
            <a:off x="2194560" y="991595"/>
            <a:ext cx="6050943" cy="3740302"/>
          </a:xfrm>
          <a:prstGeom prst="rect">
            <a:avLst/>
          </a:prstGeom>
        </p:spPr>
      </p:pic>
      <p:sp>
        <p:nvSpPr>
          <p:cNvPr id="3" name="TextBox 2">
            <a:extLst>
              <a:ext uri="{FF2B5EF4-FFF2-40B4-BE49-F238E27FC236}">
                <a16:creationId xmlns:a16="http://schemas.microsoft.com/office/drawing/2014/main" id="{228BC5B5-AA60-48B1-9A71-F48BB9DDDC8E}"/>
              </a:ext>
            </a:extLst>
          </p:cNvPr>
          <p:cNvSpPr txBox="1"/>
          <p:nvPr/>
        </p:nvSpPr>
        <p:spPr>
          <a:xfrm>
            <a:off x="636104" y="318053"/>
            <a:ext cx="11171583" cy="400110"/>
          </a:xfrm>
          <a:prstGeom prst="rect">
            <a:avLst/>
          </a:prstGeom>
          <a:noFill/>
        </p:spPr>
        <p:txBody>
          <a:bodyPr wrap="square" rtlCol="0">
            <a:spAutoFit/>
          </a:bodyPr>
          <a:lstStyle/>
          <a:p>
            <a:pPr algn="ctr"/>
            <a:r>
              <a:rPr lang="en-US" sz="2000" b="1" u="sng" dirty="0"/>
              <a:t>Average number of subscribers gained per month since the creation of YouTube channels till now</a:t>
            </a:r>
            <a:endParaRPr lang="en-IN" sz="2000" b="1" u="sng" dirty="0"/>
          </a:p>
        </p:txBody>
      </p:sp>
      <p:sp>
        <p:nvSpPr>
          <p:cNvPr id="4" name="TextBox 3">
            <a:extLst>
              <a:ext uri="{FF2B5EF4-FFF2-40B4-BE49-F238E27FC236}">
                <a16:creationId xmlns:a16="http://schemas.microsoft.com/office/drawing/2014/main" id="{1AD7051B-AD72-482D-ABD1-457036412E3B}"/>
              </a:ext>
            </a:extLst>
          </p:cNvPr>
          <p:cNvSpPr txBox="1"/>
          <p:nvPr/>
        </p:nvSpPr>
        <p:spPr>
          <a:xfrm>
            <a:off x="413469" y="5144494"/>
            <a:ext cx="10933043" cy="1323439"/>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b="1" dirty="0"/>
              <a:t>The distribution of average subscribers gained per month is highly right-skewed</a:t>
            </a:r>
            <a:r>
              <a:rPr lang="en-US" sz="1600" dirty="0"/>
              <a:t>, with most channels gaining between 50,000 and 200,000 subscribers monthly, and only a small number of channels achieving much higher growth.</a:t>
            </a:r>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b="1" dirty="0"/>
              <a:t>A sharp peak is observed around 125,000 average monthly subscribers gained</a:t>
            </a:r>
            <a:r>
              <a:rPr lang="en-US" sz="1600" dirty="0"/>
              <a:t>, after which the number of channels declines rapidly as average subscriber gains increase, indicating that exceptionally high monthly growth is rare among channels.</a:t>
            </a:r>
          </a:p>
        </p:txBody>
      </p:sp>
    </p:spTree>
    <p:extLst>
      <p:ext uri="{BB962C8B-B14F-4D97-AF65-F5344CB8AC3E}">
        <p14:creationId xmlns:p14="http://schemas.microsoft.com/office/powerpoint/2010/main" val="652189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67B88DC-D824-4AC7-9E7F-5E2BC73CA7F0}"/>
              </a:ext>
            </a:extLst>
          </p:cNvPr>
          <p:cNvSpPr txBox="1"/>
          <p:nvPr/>
        </p:nvSpPr>
        <p:spPr>
          <a:xfrm>
            <a:off x="645952" y="2248250"/>
            <a:ext cx="10284903" cy="1569660"/>
          </a:xfrm>
          <a:prstGeom prst="rect">
            <a:avLst/>
          </a:prstGeom>
          <a:noFill/>
        </p:spPr>
        <p:txBody>
          <a:bodyPr wrap="square" rtlCol="0">
            <a:spAutoFit/>
          </a:bodyPr>
          <a:lstStyle/>
          <a:p>
            <a:pPr algn="ctr"/>
            <a:r>
              <a:rPr lang="en-US" sz="9600" dirty="0">
                <a:latin typeface="Algerian" panose="04020705040A02060702" pitchFamily="82" charset="0"/>
              </a:rPr>
              <a:t>Thank you</a:t>
            </a:r>
            <a:endParaRPr lang="en-IN" sz="9600" dirty="0">
              <a:latin typeface="Algerian" panose="04020705040A02060702" pitchFamily="82" charset="0"/>
            </a:endParaRPr>
          </a:p>
        </p:txBody>
      </p:sp>
    </p:spTree>
    <p:extLst>
      <p:ext uri="{BB962C8B-B14F-4D97-AF65-F5344CB8AC3E}">
        <p14:creationId xmlns:p14="http://schemas.microsoft.com/office/powerpoint/2010/main" val="3190915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537DD5-56A8-499D-8099-5001C0C1A9B9}"/>
              </a:ext>
            </a:extLst>
          </p:cNvPr>
          <p:cNvSpPr txBox="1"/>
          <p:nvPr/>
        </p:nvSpPr>
        <p:spPr>
          <a:xfrm>
            <a:off x="445274" y="596348"/>
            <a:ext cx="11147728" cy="461665"/>
          </a:xfrm>
          <a:prstGeom prst="rect">
            <a:avLst/>
          </a:prstGeom>
          <a:noFill/>
        </p:spPr>
        <p:txBody>
          <a:bodyPr wrap="square" rtlCol="0">
            <a:spAutoFit/>
          </a:bodyPr>
          <a:lstStyle/>
          <a:p>
            <a:pPr algn="ctr"/>
            <a:r>
              <a:rPr lang="en-US" sz="2400" b="1" u="sng" dirty="0"/>
              <a:t>Category with highest average number of subscribers</a:t>
            </a:r>
            <a:endParaRPr lang="en-IN" sz="2400" b="1" u="sng" dirty="0"/>
          </a:p>
        </p:txBody>
      </p:sp>
      <p:pic>
        <p:nvPicPr>
          <p:cNvPr id="3" name="Picture 2">
            <a:extLst>
              <a:ext uri="{FF2B5EF4-FFF2-40B4-BE49-F238E27FC236}">
                <a16:creationId xmlns:a16="http://schemas.microsoft.com/office/drawing/2014/main" id="{A8EE8462-E1AF-4216-B33B-0CAD9FFDAF61}"/>
              </a:ext>
            </a:extLst>
          </p:cNvPr>
          <p:cNvPicPr>
            <a:picLocks noChangeAspect="1"/>
          </p:cNvPicPr>
          <p:nvPr/>
        </p:nvPicPr>
        <p:blipFill>
          <a:blip r:embed="rId2"/>
          <a:stretch>
            <a:fillRect/>
          </a:stretch>
        </p:blipFill>
        <p:spPr>
          <a:xfrm>
            <a:off x="1139835" y="1383526"/>
            <a:ext cx="4211394" cy="2790983"/>
          </a:xfrm>
          <a:prstGeom prst="rect">
            <a:avLst/>
          </a:prstGeom>
        </p:spPr>
      </p:pic>
      <p:pic>
        <p:nvPicPr>
          <p:cNvPr id="4" name="Picture 3">
            <a:extLst>
              <a:ext uri="{FF2B5EF4-FFF2-40B4-BE49-F238E27FC236}">
                <a16:creationId xmlns:a16="http://schemas.microsoft.com/office/drawing/2014/main" id="{7043595A-C278-49B8-B934-76932A06ED10}"/>
              </a:ext>
            </a:extLst>
          </p:cNvPr>
          <p:cNvPicPr>
            <a:picLocks noChangeAspect="1"/>
          </p:cNvPicPr>
          <p:nvPr/>
        </p:nvPicPr>
        <p:blipFill>
          <a:blip r:embed="rId3"/>
          <a:stretch>
            <a:fillRect/>
          </a:stretch>
        </p:blipFill>
        <p:spPr>
          <a:xfrm>
            <a:off x="6528024" y="1383526"/>
            <a:ext cx="2988891" cy="2552369"/>
          </a:xfrm>
          <a:prstGeom prst="rect">
            <a:avLst/>
          </a:prstGeom>
        </p:spPr>
      </p:pic>
      <p:sp>
        <p:nvSpPr>
          <p:cNvPr id="5" name="TextBox 4">
            <a:extLst>
              <a:ext uri="{FF2B5EF4-FFF2-40B4-BE49-F238E27FC236}">
                <a16:creationId xmlns:a16="http://schemas.microsoft.com/office/drawing/2014/main" id="{0BF3850E-FF4F-43C1-ADB6-571F2156B447}"/>
              </a:ext>
            </a:extLst>
          </p:cNvPr>
          <p:cNvSpPr txBox="1"/>
          <p:nvPr/>
        </p:nvSpPr>
        <p:spPr>
          <a:xfrm>
            <a:off x="381663" y="4723075"/>
            <a:ext cx="10686553" cy="147732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The "Shows" and "Trailers" categories lead the top 10 YouTube categories by a significant margin, with an average of 41.6 million and 39.0 million subscribers, respectively.</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This indicates a strong audience preference for curated content and previews, as these categories command the largest share of average subscribers among all categories represented.</a:t>
            </a:r>
            <a:endParaRPr lang="en-IN" dirty="0"/>
          </a:p>
        </p:txBody>
      </p:sp>
    </p:spTree>
    <p:extLst>
      <p:ext uri="{BB962C8B-B14F-4D97-AF65-F5344CB8AC3E}">
        <p14:creationId xmlns:p14="http://schemas.microsoft.com/office/powerpoint/2010/main" val="376721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3EC57A-FB7C-4F70-B1DE-910ECE338602}"/>
              </a:ext>
            </a:extLst>
          </p:cNvPr>
          <p:cNvPicPr>
            <a:picLocks noChangeAspect="1"/>
          </p:cNvPicPr>
          <p:nvPr/>
        </p:nvPicPr>
        <p:blipFill>
          <a:blip r:embed="rId2"/>
          <a:stretch>
            <a:fillRect/>
          </a:stretch>
        </p:blipFill>
        <p:spPr>
          <a:xfrm>
            <a:off x="954157" y="1623231"/>
            <a:ext cx="3935895" cy="2606201"/>
          </a:xfrm>
          <a:prstGeom prst="rect">
            <a:avLst/>
          </a:prstGeom>
        </p:spPr>
      </p:pic>
      <p:sp>
        <p:nvSpPr>
          <p:cNvPr id="3" name="TextBox 2">
            <a:extLst>
              <a:ext uri="{FF2B5EF4-FFF2-40B4-BE49-F238E27FC236}">
                <a16:creationId xmlns:a16="http://schemas.microsoft.com/office/drawing/2014/main" id="{66D4FEEE-6011-48DD-8918-6252BA343DD2}"/>
              </a:ext>
            </a:extLst>
          </p:cNvPr>
          <p:cNvSpPr txBox="1"/>
          <p:nvPr/>
        </p:nvSpPr>
        <p:spPr>
          <a:xfrm>
            <a:off x="580445" y="556591"/>
            <a:ext cx="10766065" cy="461665"/>
          </a:xfrm>
          <a:prstGeom prst="rect">
            <a:avLst/>
          </a:prstGeom>
          <a:noFill/>
        </p:spPr>
        <p:txBody>
          <a:bodyPr wrap="square" rtlCol="0">
            <a:spAutoFit/>
          </a:bodyPr>
          <a:lstStyle/>
          <a:p>
            <a:pPr algn="ctr"/>
            <a:r>
              <a:rPr lang="en-US" sz="2400" b="1" u="sng" dirty="0"/>
              <a:t>Average videos uploaded by YouTube channels</a:t>
            </a:r>
            <a:endParaRPr lang="en-IN" sz="2400" b="1" u="sng" dirty="0"/>
          </a:p>
        </p:txBody>
      </p:sp>
      <p:pic>
        <p:nvPicPr>
          <p:cNvPr id="4" name="Picture 3">
            <a:extLst>
              <a:ext uri="{FF2B5EF4-FFF2-40B4-BE49-F238E27FC236}">
                <a16:creationId xmlns:a16="http://schemas.microsoft.com/office/drawing/2014/main" id="{6F36ABD9-7E13-45EB-A043-669CDCA5A454}"/>
              </a:ext>
            </a:extLst>
          </p:cNvPr>
          <p:cNvPicPr>
            <a:picLocks noChangeAspect="1"/>
          </p:cNvPicPr>
          <p:nvPr/>
        </p:nvPicPr>
        <p:blipFill>
          <a:blip r:embed="rId3"/>
          <a:stretch>
            <a:fillRect/>
          </a:stretch>
        </p:blipFill>
        <p:spPr>
          <a:xfrm>
            <a:off x="6096000" y="1195098"/>
            <a:ext cx="3610981" cy="3034334"/>
          </a:xfrm>
          <a:prstGeom prst="rect">
            <a:avLst/>
          </a:prstGeom>
        </p:spPr>
      </p:pic>
      <p:sp>
        <p:nvSpPr>
          <p:cNvPr id="5" name="TextBox 4">
            <a:extLst>
              <a:ext uri="{FF2B5EF4-FFF2-40B4-BE49-F238E27FC236}">
                <a16:creationId xmlns:a16="http://schemas.microsoft.com/office/drawing/2014/main" id="{8AF1B107-C035-4400-8E2D-5540F7381BD7}"/>
              </a:ext>
            </a:extLst>
          </p:cNvPr>
          <p:cNvSpPr txBox="1"/>
          <p:nvPr/>
        </p:nvSpPr>
        <p:spPr>
          <a:xfrm>
            <a:off x="580445" y="4874150"/>
            <a:ext cx="10694505" cy="147732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The categories "News &amp; Politics" and "Nonprofits &amp; Activism" have the highest average number of uploads per channel by a large margin.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This is evident in both the bar and pie charts, where these two categories represent over 70% of the total uploads among the top 10 YouTube categories. Their average uploads far exceed those of other categories.</a:t>
            </a:r>
            <a:endParaRPr lang="en-IN" dirty="0"/>
          </a:p>
        </p:txBody>
      </p:sp>
    </p:spTree>
    <p:extLst>
      <p:ext uri="{BB962C8B-B14F-4D97-AF65-F5344CB8AC3E}">
        <p14:creationId xmlns:p14="http://schemas.microsoft.com/office/powerpoint/2010/main" val="3724530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0DF312-2A59-4FA5-8504-628346CE7220}"/>
              </a:ext>
            </a:extLst>
          </p:cNvPr>
          <p:cNvSpPr txBox="1"/>
          <p:nvPr/>
        </p:nvSpPr>
        <p:spPr>
          <a:xfrm>
            <a:off x="715617" y="461176"/>
            <a:ext cx="10535479" cy="461665"/>
          </a:xfrm>
          <a:prstGeom prst="rect">
            <a:avLst/>
          </a:prstGeom>
          <a:noFill/>
        </p:spPr>
        <p:txBody>
          <a:bodyPr wrap="square" rtlCol="0">
            <a:spAutoFit/>
          </a:bodyPr>
          <a:lstStyle/>
          <a:p>
            <a:pPr algn="ctr"/>
            <a:r>
              <a:rPr lang="en-US" sz="2400" b="1" u="sng" dirty="0"/>
              <a:t>Top 5 Countries with Highest Number of YouTube Channels</a:t>
            </a:r>
          </a:p>
        </p:txBody>
      </p:sp>
      <p:pic>
        <p:nvPicPr>
          <p:cNvPr id="4" name="Picture 3">
            <a:extLst>
              <a:ext uri="{FF2B5EF4-FFF2-40B4-BE49-F238E27FC236}">
                <a16:creationId xmlns:a16="http://schemas.microsoft.com/office/drawing/2014/main" id="{369C9FCE-4CCB-47C3-A703-D8D05913ED64}"/>
              </a:ext>
            </a:extLst>
          </p:cNvPr>
          <p:cNvPicPr>
            <a:picLocks noChangeAspect="1"/>
          </p:cNvPicPr>
          <p:nvPr/>
        </p:nvPicPr>
        <p:blipFill>
          <a:blip r:embed="rId2"/>
          <a:stretch>
            <a:fillRect/>
          </a:stretch>
        </p:blipFill>
        <p:spPr>
          <a:xfrm>
            <a:off x="6226574" y="1375576"/>
            <a:ext cx="3021074" cy="2536465"/>
          </a:xfrm>
          <a:prstGeom prst="rect">
            <a:avLst/>
          </a:prstGeom>
        </p:spPr>
      </p:pic>
      <p:pic>
        <p:nvPicPr>
          <p:cNvPr id="5" name="Picture 4">
            <a:extLst>
              <a:ext uri="{FF2B5EF4-FFF2-40B4-BE49-F238E27FC236}">
                <a16:creationId xmlns:a16="http://schemas.microsoft.com/office/drawing/2014/main" id="{D2EE285A-614F-4526-8649-946E888B4DE7}"/>
              </a:ext>
            </a:extLst>
          </p:cNvPr>
          <p:cNvPicPr>
            <a:picLocks noChangeAspect="1"/>
          </p:cNvPicPr>
          <p:nvPr/>
        </p:nvPicPr>
        <p:blipFill>
          <a:blip r:embed="rId3"/>
          <a:stretch>
            <a:fillRect/>
          </a:stretch>
        </p:blipFill>
        <p:spPr>
          <a:xfrm>
            <a:off x="997404" y="1431236"/>
            <a:ext cx="4178896" cy="2767107"/>
          </a:xfrm>
          <a:prstGeom prst="rect">
            <a:avLst/>
          </a:prstGeom>
        </p:spPr>
      </p:pic>
      <p:sp>
        <p:nvSpPr>
          <p:cNvPr id="6" name="TextBox 5">
            <a:extLst>
              <a:ext uri="{FF2B5EF4-FFF2-40B4-BE49-F238E27FC236}">
                <a16:creationId xmlns:a16="http://schemas.microsoft.com/office/drawing/2014/main" id="{98E8A359-AA5E-4A9E-96CE-0E7EBCBBF789}"/>
              </a:ext>
            </a:extLst>
          </p:cNvPr>
          <p:cNvSpPr txBox="1"/>
          <p:nvPr/>
        </p:nvSpPr>
        <p:spPr>
          <a:xfrm>
            <a:off x="540689" y="4643562"/>
            <a:ext cx="10988702" cy="1815882"/>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dirty="0"/>
              <a:t>The United States leads by a wide margin, accounting for almost half (49.6%) of the top YouTube channels among the top 5 countries. This dominance is clear in both the bar chart and the pie chart, reflecting a strong concentration of popular YouTube creators in the U.S.</a:t>
            </a:r>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dirty="0"/>
              <a:t>After the United States (316 channels) and India (169 channels), the number of top YouTube channels per country declines significantly. Brazil, the United Kingdom, and Mexico have less than 20% each compared to the U.S., highlighting a major gap between the two leading countries and the rest.</a:t>
            </a:r>
            <a:endParaRPr lang="en-IN" sz="1600" dirty="0"/>
          </a:p>
        </p:txBody>
      </p:sp>
    </p:spTree>
    <p:extLst>
      <p:ext uri="{BB962C8B-B14F-4D97-AF65-F5344CB8AC3E}">
        <p14:creationId xmlns:p14="http://schemas.microsoft.com/office/powerpoint/2010/main" val="2368219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929B03-A8C1-4543-A9EB-602D829AE57A}"/>
              </a:ext>
            </a:extLst>
          </p:cNvPr>
          <p:cNvSpPr txBox="1"/>
          <p:nvPr/>
        </p:nvSpPr>
        <p:spPr>
          <a:xfrm>
            <a:off x="659958" y="365760"/>
            <a:ext cx="10845579" cy="461665"/>
          </a:xfrm>
          <a:prstGeom prst="rect">
            <a:avLst/>
          </a:prstGeom>
          <a:noFill/>
        </p:spPr>
        <p:txBody>
          <a:bodyPr wrap="square" rtlCol="0">
            <a:spAutoFit/>
          </a:bodyPr>
          <a:lstStyle/>
          <a:p>
            <a:pPr algn="ctr"/>
            <a:r>
              <a:rPr lang="en-US" sz="2400" b="1" u="sng" dirty="0"/>
              <a:t>Distribution of channel types across different categories</a:t>
            </a:r>
            <a:endParaRPr lang="en-IN" sz="2400" b="1" u="sng" dirty="0"/>
          </a:p>
        </p:txBody>
      </p:sp>
      <p:pic>
        <p:nvPicPr>
          <p:cNvPr id="3" name="Picture 2">
            <a:extLst>
              <a:ext uri="{FF2B5EF4-FFF2-40B4-BE49-F238E27FC236}">
                <a16:creationId xmlns:a16="http://schemas.microsoft.com/office/drawing/2014/main" id="{5D5663F2-AE9F-44E7-B373-964936D211C1}"/>
              </a:ext>
            </a:extLst>
          </p:cNvPr>
          <p:cNvPicPr>
            <a:picLocks noChangeAspect="1"/>
          </p:cNvPicPr>
          <p:nvPr/>
        </p:nvPicPr>
        <p:blipFill>
          <a:blip r:embed="rId2"/>
          <a:stretch>
            <a:fillRect/>
          </a:stretch>
        </p:blipFill>
        <p:spPr>
          <a:xfrm>
            <a:off x="882593" y="1256475"/>
            <a:ext cx="4524291" cy="2998347"/>
          </a:xfrm>
          <a:prstGeom prst="rect">
            <a:avLst/>
          </a:prstGeom>
        </p:spPr>
      </p:pic>
      <p:pic>
        <p:nvPicPr>
          <p:cNvPr id="4" name="Picture 3">
            <a:extLst>
              <a:ext uri="{FF2B5EF4-FFF2-40B4-BE49-F238E27FC236}">
                <a16:creationId xmlns:a16="http://schemas.microsoft.com/office/drawing/2014/main" id="{C048744B-38DE-4ED3-BD07-AC3DDBE7796E}"/>
              </a:ext>
            </a:extLst>
          </p:cNvPr>
          <p:cNvPicPr>
            <a:picLocks noChangeAspect="1"/>
          </p:cNvPicPr>
          <p:nvPr/>
        </p:nvPicPr>
        <p:blipFill>
          <a:blip r:embed="rId3"/>
          <a:stretch>
            <a:fillRect/>
          </a:stretch>
        </p:blipFill>
        <p:spPr>
          <a:xfrm>
            <a:off x="6178165" y="1199426"/>
            <a:ext cx="4524292" cy="2998347"/>
          </a:xfrm>
          <a:prstGeom prst="rect">
            <a:avLst/>
          </a:prstGeom>
        </p:spPr>
      </p:pic>
      <p:sp>
        <p:nvSpPr>
          <p:cNvPr id="5" name="TextBox 4">
            <a:extLst>
              <a:ext uri="{FF2B5EF4-FFF2-40B4-BE49-F238E27FC236}">
                <a16:creationId xmlns:a16="http://schemas.microsoft.com/office/drawing/2014/main" id="{BF6D80F7-746E-4776-97A3-12CD0A60F4C5}"/>
              </a:ext>
            </a:extLst>
          </p:cNvPr>
          <p:cNvSpPr txBox="1"/>
          <p:nvPr/>
        </p:nvSpPr>
        <p:spPr>
          <a:xfrm>
            <a:off x="500932" y="4834393"/>
            <a:ext cx="11203388" cy="1569660"/>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dirty="0"/>
              <a:t>The "Education" and "Music" categories have the highest number of channels, with "Education" showing the largest count overall. This suggests that these are the most popular or diverse categories for channel creation.</a:t>
            </a:r>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dirty="0"/>
              <a:t> Several categories, such as "Shows," "Trailers," "Travel &amp; Events," and "Pets &amp; Animals," are almost entirely comprised of just one or two channel types, a single type accounts for nearly all the channels in its category—highlighting strong specialization versus the diversity observed in other categories like "Entertainment" or "People &amp; Blogs."</a:t>
            </a:r>
            <a:endParaRPr lang="en-IN" sz="1600" dirty="0"/>
          </a:p>
        </p:txBody>
      </p:sp>
    </p:spTree>
    <p:extLst>
      <p:ext uri="{BB962C8B-B14F-4D97-AF65-F5344CB8AC3E}">
        <p14:creationId xmlns:p14="http://schemas.microsoft.com/office/powerpoint/2010/main" val="3219523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A03764-7841-4357-B12C-F25C74445801}"/>
              </a:ext>
            </a:extLst>
          </p:cNvPr>
          <p:cNvSpPr txBox="1"/>
          <p:nvPr/>
        </p:nvSpPr>
        <p:spPr>
          <a:xfrm>
            <a:off x="461176" y="572494"/>
            <a:ext cx="10718358" cy="400110"/>
          </a:xfrm>
          <a:prstGeom prst="rect">
            <a:avLst/>
          </a:prstGeom>
          <a:noFill/>
        </p:spPr>
        <p:txBody>
          <a:bodyPr wrap="square" rtlCol="0">
            <a:spAutoFit/>
          </a:bodyPr>
          <a:lstStyle/>
          <a:p>
            <a:pPr algn="ctr"/>
            <a:r>
              <a:rPr lang="en-US" sz="2000" b="1" u="sng" dirty="0"/>
              <a:t>Correlation between the number of subscribers and total video views for YouTube channels</a:t>
            </a:r>
            <a:endParaRPr lang="en-IN" sz="2000" b="1" u="sng" dirty="0"/>
          </a:p>
        </p:txBody>
      </p:sp>
      <p:pic>
        <p:nvPicPr>
          <p:cNvPr id="3" name="Picture 2">
            <a:extLst>
              <a:ext uri="{FF2B5EF4-FFF2-40B4-BE49-F238E27FC236}">
                <a16:creationId xmlns:a16="http://schemas.microsoft.com/office/drawing/2014/main" id="{A69966D1-5865-4E83-BC7C-1146609E19DA}"/>
              </a:ext>
            </a:extLst>
          </p:cNvPr>
          <p:cNvPicPr>
            <a:picLocks noChangeAspect="1"/>
          </p:cNvPicPr>
          <p:nvPr/>
        </p:nvPicPr>
        <p:blipFill>
          <a:blip r:embed="rId2"/>
          <a:stretch>
            <a:fillRect/>
          </a:stretch>
        </p:blipFill>
        <p:spPr>
          <a:xfrm>
            <a:off x="244766" y="1208597"/>
            <a:ext cx="3597702" cy="2679921"/>
          </a:xfrm>
          <a:prstGeom prst="rect">
            <a:avLst/>
          </a:prstGeom>
        </p:spPr>
      </p:pic>
      <p:pic>
        <p:nvPicPr>
          <p:cNvPr id="4" name="Picture 3">
            <a:extLst>
              <a:ext uri="{FF2B5EF4-FFF2-40B4-BE49-F238E27FC236}">
                <a16:creationId xmlns:a16="http://schemas.microsoft.com/office/drawing/2014/main" id="{B3707863-80E8-4EFF-8A17-1529CEA36923}"/>
              </a:ext>
            </a:extLst>
          </p:cNvPr>
          <p:cNvPicPr>
            <a:picLocks noChangeAspect="1"/>
          </p:cNvPicPr>
          <p:nvPr/>
        </p:nvPicPr>
        <p:blipFill>
          <a:blip r:embed="rId3"/>
          <a:stretch>
            <a:fillRect/>
          </a:stretch>
        </p:blipFill>
        <p:spPr>
          <a:xfrm>
            <a:off x="4298968" y="1193845"/>
            <a:ext cx="3522539" cy="2623932"/>
          </a:xfrm>
          <a:prstGeom prst="rect">
            <a:avLst/>
          </a:prstGeom>
        </p:spPr>
      </p:pic>
      <p:pic>
        <p:nvPicPr>
          <p:cNvPr id="5" name="Picture 4">
            <a:extLst>
              <a:ext uri="{FF2B5EF4-FFF2-40B4-BE49-F238E27FC236}">
                <a16:creationId xmlns:a16="http://schemas.microsoft.com/office/drawing/2014/main" id="{0F0BFE8E-D44E-478F-BF60-34FC02CF5452}"/>
              </a:ext>
            </a:extLst>
          </p:cNvPr>
          <p:cNvPicPr>
            <a:picLocks noChangeAspect="1"/>
          </p:cNvPicPr>
          <p:nvPr/>
        </p:nvPicPr>
        <p:blipFill>
          <a:blip r:embed="rId4"/>
          <a:stretch>
            <a:fillRect/>
          </a:stretch>
        </p:blipFill>
        <p:spPr>
          <a:xfrm>
            <a:off x="8421131" y="1208597"/>
            <a:ext cx="3084812" cy="2609180"/>
          </a:xfrm>
          <a:prstGeom prst="rect">
            <a:avLst/>
          </a:prstGeom>
        </p:spPr>
      </p:pic>
      <p:sp>
        <p:nvSpPr>
          <p:cNvPr id="6" name="TextBox 5">
            <a:extLst>
              <a:ext uri="{FF2B5EF4-FFF2-40B4-BE49-F238E27FC236}">
                <a16:creationId xmlns:a16="http://schemas.microsoft.com/office/drawing/2014/main" id="{AC088692-AB34-4E84-9AF8-D41565AC8BC2}"/>
              </a:ext>
            </a:extLst>
          </p:cNvPr>
          <p:cNvSpPr txBox="1"/>
          <p:nvPr/>
        </p:nvSpPr>
        <p:spPr>
          <a:xfrm>
            <a:off x="461176" y="4214191"/>
            <a:ext cx="11044767" cy="2308324"/>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b="1" dirty="0"/>
              <a:t>There is a strong positive correlation between the number of subscribers and total video views for YouTube channels</a:t>
            </a:r>
            <a:r>
              <a:rPr lang="en-US" sz="1600" dirty="0"/>
              <a:t>. This is supported by the correlation heatmap, which shows a correlation coefficient of </a:t>
            </a:r>
            <a:r>
              <a:rPr lang="en-US" sz="1600" b="1" dirty="0"/>
              <a:t>0.75</a:t>
            </a:r>
            <a:r>
              <a:rPr lang="en-US" sz="1600" dirty="0"/>
              <a:t> between subscribers and video views. Both the raw and log-log scatter plots also show that as subscriber count increases, total video views generally increase as well.</a:t>
            </a:r>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b="1" dirty="0"/>
              <a:t>Despite the overall positive relationship, the increase in video views does not strictly keep pace with subscriber growth, especially among larger channels</a:t>
            </a:r>
            <a:r>
              <a:rPr lang="en-US" sz="1600" dirty="0"/>
              <a:t>. The log-log scatter plot with a linear fit reveals some outliers and considerable spread, indicating that while most channels follow the trend, a number of channels either outperform or underperform in terms of views relative to their subscriber count. This suggests that other factors—such as content type, engagement, or virality—also impact total views.</a:t>
            </a:r>
            <a:endParaRPr lang="en-IN" sz="1600" dirty="0"/>
          </a:p>
        </p:txBody>
      </p:sp>
    </p:spTree>
    <p:extLst>
      <p:ext uri="{BB962C8B-B14F-4D97-AF65-F5344CB8AC3E}">
        <p14:creationId xmlns:p14="http://schemas.microsoft.com/office/powerpoint/2010/main" val="2647361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07E749-7E1F-4D07-940C-8F0D08F41629}"/>
              </a:ext>
            </a:extLst>
          </p:cNvPr>
          <p:cNvSpPr txBox="1"/>
          <p:nvPr/>
        </p:nvSpPr>
        <p:spPr>
          <a:xfrm>
            <a:off x="659957" y="357809"/>
            <a:ext cx="10718359" cy="461665"/>
          </a:xfrm>
          <a:prstGeom prst="rect">
            <a:avLst/>
          </a:prstGeom>
          <a:noFill/>
        </p:spPr>
        <p:txBody>
          <a:bodyPr wrap="square" rtlCol="0">
            <a:spAutoFit/>
          </a:bodyPr>
          <a:lstStyle/>
          <a:p>
            <a:pPr algn="ctr"/>
            <a:r>
              <a:rPr lang="en-US" sz="2400" b="1" u="sng" dirty="0"/>
              <a:t>Monthly earnings variation throughout different categories</a:t>
            </a:r>
            <a:endParaRPr lang="en-IN" sz="2400" b="1" u="sng" dirty="0"/>
          </a:p>
        </p:txBody>
      </p:sp>
      <p:pic>
        <p:nvPicPr>
          <p:cNvPr id="3" name="Picture 2">
            <a:extLst>
              <a:ext uri="{FF2B5EF4-FFF2-40B4-BE49-F238E27FC236}">
                <a16:creationId xmlns:a16="http://schemas.microsoft.com/office/drawing/2014/main" id="{DBEA7CD6-B884-4682-B81C-BF22D85C93F9}"/>
              </a:ext>
            </a:extLst>
          </p:cNvPr>
          <p:cNvPicPr>
            <a:picLocks noChangeAspect="1"/>
          </p:cNvPicPr>
          <p:nvPr/>
        </p:nvPicPr>
        <p:blipFill>
          <a:blip r:embed="rId2"/>
          <a:stretch>
            <a:fillRect/>
          </a:stretch>
        </p:blipFill>
        <p:spPr>
          <a:xfrm>
            <a:off x="449730" y="1115783"/>
            <a:ext cx="5460549" cy="2693379"/>
          </a:xfrm>
          <a:prstGeom prst="rect">
            <a:avLst/>
          </a:prstGeom>
        </p:spPr>
      </p:pic>
      <p:pic>
        <p:nvPicPr>
          <p:cNvPr id="4" name="Picture 3">
            <a:extLst>
              <a:ext uri="{FF2B5EF4-FFF2-40B4-BE49-F238E27FC236}">
                <a16:creationId xmlns:a16="http://schemas.microsoft.com/office/drawing/2014/main" id="{3F12910F-CF0F-4491-AF1E-81D0C29654A7}"/>
              </a:ext>
            </a:extLst>
          </p:cNvPr>
          <p:cNvPicPr>
            <a:picLocks noChangeAspect="1"/>
          </p:cNvPicPr>
          <p:nvPr/>
        </p:nvPicPr>
        <p:blipFill>
          <a:blip r:embed="rId3"/>
          <a:stretch>
            <a:fillRect/>
          </a:stretch>
        </p:blipFill>
        <p:spPr>
          <a:xfrm>
            <a:off x="349714" y="3928433"/>
            <a:ext cx="5560565" cy="2742711"/>
          </a:xfrm>
          <a:prstGeom prst="rect">
            <a:avLst/>
          </a:prstGeom>
        </p:spPr>
      </p:pic>
      <p:sp>
        <p:nvSpPr>
          <p:cNvPr id="5" name="TextBox 4">
            <a:extLst>
              <a:ext uri="{FF2B5EF4-FFF2-40B4-BE49-F238E27FC236}">
                <a16:creationId xmlns:a16="http://schemas.microsoft.com/office/drawing/2014/main" id="{0E0E14B1-74BE-46DF-A479-DA2B798099A4}"/>
              </a:ext>
            </a:extLst>
          </p:cNvPr>
          <p:cNvSpPr txBox="1"/>
          <p:nvPr/>
        </p:nvSpPr>
        <p:spPr>
          <a:xfrm>
            <a:off x="6281723" y="2101002"/>
            <a:ext cx="5653184" cy="2800767"/>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b="1" dirty="0"/>
              <a:t>The "Shows" category has the highest potential for monthly earnings by a wide margin</a:t>
            </a:r>
            <a:r>
              <a:rPr lang="en-US" sz="1600" dirty="0"/>
              <a:t>—with the top earners in this category reaching average monthly earnings over $2 million and a high overall spread, as seen in both the bar and box plots.</a:t>
            </a:r>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b="1" dirty="0"/>
              <a:t>There is a significant gap between the lowest and highest earners within each category</a:t>
            </a:r>
            <a:r>
              <a:rPr lang="en-US" sz="1600" dirty="0"/>
              <a:t>, with some categories such as "Autos &amp; Vehicles" and "People &amp; Blogs" showing especially wide variations—indicating that earnings potential can differ dramatically even among channels in the same category.</a:t>
            </a:r>
          </a:p>
        </p:txBody>
      </p:sp>
    </p:spTree>
    <p:extLst>
      <p:ext uri="{BB962C8B-B14F-4D97-AF65-F5344CB8AC3E}">
        <p14:creationId xmlns:p14="http://schemas.microsoft.com/office/powerpoint/2010/main" val="2118930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92F5E5-1CEE-4473-B4B4-79EA24CFFC44}"/>
              </a:ext>
            </a:extLst>
          </p:cNvPr>
          <p:cNvSpPr txBox="1"/>
          <p:nvPr/>
        </p:nvSpPr>
        <p:spPr>
          <a:xfrm>
            <a:off x="1041622" y="262393"/>
            <a:ext cx="10249231" cy="461665"/>
          </a:xfrm>
          <a:prstGeom prst="rect">
            <a:avLst/>
          </a:prstGeom>
          <a:noFill/>
        </p:spPr>
        <p:txBody>
          <a:bodyPr wrap="square" rtlCol="0">
            <a:spAutoFit/>
          </a:bodyPr>
          <a:lstStyle/>
          <a:p>
            <a:r>
              <a:rPr lang="en-US" sz="2400" b="1" u="sng" dirty="0"/>
              <a:t>Overall trend in Subscribers gained in the last 30 days across all channels</a:t>
            </a:r>
            <a:endParaRPr lang="en-IN" sz="2400" b="1" u="sng" dirty="0"/>
          </a:p>
        </p:txBody>
      </p:sp>
      <p:pic>
        <p:nvPicPr>
          <p:cNvPr id="3" name="Picture 2">
            <a:extLst>
              <a:ext uri="{FF2B5EF4-FFF2-40B4-BE49-F238E27FC236}">
                <a16:creationId xmlns:a16="http://schemas.microsoft.com/office/drawing/2014/main" id="{6807717C-B24C-481C-8D6E-C79520978E5A}"/>
              </a:ext>
            </a:extLst>
          </p:cNvPr>
          <p:cNvPicPr>
            <a:picLocks noChangeAspect="1"/>
          </p:cNvPicPr>
          <p:nvPr/>
        </p:nvPicPr>
        <p:blipFill>
          <a:blip r:embed="rId2"/>
          <a:stretch>
            <a:fillRect/>
          </a:stretch>
        </p:blipFill>
        <p:spPr>
          <a:xfrm>
            <a:off x="2742332" y="1180436"/>
            <a:ext cx="5964345" cy="3539815"/>
          </a:xfrm>
          <a:prstGeom prst="rect">
            <a:avLst/>
          </a:prstGeom>
        </p:spPr>
      </p:pic>
      <p:sp>
        <p:nvSpPr>
          <p:cNvPr id="6" name="TextBox 5">
            <a:extLst>
              <a:ext uri="{FF2B5EF4-FFF2-40B4-BE49-F238E27FC236}">
                <a16:creationId xmlns:a16="http://schemas.microsoft.com/office/drawing/2014/main" id="{053FD8D5-54C9-4495-A89E-61651579FD0C}"/>
              </a:ext>
            </a:extLst>
          </p:cNvPr>
          <p:cNvSpPr txBox="1"/>
          <p:nvPr/>
        </p:nvSpPr>
        <p:spPr>
          <a:xfrm>
            <a:off x="548640" y="5327374"/>
            <a:ext cx="11060264" cy="923330"/>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The distribution of subscribers gained in the last 30 days is highly </a:t>
            </a:r>
            <a:r>
              <a:rPr lang="en-US" b="1" dirty="0"/>
              <a:t>right-skewed</a:t>
            </a:r>
            <a:r>
              <a:rPr lang="en-US" dirty="0"/>
              <a:t>, with the vast majority of channels gaining relatively few subscribers and only a small number of channels experiencing extremely high subscriber growth</a:t>
            </a:r>
            <a:endParaRPr lang="en-IN" dirty="0"/>
          </a:p>
        </p:txBody>
      </p:sp>
    </p:spTree>
    <p:extLst>
      <p:ext uri="{BB962C8B-B14F-4D97-AF65-F5344CB8AC3E}">
        <p14:creationId xmlns:p14="http://schemas.microsoft.com/office/powerpoint/2010/main" val="4237445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2683</Words>
  <Application>Microsoft Office PowerPoint</Application>
  <PresentationFormat>Widescreen</PresentationFormat>
  <Paragraphs>102</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Algerian</vt:lpstr>
      <vt:lpstr>Arial</vt:lpstr>
      <vt:lpstr>Bell MT</vt:lpstr>
      <vt:lpstr>Calibri</vt:lpstr>
      <vt:lpstr>Calibri Light</vt:lpstr>
      <vt:lpstr>Wingdings</vt:lpstr>
      <vt:lpstr>Office Theme</vt:lpstr>
      <vt:lpstr>Case Project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Dushyant</dc:creator>
  <cp:lastModifiedBy>Dushyant</cp:lastModifiedBy>
  <cp:revision>10</cp:revision>
  <dcterms:created xsi:type="dcterms:W3CDTF">2025-07-16T03:44:55Z</dcterms:created>
  <dcterms:modified xsi:type="dcterms:W3CDTF">2025-07-16T07:36:46Z</dcterms:modified>
</cp:coreProperties>
</file>