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8" r:id="rId2"/>
    <p:sldId id="267" r:id="rId3"/>
    <p:sldId id="271" r:id="rId4"/>
    <p:sldId id="273" r:id="rId5"/>
    <p:sldId id="283" r:id="rId6"/>
    <p:sldId id="272" r:id="rId7"/>
    <p:sldId id="274" r:id="rId8"/>
    <p:sldId id="280" r:id="rId9"/>
    <p:sldId id="281" r:id="rId10"/>
    <p:sldId id="275" r:id="rId11"/>
    <p:sldId id="282" r:id="rId12"/>
    <p:sldId id="26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4D1950-F957-485F-A69F-12E835E04D2A}" v="27" dt="2024-03-19T07:38:24.006"/>
    <p1510:client id="{9085D43D-BF6F-46C0-96FB-806A098E687A}" v="4" dt="2024-03-18T18:10:46.5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12" autoAdjust="0"/>
    <p:restoredTop sz="94660"/>
  </p:normalViewPr>
  <p:slideViewPr>
    <p:cSldViewPr>
      <p:cViewPr varScale="1">
        <p:scale>
          <a:sx n="78" d="100"/>
          <a:sy n="78" d="100"/>
        </p:scale>
        <p:origin x="1613" y="4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nchan Yadav" userId="98c765ea04479aa3" providerId="LiveId" clId="{514D1950-F957-485F-A69F-12E835E04D2A}"/>
    <pc:docChg chg="undo custSel addSld delSld modSld">
      <pc:chgData name="Kanchan Yadav" userId="98c765ea04479aa3" providerId="LiveId" clId="{514D1950-F957-485F-A69F-12E835E04D2A}" dt="2024-03-19T07:39:45.182" v="381" actId="20577"/>
      <pc:docMkLst>
        <pc:docMk/>
      </pc:docMkLst>
      <pc:sldChg chg="modSp mod">
        <pc:chgData name="Kanchan Yadav" userId="98c765ea04479aa3" providerId="LiveId" clId="{514D1950-F957-485F-A69F-12E835E04D2A}" dt="2024-03-19T07:39:45.182" v="381" actId="20577"/>
        <pc:sldMkLst>
          <pc:docMk/>
          <pc:sldMk cId="0" sldId="267"/>
        </pc:sldMkLst>
        <pc:spChg chg="mod">
          <ac:chgData name="Kanchan Yadav" userId="98c765ea04479aa3" providerId="LiveId" clId="{514D1950-F957-485F-A69F-12E835E04D2A}" dt="2024-03-19T07:39:45.182" v="381" actId="20577"/>
          <ac:spMkLst>
            <pc:docMk/>
            <pc:sldMk cId="0" sldId="267"/>
            <ac:spMk id="3" creationId="{00000000-0000-0000-0000-000000000000}"/>
          </ac:spMkLst>
        </pc:spChg>
      </pc:sldChg>
      <pc:sldChg chg="addSp delSp modSp mod">
        <pc:chgData name="Kanchan Yadav" userId="98c765ea04479aa3" providerId="LiveId" clId="{514D1950-F957-485F-A69F-12E835E04D2A}" dt="2024-03-19T05:55:23.239" v="104" actId="1076"/>
        <pc:sldMkLst>
          <pc:docMk/>
          <pc:sldMk cId="0" sldId="268"/>
        </pc:sldMkLst>
        <pc:spChg chg="mod">
          <ac:chgData name="Kanchan Yadav" userId="98c765ea04479aa3" providerId="LiveId" clId="{514D1950-F957-485F-A69F-12E835E04D2A}" dt="2024-03-19T05:53:21.429" v="48" actId="20577"/>
          <ac:spMkLst>
            <pc:docMk/>
            <pc:sldMk cId="0" sldId="268"/>
            <ac:spMk id="4" creationId="{00000000-0000-0000-0000-000000000000}"/>
          </ac:spMkLst>
        </pc:spChg>
        <pc:spChg chg="mod">
          <ac:chgData name="Kanchan Yadav" userId="98c765ea04479aa3" providerId="LiveId" clId="{514D1950-F957-485F-A69F-12E835E04D2A}" dt="2024-03-19T05:55:23.239" v="104" actId="1076"/>
          <ac:spMkLst>
            <pc:docMk/>
            <pc:sldMk cId="0" sldId="268"/>
            <ac:spMk id="7" creationId="{460C7680-EB1C-6A8E-E379-799C84BA8C3C}"/>
          </ac:spMkLst>
        </pc:spChg>
        <pc:spChg chg="mod">
          <ac:chgData name="Kanchan Yadav" userId="98c765ea04479aa3" providerId="LiveId" clId="{514D1950-F957-485F-A69F-12E835E04D2A}" dt="2024-03-19T05:54:49.371" v="83" actId="1076"/>
          <ac:spMkLst>
            <pc:docMk/>
            <pc:sldMk cId="0" sldId="268"/>
            <ac:spMk id="8" creationId="{813BA5EF-2967-69C2-A10B-CDED28F05C92}"/>
          </ac:spMkLst>
        </pc:spChg>
        <pc:spChg chg="mod">
          <ac:chgData name="Kanchan Yadav" userId="98c765ea04479aa3" providerId="LiveId" clId="{514D1950-F957-485F-A69F-12E835E04D2A}" dt="2024-03-19T05:55:12.800" v="102" actId="113"/>
          <ac:spMkLst>
            <pc:docMk/>
            <pc:sldMk cId="0" sldId="268"/>
            <ac:spMk id="10" creationId="{6EB68B98-DCB1-AF61-1CFA-F3581E52FC63}"/>
          </ac:spMkLst>
        </pc:spChg>
        <pc:picChg chg="del">
          <ac:chgData name="Kanchan Yadav" userId="98c765ea04479aa3" providerId="LiveId" clId="{514D1950-F957-485F-A69F-12E835E04D2A}" dt="2024-03-19T05:53:30.200" v="49" actId="21"/>
          <ac:picMkLst>
            <pc:docMk/>
            <pc:sldMk cId="0" sldId="268"/>
            <ac:picMk id="3" creationId="{7C522140-B597-C468-8810-0C7DE0BA3261}"/>
          </ac:picMkLst>
        </pc:picChg>
        <pc:picChg chg="add mod">
          <ac:chgData name="Kanchan Yadav" userId="98c765ea04479aa3" providerId="LiveId" clId="{514D1950-F957-485F-A69F-12E835E04D2A}" dt="2024-03-19T05:55:19.161" v="103" actId="1076"/>
          <ac:picMkLst>
            <pc:docMk/>
            <pc:sldMk cId="0" sldId="268"/>
            <ac:picMk id="5" creationId="{E622AF9B-93F8-BDC5-A1DA-E6428C51C06E}"/>
          </ac:picMkLst>
        </pc:picChg>
      </pc:sldChg>
      <pc:sldChg chg="modSp mod">
        <pc:chgData name="Kanchan Yadav" userId="98c765ea04479aa3" providerId="LiveId" clId="{514D1950-F957-485F-A69F-12E835E04D2A}" dt="2024-03-19T05:59:04.370" v="122" actId="404"/>
        <pc:sldMkLst>
          <pc:docMk/>
          <pc:sldMk cId="0" sldId="271"/>
        </pc:sldMkLst>
        <pc:spChg chg="mod">
          <ac:chgData name="Kanchan Yadav" userId="98c765ea04479aa3" providerId="LiveId" clId="{514D1950-F957-485F-A69F-12E835E04D2A}" dt="2024-03-19T05:59:04.370" v="122" actId="404"/>
          <ac:spMkLst>
            <pc:docMk/>
            <pc:sldMk cId="0" sldId="271"/>
            <ac:spMk id="4" creationId="{6D6BE95E-4B33-19E2-DD4B-814F9F3A325B}"/>
          </ac:spMkLst>
        </pc:spChg>
      </pc:sldChg>
      <pc:sldChg chg="addSp delSp modSp mod">
        <pc:chgData name="Kanchan Yadav" userId="98c765ea04479aa3" providerId="LiveId" clId="{514D1950-F957-485F-A69F-12E835E04D2A}" dt="2024-03-19T06:06:02.732" v="218" actId="207"/>
        <pc:sldMkLst>
          <pc:docMk/>
          <pc:sldMk cId="0" sldId="272"/>
        </pc:sldMkLst>
        <pc:spChg chg="del mod">
          <ac:chgData name="Kanchan Yadav" userId="98c765ea04479aa3" providerId="LiveId" clId="{514D1950-F957-485F-A69F-12E835E04D2A}" dt="2024-03-19T06:03:50.338" v="173"/>
          <ac:spMkLst>
            <pc:docMk/>
            <pc:sldMk cId="0" sldId="272"/>
            <ac:spMk id="3" creationId="{00000000-0000-0000-0000-000000000000}"/>
          </ac:spMkLst>
        </pc:spChg>
        <pc:spChg chg="add del mod">
          <ac:chgData name="Kanchan Yadav" userId="98c765ea04479aa3" providerId="LiveId" clId="{514D1950-F957-485F-A69F-12E835E04D2A}" dt="2024-03-19T06:03:50.322" v="171" actId="21"/>
          <ac:spMkLst>
            <pc:docMk/>
            <pc:sldMk cId="0" sldId="272"/>
            <ac:spMk id="4" creationId="{A8C6A13B-1E8E-D3A5-5C72-654CD6691731}"/>
          </ac:spMkLst>
        </pc:spChg>
        <pc:spChg chg="add del mod">
          <ac:chgData name="Kanchan Yadav" userId="98c765ea04479aa3" providerId="LiveId" clId="{514D1950-F957-485F-A69F-12E835E04D2A}" dt="2024-03-19T06:04:12.796" v="178"/>
          <ac:spMkLst>
            <pc:docMk/>
            <pc:sldMk cId="0" sldId="272"/>
            <ac:spMk id="5" creationId="{5D18A326-1773-EBD2-FCF2-07490209BE79}"/>
          </ac:spMkLst>
        </pc:spChg>
        <pc:spChg chg="add mod">
          <ac:chgData name="Kanchan Yadav" userId="98c765ea04479aa3" providerId="LiveId" clId="{514D1950-F957-485F-A69F-12E835E04D2A}" dt="2024-03-19T06:03:59.269" v="175"/>
          <ac:spMkLst>
            <pc:docMk/>
            <pc:sldMk cId="0" sldId="272"/>
            <ac:spMk id="6" creationId="{A8C6A13B-1E8E-D3A5-5C72-654CD6691731}"/>
          </ac:spMkLst>
        </pc:spChg>
        <pc:spChg chg="add mod">
          <ac:chgData name="Kanchan Yadav" userId="98c765ea04479aa3" providerId="LiveId" clId="{514D1950-F957-485F-A69F-12E835E04D2A}" dt="2024-03-19T06:06:02.732" v="218" actId="207"/>
          <ac:spMkLst>
            <pc:docMk/>
            <pc:sldMk cId="0" sldId="272"/>
            <ac:spMk id="7" creationId="{E9A36BF5-AB1F-E5D0-07FD-85C5F2633EA8}"/>
          </ac:spMkLst>
        </pc:spChg>
      </pc:sldChg>
      <pc:sldChg chg="modSp mod">
        <pc:chgData name="Kanchan Yadav" userId="98c765ea04479aa3" providerId="LiveId" clId="{514D1950-F957-485F-A69F-12E835E04D2A}" dt="2024-03-19T06:01:03.107" v="140" actId="20577"/>
        <pc:sldMkLst>
          <pc:docMk/>
          <pc:sldMk cId="0" sldId="273"/>
        </pc:sldMkLst>
        <pc:spChg chg="mod">
          <ac:chgData name="Kanchan Yadav" userId="98c765ea04479aa3" providerId="LiveId" clId="{514D1950-F957-485F-A69F-12E835E04D2A}" dt="2024-03-19T06:01:03.107" v="140" actId="20577"/>
          <ac:spMkLst>
            <pc:docMk/>
            <pc:sldMk cId="0" sldId="273"/>
            <ac:spMk id="2" creationId="{00000000-0000-0000-0000-000000000000}"/>
          </ac:spMkLst>
        </pc:spChg>
        <pc:spChg chg="mod">
          <ac:chgData name="Kanchan Yadav" userId="98c765ea04479aa3" providerId="LiveId" clId="{514D1950-F957-485F-A69F-12E835E04D2A}" dt="2024-03-19T06:00:38.466" v="134" actId="1076"/>
          <ac:spMkLst>
            <pc:docMk/>
            <pc:sldMk cId="0" sldId="273"/>
            <ac:spMk id="3" creationId="{00000000-0000-0000-0000-000000000000}"/>
          </ac:spMkLst>
        </pc:spChg>
      </pc:sldChg>
      <pc:sldChg chg="addSp delSp modSp mod">
        <pc:chgData name="Kanchan Yadav" userId="98c765ea04479aa3" providerId="LiveId" clId="{514D1950-F957-485F-A69F-12E835E04D2A}" dt="2024-03-19T07:22:43.398" v="242" actId="12"/>
        <pc:sldMkLst>
          <pc:docMk/>
          <pc:sldMk cId="0" sldId="274"/>
        </pc:sldMkLst>
        <pc:spChg chg="del mod">
          <ac:chgData name="Kanchan Yadav" userId="98c765ea04479aa3" providerId="LiveId" clId="{514D1950-F957-485F-A69F-12E835E04D2A}" dt="2024-03-19T06:07:07.145" v="230"/>
          <ac:spMkLst>
            <pc:docMk/>
            <pc:sldMk cId="0" sldId="274"/>
            <ac:spMk id="3" creationId="{00000000-0000-0000-0000-000000000000}"/>
          </ac:spMkLst>
        </pc:spChg>
        <pc:spChg chg="add mod">
          <ac:chgData name="Kanchan Yadav" userId="98c765ea04479aa3" providerId="LiveId" clId="{514D1950-F957-485F-A69F-12E835E04D2A}" dt="2024-03-19T07:22:43.398" v="242" actId="12"/>
          <ac:spMkLst>
            <pc:docMk/>
            <pc:sldMk cId="0" sldId="274"/>
            <ac:spMk id="4" creationId="{E028427C-7CDF-3019-0081-8A9A9CAA955E}"/>
          </ac:spMkLst>
        </pc:spChg>
      </pc:sldChg>
      <pc:sldChg chg="addSp delSp modSp mod">
        <pc:chgData name="Kanchan Yadav" userId="98c765ea04479aa3" providerId="LiveId" clId="{514D1950-F957-485F-A69F-12E835E04D2A}" dt="2024-03-19T07:32:10.651" v="342" actId="1076"/>
        <pc:sldMkLst>
          <pc:docMk/>
          <pc:sldMk cId="0" sldId="275"/>
        </pc:sldMkLst>
        <pc:spChg chg="mod">
          <ac:chgData name="Kanchan Yadav" userId="98c765ea04479aa3" providerId="LiveId" clId="{514D1950-F957-485F-A69F-12E835E04D2A}" dt="2024-03-19T07:31:35.160" v="338" actId="20577"/>
          <ac:spMkLst>
            <pc:docMk/>
            <pc:sldMk cId="0" sldId="275"/>
            <ac:spMk id="6" creationId="{E83097F6-1F2B-4D2B-7B02-479103EE512F}"/>
          </ac:spMkLst>
        </pc:spChg>
        <pc:picChg chg="add mod">
          <ac:chgData name="Kanchan Yadav" userId="98c765ea04479aa3" providerId="LiveId" clId="{514D1950-F957-485F-A69F-12E835E04D2A}" dt="2024-03-19T07:32:10.651" v="342" actId="1076"/>
          <ac:picMkLst>
            <pc:docMk/>
            <pc:sldMk cId="0" sldId="275"/>
            <ac:picMk id="4" creationId="{F175673F-206E-E4BF-79F4-08D212078451}"/>
          </ac:picMkLst>
        </pc:picChg>
        <pc:picChg chg="del">
          <ac:chgData name="Kanchan Yadav" userId="98c765ea04479aa3" providerId="LiveId" clId="{514D1950-F957-485F-A69F-12E835E04D2A}" dt="2024-03-19T07:31:38.105" v="339" actId="21"/>
          <ac:picMkLst>
            <pc:docMk/>
            <pc:sldMk cId="0" sldId="275"/>
            <ac:picMk id="5" creationId="{C0B1F89E-7147-97C9-F1F7-A504064CE3B9}"/>
          </ac:picMkLst>
        </pc:picChg>
      </pc:sldChg>
      <pc:sldChg chg="del">
        <pc:chgData name="Kanchan Yadav" userId="98c765ea04479aa3" providerId="LiveId" clId="{514D1950-F957-485F-A69F-12E835E04D2A}" dt="2024-03-19T07:32:17.509" v="343" actId="2696"/>
        <pc:sldMkLst>
          <pc:docMk/>
          <pc:sldMk cId="0" sldId="278"/>
        </pc:sldMkLst>
      </pc:sldChg>
      <pc:sldChg chg="modSp del mod">
        <pc:chgData name="Kanchan Yadav" userId="98c765ea04479aa3" providerId="LiveId" clId="{514D1950-F957-485F-A69F-12E835E04D2A}" dt="2024-03-19T07:39:35.074" v="357" actId="2696"/>
        <pc:sldMkLst>
          <pc:docMk/>
          <pc:sldMk cId="0" sldId="279"/>
        </pc:sldMkLst>
        <pc:spChg chg="mod">
          <ac:chgData name="Kanchan Yadav" userId="98c765ea04479aa3" providerId="LiveId" clId="{514D1950-F957-485F-A69F-12E835E04D2A}" dt="2024-03-19T07:39:27.902" v="356" actId="1076"/>
          <ac:spMkLst>
            <pc:docMk/>
            <pc:sldMk cId="0" sldId="279"/>
            <ac:spMk id="3" creationId="{00000000-0000-0000-0000-000000000000}"/>
          </ac:spMkLst>
        </pc:spChg>
      </pc:sldChg>
      <pc:sldChg chg="addSp delSp modSp mod">
        <pc:chgData name="Kanchan Yadav" userId="98c765ea04479aa3" providerId="LiveId" clId="{514D1950-F957-485F-A69F-12E835E04D2A}" dt="2024-03-19T07:30:19.784" v="274" actId="20577"/>
        <pc:sldMkLst>
          <pc:docMk/>
          <pc:sldMk cId="3391212502" sldId="280"/>
        </pc:sldMkLst>
        <pc:spChg chg="mod">
          <ac:chgData name="Kanchan Yadav" userId="98c765ea04479aa3" providerId="LiveId" clId="{514D1950-F957-485F-A69F-12E835E04D2A}" dt="2024-03-19T07:30:19.784" v="274" actId="20577"/>
          <ac:spMkLst>
            <pc:docMk/>
            <pc:sldMk cId="3391212502" sldId="280"/>
            <ac:spMk id="7" creationId="{A0087C2F-C37D-002C-142E-117B63B4F720}"/>
          </ac:spMkLst>
        </pc:spChg>
        <pc:picChg chg="add mod">
          <ac:chgData name="Kanchan Yadav" userId="98c765ea04479aa3" providerId="LiveId" clId="{514D1950-F957-485F-A69F-12E835E04D2A}" dt="2024-03-19T07:29:38.262" v="246"/>
          <ac:picMkLst>
            <pc:docMk/>
            <pc:sldMk cId="3391212502" sldId="280"/>
            <ac:picMk id="2" creationId="{72E433C0-BF11-1202-C5F6-4E3B9DB819FB}"/>
          </ac:picMkLst>
        </pc:picChg>
        <pc:picChg chg="del">
          <ac:chgData name="Kanchan Yadav" userId="98c765ea04479aa3" providerId="LiveId" clId="{514D1950-F957-485F-A69F-12E835E04D2A}" dt="2024-03-19T07:29:31.141" v="243" actId="21"/>
          <ac:picMkLst>
            <pc:docMk/>
            <pc:sldMk cId="3391212502" sldId="280"/>
            <ac:picMk id="6" creationId="{72E433C0-BF11-1202-C5F6-4E3B9DB819FB}"/>
          </ac:picMkLst>
        </pc:picChg>
        <pc:picChg chg="add mod">
          <ac:chgData name="Kanchan Yadav" userId="98c765ea04479aa3" providerId="LiveId" clId="{514D1950-F957-485F-A69F-12E835E04D2A}" dt="2024-03-19T07:30:06.814" v="249" actId="1076"/>
          <ac:picMkLst>
            <pc:docMk/>
            <pc:sldMk cId="3391212502" sldId="280"/>
            <ac:picMk id="8" creationId="{E84683A2-CFD5-0F64-9EC0-DA8EAF6CD70D}"/>
          </ac:picMkLst>
        </pc:picChg>
      </pc:sldChg>
      <pc:sldChg chg="addSp delSp modSp mod">
        <pc:chgData name="Kanchan Yadav" userId="98c765ea04479aa3" providerId="LiveId" clId="{514D1950-F957-485F-A69F-12E835E04D2A}" dt="2024-03-19T07:31:23.984" v="314" actId="1076"/>
        <pc:sldMkLst>
          <pc:docMk/>
          <pc:sldMk cId="1618640333" sldId="281"/>
        </pc:sldMkLst>
        <pc:spChg chg="mod">
          <ac:chgData name="Kanchan Yadav" userId="98c765ea04479aa3" providerId="LiveId" clId="{514D1950-F957-485F-A69F-12E835E04D2A}" dt="2024-03-19T07:30:42.199" v="310" actId="20577"/>
          <ac:spMkLst>
            <pc:docMk/>
            <pc:sldMk cId="1618640333" sldId="281"/>
            <ac:spMk id="3" creationId="{B9542E5E-8124-180E-E32A-84C5E51530DD}"/>
          </ac:spMkLst>
        </pc:spChg>
        <pc:picChg chg="del">
          <ac:chgData name="Kanchan Yadav" userId="98c765ea04479aa3" providerId="LiveId" clId="{514D1950-F957-485F-A69F-12E835E04D2A}" dt="2024-03-19T07:30:46.300" v="311" actId="21"/>
          <ac:picMkLst>
            <pc:docMk/>
            <pc:sldMk cId="1618640333" sldId="281"/>
            <ac:picMk id="5" creationId="{352CEB9F-3D71-75C7-3E50-ADCA3FF2C91E}"/>
          </ac:picMkLst>
        </pc:picChg>
        <pc:picChg chg="add mod">
          <ac:chgData name="Kanchan Yadav" userId="98c765ea04479aa3" providerId="LiveId" clId="{514D1950-F957-485F-A69F-12E835E04D2A}" dt="2024-03-19T07:31:23.984" v="314" actId="1076"/>
          <ac:picMkLst>
            <pc:docMk/>
            <pc:sldMk cId="1618640333" sldId="281"/>
            <ac:picMk id="6" creationId="{1DA0080D-76BF-CF66-B9AA-D49243A40493}"/>
          </ac:picMkLst>
        </pc:picChg>
      </pc:sldChg>
      <pc:sldChg chg="modSp mod">
        <pc:chgData name="Kanchan Yadav" userId="98c765ea04479aa3" providerId="LiveId" clId="{514D1950-F957-485F-A69F-12E835E04D2A}" dt="2024-03-19T07:37:59.623" v="350" actId="20577"/>
        <pc:sldMkLst>
          <pc:docMk/>
          <pc:sldMk cId="4203944814" sldId="282"/>
        </pc:sldMkLst>
        <pc:spChg chg="mod">
          <ac:chgData name="Kanchan Yadav" userId="98c765ea04479aa3" providerId="LiveId" clId="{514D1950-F957-485F-A69F-12E835E04D2A}" dt="2024-03-19T07:37:59.623" v="350" actId="20577"/>
          <ac:spMkLst>
            <pc:docMk/>
            <pc:sldMk cId="4203944814" sldId="282"/>
            <ac:spMk id="3" creationId="{ACA0152F-9F05-DA69-EB9A-3C2E1E412456}"/>
          </ac:spMkLst>
        </pc:spChg>
      </pc:sldChg>
      <pc:sldChg chg="addSp delSp modSp new mod">
        <pc:chgData name="Kanchan Yadav" userId="98c765ea04479aa3" providerId="LiveId" clId="{514D1950-F957-485F-A69F-12E835E04D2A}" dt="2024-03-19T06:02:35.490" v="167" actId="12"/>
        <pc:sldMkLst>
          <pc:docMk/>
          <pc:sldMk cId="1658776370" sldId="283"/>
        </pc:sldMkLst>
        <pc:spChg chg="mod">
          <ac:chgData name="Kanchan Yadav" userId="98c765ea04479aa3" providerId="LiveId" clId="{514D1950-F957-485F-A69F-12E835E04D2A}" dt="2024-03-19T06:00:56.931" v="137"/>
          <ac:spMkLst>
            <pc:docMk/>
            <pc:sldMk cId="1658776370" sldId="283"/>
            <ac:spMk id="2" creationId="{958FBCB1-A213-F8FF-DE02-208A3314C741}"/>
          </ac:spMkLst>
        </pc:spChg>
        <pc:spChg chg="add del mod">
          <ac:chgData name="Kanchan Yadav" userId="98c765ea04479aa3" providerId="LiveId" clId="{514D1950-F957-485F-A69F-12E835E04D2A}" dt="2024-03-19T06:02:35.490" v="167" actId="12"/>
          <ac:spMkLst>
            <pc:docMk/>
            <pc:sldMk cId="1658776370" sldId="283"/>
            <ac:spMk id="3" creationId="{EF62030E-4C06-DE06-1079-62CC933A596C}"/>
          </ac:spMkLst>
        </pc:spChg>
        <pc:spChg chg="add mod">
          <ac:chgData name="Kanchan Yadav" userId="98c765ea04479aa3" providerId="LiveId" clId="{514D1950-F957-485F-A69F-12E835E04D2A}" dt="2024-03-19T06:01:16.831" v="142"/>
          <ac:spMkLst>
            <pc:docMk/>
            <pc:sldMk cId="1658776370" sldId="283"/>
            <ac:spMk id="4" creationId="{1ACF35B5-13EC-B09E-80BB-03401158C9B8}"/>
          </ac:spMkLst>
        </pc:spChg>
        <pc:spChg chg="add mod">
          <ac:chgData name="Kanchan Yadav" userId="98c765ea04479aa3" providerId="LiveId" clId="{514D1950-F957-485F-A69F-12E835E04D2A}" dt="2024-03-19T06:01:26.059" v="146"/>
          <ac:spMkLst>
            <pc:docMk/>
            <pc:sldMk cId="1658776370" sldId="283"/>
            <ac:spMk id="5" creationId="{CB7EC06A-3CF0-4835-1C83-7FDD78F9BDFA}"/>
          </ac:spMkLst>
        </pc:spChg>
        <pc:spChg chg="add">
          <ac:chgData name="Kanchan Yadav" userId="98c765ea04479aa3" providerId="LiveId" clId="{514D1950-F957-485F-A69F-12E835E04D2A}" dt="2024-03-19T06:01:31.653" v="147"/>
          <ac:spMkLst>
            <pc:docMk/>
            <pc:sldMk cId="1658776370" sldId="283"/>
            <ac:spMk id="6" creationId="{F5EF8C16-307E-32BE-5B1C-20E234AD71CB}"/>
          </ac:spMkLst>
        </pc:spChg>
      </pc:sldChg>
    </pc:docChg>
  </pc:docChgLst>
  <pc:docChgLst>
    <pc:chgData name="Kanchan Yadav" userId="98c765ea04479aa3" providerId="LiveId" clId="{9085D43D-BF6F-46C0-96FB-806A098E687A}"/>
    <pc:docChg chg="custSel addSld modSld">
      <pc:chgData name="Kanchan Yadav" userId="98c765ea04479aa3" providerId="LiveId" clId="{9085D43D-BF6F-46C0-96FB-806A098E687A}" dt="2024-03-18T18:10:46.491" v="90" actId="20577"/>
      <pc:docMkLst>
        <pc:docMk/>
      </pc:docMkLst>
      <pc:sldChg chg="modSp new mod">
        <pc:chgData name="Kanchan Yadav" userId="98c765ea04479aa3" providerId="LiveId" clId="{9085D43D-BF6F-46C0-96FB-806A098E687A}" dt="2024-03-18T18:10:46.491" v="90" actId="20577"/>
        <pc:sldMkLst>
          <pc:docMk/>
          <pc:sldMk cId="4203944814" sldId="282"/>
        </pc:sldMkLst>
        <pc:spChg chg="mod">
          <ac:chgData name="Kanchan Yadav" userId="98c765ea04479aa3" providerId="LiveId" clId="{9085D43D-BF6F-46C0-96FB-806A098E687A}" dt="2024-03-18T18:09:18.162" v="28" actId="20577"/>
          <ac:spMkLst>
            <pc:docMk/>
            <pc:sldMk cId="4203944814" sldId="282"/>
            <ac:spMk id="2" creationId="{558F4DB4-2B0B-2650-01E0-6530CA20502F}"/>
          </ac:spMkLst>
        </pc:spChg>
        <pc:spChg chg="mod">
          <ac:chgData name="Kanchan Yadav" userId="98c765ea04479aa3" providerId="LiveId" clId="{9085D43D-BF6F-46C0-96FB-806A098E687A}" dt="2024-03-18T18:10:46.491" v="90" actId="20577"/>
          <ac:spMkLst>
            <pc:docMk/>
            <pc:sldMk cId="4203944814" sldId="282"/>
            <ac:spMk id="3" creationId="{ACA0152F-9F05-DA69-EB9A-3C2E1E41245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3/19/2024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3/19/2024</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3/19/2024</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3/19/2024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ydv-kanchan/Weather_App"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74661" y="1086418"/>
            <a:ext cx="6794678" cy="646331"/>
          </a:xfrm>
          <a:prstGeom prst="rect">
            <a:avLst/>
          </a:prstGeom>
          <a:noFill/>
        </p:spPr>
        <p:txBody>
          <a:bodyPr wrap="square" rtlCol="0">
            <a:spAutoFit/>
          </a:bodyPr>
          <a:lstStyle/>
          <a:p>
            <a:pPr algn="ctr"/>
            <a:r>
              <a:rPr lang="en-US" sz="3600" dirty="0">
                <a:solidFill>
                  <a:srgbClr val="FF0000"/>
                </a:solidFill>
                <a:latin typeface="Times New Roman" panose="02020603050405020304" pitchFamily="18" charset="0"/>
                <a:cs typeface="Times New Roman" panose="02020603050405020304" pitchFamily="18" charset="0"/>
              </a:rPr>
              <a:t>AI/ML Project-1</a:t>
            </a:r>
          </a:p>
        </p:txBody>
      </p:sp>
      <p:sp>
        <p:nvSpPr>
          <p:cNvPr id="7" name="TextBox 6">
            <a:extLst>
              <a:ext uri="{FF2B5EF4-FFF2-40B4-BE49-F238E27FC236}">
                <a16:creationId xmlns:a16="http://schemas.microsoft.com/office/drawing/2014/main" id="{460C7680-EB1C-6A8E-E379-799C84BA8C3C}"/>
              </a:ext>
            </a:extLst>
          </p:cNvPr>
          <p:cNvSpPr txBox="1"/>
          <p:nvPr/>
        </p:nvSpPr>
        <p:spPr>
          <a:xfrm>
            <a:off x="2065981" y="3910963"/>
            <a:ext cx="4824536" cy="584775"/>
          </a:xfrm>
          <a:prstGeom prst="rect">
            <a:avLst/>
          </a:prstGeom>
          <a:noFill/>
        </p:spPr>
        <p:txBody>
          <a:bodyPr wrap="square" rtlCol="0">
            <a:spAutoFit/>
          </a:bodyPr>
          <a:lstStyle/>
          <a:p>
            <a:pPr algn="ctr"/>
            <a:r>
              <a:rPr lang="en-IN" sz="3200" b="1" dirty="0">
                <a:latin typeface="Times New Roman" panose="02020603050405020304" pitchFamily="18" charset="0"/>
                <a:cs typeface="Times New Roman" panose="02020603050405020304" pitchFamily="18" charset="0"/>
              </a:rPr>
              <a:t>Weather App</a:t>
            </a:r>
          </a:p>
        </p:txBody>
      </p:sp>
      <p:sp>
        <p:nvSpPr>
          <p:cNvPr id="8" name="TextBox 7">
            <a:extLst>
              <a:ext uri="{FF2B5EF4-FFF2-40B4-BE49-F238E27FC236}">
                <a16:creationId xmlns:a16="http://schemas.microsoft.com/office/drawing/2014/main" id="{813BA5EF-2967-69C2-A10B-CDED28F05C92}"/>
              </a:ext>
            </a:extLst>
          </p:cNvPr>
          <p:cNvSpPr txBox="1"/>
          <p:nvPr/>
        </p:nvSpPr>
        <p:spPr>
          <a:xfrm>
            <a:off x="899592" y="5379658"/>
            <a:ext cx="2952328" cy="646331"/>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Submitted</a:t>
            </a:r>
            <a:r>
              <a:rPr lang="en-IN" sz="1600" b="1" dirty="0">
                <a:latin typeface="Times New Roman" panose="02020603050405020304" pitchFamily="18" charset="0"/>
                <a:cs typeface="Times New Roman" panose="02020603050405020304" pitchFamily="18" charset="0"/>
              </a:rPr>
              <a:t> By : </a:t>
            </a:r>
          </a:p>
          <a:p>
            <a:r>
              <a:rPr lang="en-IN" dirty="0">
                <a:latin typeface="Times New Roman" panose="02020603050405020304" pitchFamily="18" charset="0"/>
                <a:cs typeface="Times New Roman" panose="02020603050405020304" pitchFamily="18" charset="0"/>
              </a:rPr>
              <a:t>Kanchan Yadav(2210990471)</a:t>
            </a:r>
          </a:p>
        </p:txBody>
      </p:sp>
      <p:sp>
        <p:nvSpPr>
          <p:cNvPr id="10" name="TextBox 9">
            <a:extLst>
              <a:ext uri="{FF2B5EF4-FFF2-40B4-BE49-F238E27FC236}">
                <a16:creationId xmlns:a16="http://schemas.microsoft.com/office/drawing/2014/main" id="{6EB68B98-DCB1-AF61-1CFA-F3581E52FC63}"/>
              </a:ext>
            </a:extLst>
          </p:cNvPr>
          <p:cNvSpPr txBox="1"/>
          <p:nvPr/>
        </p:nvSpPr>
        <p:spPr>
          <a:xfrm>
            <a:off x="5868144" y="5301208"/>
            <a:ext cx="2376264" cy="646331"/>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Submitted To : </a:t>
            </a:r>
          </a:p>
          <a:p>
            <a:r>
              <a:rPr lang="en-IN" dirty="0">
                <a:latin typeface="Times New Roman" panose="02020603050405020304" pitchFamily="18" charset="0"/>
                <a:cs typeface="Times New Roman" panose="02020603050405020304" pitchFamily="18" charset="0"/>
              </a:rPr>
              <a:t>Mr. Tushar</a:t>
            </a:r>
          </a:p>
        </p:txBody>
      </p:sp>
      <p:pic>
        <p:nvPicPr>
          <p:cNvPr id="5" name="Picture 4">
            <a:extLst>
              <a:ext uri="{FF2B5EF4-FFF2-40B4-BE49-F238E27FC236}">
                <a16:creationId xmlns:a16="http://schemas.microsoft.com/office/drawing/2014/main" id="{E622AF9B-93F8-BDC5-A1DA-E6428C51C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3888" y="1869494"/>
            <a:ext cx="1828722" cy="1742326"/>
          </a:xfrm>
          <a:prstGeom prst="rect">
            <a:avLst/>
          </a:prstGeom>
        </p:spPr>
      </p:pic>
    </p:spTree>
  </p:cSld>
  <p:clrMapOvr>
    <a:masterClrMapping/>
  </p:clrMapOvr>
  <p:transition advTm="4000">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sp>
        <p:nvSpPr>
          <p:cNvPr id="6" name="TextBox 5">
            <a:extLst>
              <a:ext uri="{FF2B5EF4-FFF2-40B4-BE49-F238E27FC236}">
                <a16:creationId xmlns:a16="http://schemas.microsoft.com/office/drawing/2014/main" id="{E83097F6-1F2B-4D2B-7B02-479103EE512F}"/>
              </a:ext>
            </a:extLst>
          </p:cNvPr>
          <p:cNvSpPr txBox="1"/>
          <p:nvPr/>
        </p:nvSpPr>
        <p:spPr>
          <a:xfrm>
            <a:off x="258579" y="1186299"/>
            <a:ext cx="2900153" cy="461665"/>
          </a:xfrm>
          <a:prstGeom prst="rect">
            <a:avLst/>
          </a:prstGeom>
          <a:noFill/>
        </p:spPr>
        <p:txBody>
          <a:bodyPr wrap="none" rtlCol="0">
            <a:spAutoFit/>
          </a:bodyPr>
          <a:lstStyle/>
          <a:p>
            <a:r>
              <a:rPr lang="en-IN" sz="2400" dirty="0">
                <a:latin typeface="Times New Roman" panose="02020603050405020304" pitchFamily="18" charset="0"/>
                <a:cs typeface="Times New Roman" panose="02020603050405020304" pitchFamily="18" charset="0"/>
              </a:rPr>
              <a:t>If you fill wrong data:</a:t>
            </a:r>
          </a:p>
        </p:txBody>
      </p:sp>
      <p:pic>
        <p:nvPicPr>
          <p:cNvPr id="4" name="Picture 3">
            <a:extLst>
              <a:ext uri="{FF2B5EF4-FFF2-40B4-BE49-F238E27FC236}">
                <a16:creationId xmlns:a16="http://schemas.microsoft.com/office/drawing/2014/main" id="{F175673F-206E-E4BF-79F4-08D212078451}"/>
              </a:ext>
            </a:extLst>
          </p:cNvPr>
          <p:cNvPicPr>
            <a:picLocks noChangeAspect="1"/>
          </p:cNvPicPr>
          <p:nvPr/>
        </p:nvPicPr>
        <p:blipFill>
          <a:blip r:embed="rId2"/>
          <a:stretch>
            <a:fillRect/>
          </a:stretch>
        </p:blipFill>
        <p:spPr>
          <a:xfrm>
            <a:off x="433683" y="2004864"/>
            <a:ext cx="8396705" cy="4110219"/>
          </a:xfrm>
          <a:prstGeom prst="rect">
            <a:avLst/>
          </a:prstGeom>
        </p:spPr>
      </p:pic>
    </p:spTree>
  </p:cSld>
  <p:clrMapOvr>
    <a:masterClrMapping/>
  </p:clrMapOvr>
  <p:transition advTm="4000">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F4DB4-2B0B-2650-01E0-6530CA20502F}"/>
              </a:ext>
            </a:extLst>
          </p:cNvPr>
          <p:cNvSpPr>
            <a:spLocks noGrp="1"/>
          </p:cNvSpPr>
          <p:nvPr>
            <p:ph type="ctrTitle"/>
          </p:nvPr>
        </p:nvSpPr>
        <p:spPr/>
        <p:txBody>
          <a:bodyPr/>
          <a:lstStyle/>
          <a:p>
            <a:r>
              <a:rPr lang="en-IN" dirty="0"/>
              <a:t>Repository &amp; Netlify link</a:t>
            </a:r>
          </a:p>
        </p:txBody>
      </p:sp>
      <p:sp>
        <p:nvSpPr>
          <p:cNvPr id="3" name="Subtitle 2">
            <a:extLst>
              <a:ext uri="{FF2B5EF4-FFF2-40B4-BE49-F238E27FC236}">
                <a16:creationId xmlns:a16="http://schemas.microsoft.com/office/drawing/2014/main" id="{ACA0152F-9F05-DA69-EB9A-3C2E1E412456}"/>
              </a:ext>
            </a:extLst>
          </p:cNvPr>
          <p:cNvSpPr>
            <a:spLocks noGrp="1"/>
          </p:cNvSpPr>
          <p:nvPr>
            <p:ph type="subTitle" idx="1"/>
          </p:nvPr>
        </p:nvSpPr>
        <p:spPr/>
        <p:txBody>
          <a:bodyPr/>
          <a:lstStyle/>
          <a:p>
            <a:pPr algn="l"/>
            <a:r>
              <a:rPr lang="en-IN" dirty="0"/>
              <a:t>Repository link: </a:t>
            </a:r>
          </a:p>
          <a:p>
            <a:pPr algn="l"/>
            <a:r>
              <a:rPr lang="en-IN" dirty="0">
                <a:solidFill>
                  <a:srgbClr val="00B0F0"/>
                </a:solidFill>
                <a:hlinkClick r:id="rId2"/>
              </a:rPr>
              <a:t>https://github.com/ydv-kanchan/Weather_App</a:t>
            </a:r>
            <a:endParaRPr lang="en-IN" dirty="0">
              <a:solidFill>
                <a:srgbClr val="00B0F0"/>
              </a:solidFill>
            </a:endParaRPr>
          </a:p>
        </p:txBody>
      </p:sp>
    </p:spTree>
    <p:extLst>
      <p:ext uri="{BB962C8B-B14F-4D97-AF65-F5344CB8AC3E}">
        <p14:creationId xmlns:p14="http://schemas.microsoft.com/office/powerpoint/2010/main" val="4203944814"/>
      </p:ext>
    </p:extLst>
  </p:cSld>
  <p:clrMapOvr>
    <a:masterClrMapping/>
  </p:clrMapOvr>
  <p:transition advTm="4000">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0819E0B8-C96F-576F-6624-B5BE67B4B996}"/>
              </a:ext>
            </a:extLst>
          </p:cNvPr>
          <p:cNvPicPr>
            <a:picLocks noChangeAspect="1"/>
          </p:cNvPicPr>
          <p:nvPr/>
        </p:nvPicPr>
        <p:blipFill>
          <a:blip r:embed="rId2"/>
          <a:stretch>
            <a:fillRect/>
          </a:stretch>
        </p:blipFill>
        <p:spPr>
          <a:xfrm>
            <a:off x="1043608" y="1268760"/>
            <a:ext cx="6607078" cy="4958057"/>
          </a:xfrm>
          <a:prstGeom prst="rect">
            <a:avLst/>
          </a:prstGeom>
        </p:spPr>
      </p:pic>
    </p:spTree>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87624" y="1268760"/>
            <a:ext cx="5400600" cy="646331"/>
          </a:xfrm>
          <a:prstGeom prst="rect">
            <a:avLst/>
          </a:prstGeom>
          <a:noFill/>
        </p:spPr>
        <p:txBody>
          <a:bodyPr wrap="square" rtlCol="0">
            <a:spAutoFit/>
          </a:bodyPr>
          <a:lstStyle/>
          <a:p>
            <a:r>
              <a:rPr lang="en-US" sz="3600" b="1" dirty="0">
                <a:latin typeface="Times New Roman" pitchFamily="18" charset="0"/>
                <a:cs typeface="Times New Roman" pitchFamily="18" charset="0"/>
              </a:rPr>
              <a:t>Table of content</a:t>
            </a:r>
            <a:endParaRPr lang="en-US" sz="3200" b="1" dirty="0">
              <a:latin typeface="Times New Roman" pitchFamily="18" charset="0"/>
              <a:cs typeface="Times New Roman" pitchFamily="18" charset="0"/>
            </a:endParaRPr>
          </a:p>
        </p:txBody>
      </p:sp>
      <p:sp>
        <p:nvSpPr>
          <p:cNvPr id="3" name="TextBox 2"/>
          <p:cNvSpPr txBox="1"/>
          <p:nvPr/>
        </p:nvSpPr>
        <p:spPr>
          <a:xfrm>
            <a:off x="1209328" y="2420888"/>
            <a:ext cx="4680520" cy="2554545"/>
          </a:xfrm>
          <a:prstGeom prst="rect">
            <a:avLst/>
          </a:prstGeom>
          <a:noFill/>
        </p:spPr>
        <p:txBody>
          <a:bodyPr wrap="square" rtlCol="0">
            <a:spAutoFit/>
          </a:bodyPr>
          <a:lstStyle/>
          <a:p>
            <a:pPr marL="457200" indent="-457200">
              <a:buFont typeface="Wingdings" panose="05000000000000000000" pitchFamily="2" charset="2"/>
              <a:buChar char="§"/>
            </a:pPr>
            <a:r>
              <a:rPr lang="en-US" sz="3200" dirty="0">
                <a:latin typeface="Times New Roman" pitchFamily="18" charset="0"/>
                <a:cs typeface="Times New Roman" pitchFamily="18" charset="0"/>
              </a:rPr>
              <a:t>Introduction</a:t>
            </a:r>
          </a:p>
          <a:p>
            <a:pPr marL="457200" indent="-457200">
              <a:buFont typeface="Wingdings" panose="05000000000000000000" pitchFamily="2" charset="2"/>
              <a:buChar char="§"/>
            </a:pPr>
            <a:r>
              <a:rPr lang="en-US" sz="3200" dirty="0">
                <a:latin typeface="Times New Roman" pitchFamily="18" charset="0"/>
                <a:cs typeface="Times New Roman" pitchFamily="18" charset="0"/>
              </a:rPr>
              <a:t>Problem Statement</a:t>
            </a:r>
          </a:p>
          <a:p>
            <a:pPr marL="457200" indent="-457200">
              <a:buFont typeface="Wingdings" panose="05000000000000000000" pitchFamily="2" charset="2"/>
              <a:buChar char="§"/>
            </a:pPr>
            <a:r>
              <a:rPr lang="en-US" sz="3200" dirty="0">
                <a:latin typeface="Times New Roman" pitchFamily="18" charset="0"/>
                <a:cs typeface="Times New Roman" pitchFamily="18" charset="0"/>
              </a:rPr>
              <a:t>Technical Details</a:t>
            </a:r>
          </a:p>
          <a:p>
            <a:pPr marL="457200" indent="-457200">
              <a:buFont typeface="Wingdings" panose="05000000000000000000" pitchFamily="2" charset="2"/>
              <a:buChar char="§"/>
            </a:pPr>
            <a:r>
              <a:rPr lang="en-US" sz="3200" dirty="0">
                <a:latin typeface="Times New Roman" pitchFamily="18" charset="0"/>
                <a:cs typeface="Times New Roman" pitchFamily="18" charset="0"/>
              </a:rPr>
              <a:t>Key Features </a:t>
            </a:r>
          </a:p>
          <a:p>
            <a:pPr marL="457200" indent="-457200">
              <a:buFont typeface="Wingdings" panose="05000000000000000000" pitchFamily="2" charset="2"/>
              <a:buChar char="§"/>
            </a:pPr>
            <a:r>
              <a:rPr lang="en-US" sz="3200" dirty="0">
                <a:latin typeface="Times New Roman" pitchFamily="18" charset="0"/>
                <a:cs typeface="Times New Roman" pitchFamily="18" charset="0"/>
              </a:rPr>
              <a:t>Project Highlights</a:t>
            </a:r>
          </a:p>
        </p:txBody>
      </p:sp>
    </p:spTree>
  </p:cSld>
  <p:clrMapOvr>
    <a:masterClrMapping/>
  </p:clrMapOvr>
  <p:transition advTm="400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9572" y="116632"/>
            <a:ext cx="5400600" cy="707886"/>
          </a:xfrm>
          <a:prstGeom prst="rect">
            <a:avLst/>
          </a:prstGeom>
          <a:noFill/>
        </p:spPr>
        <p:txBody>
          <a:bodyPr wrap="square" rtlCol="0">
            <a:spAutoFit/>
          </a:bodyPr>
          <a:lstStyle/>
          <a:p>
            <a:r>
              <a:rPr lang="en-US" sz="4000" dirty="0">
                <a:latin typeface="Times New Roman" pitchFamily="18" charset="0"/>
                <a:cs typeface="Times New Roman" pitchFamily="18" charset="0"/>
              </a:rPr>
              <a:t>Introduction</a:t>
            </a:r>
            <a:endParaRPr lang="en-US" sz="3200" dirty="0">
              <a:latin typeface="Times New Roman" pitchFamily="18" charset="0"/>
              <a:cs typeface="Times New Roman" pitchFamily="18" charset="0"/>
            </a:endParaRPr>
          </a:p>
        </p:txBody>
      </p:sp>
      <p:sp>
        <p:nvSpPr>
          <p:cNvPr id="4" name="TextBox 3">
            <a:extLst>
              <a:ext uri="{FF2B5EF4-FFF2-40B4-BE49-F238E27FC236}">
                <a16:creationId xmlns:a16="http://schemas.microsoft.com/office/drawing/2014/main" id="{6D6BE95E-4B33-19E2-DD4B-814F9F3A325B}"/>
              </a:ext>
            </a:extLst>
          </p:cNvPr>
          <p:cNvSpPr txBox="1"/>
          <p:nvPr/>
        </p:nvSpPr>
        <p:spPr>
          <a:xfrm>
            <a:off x="688942" y="1268760"/>
            <a:ext cx="7987513" cy="5078313"/>
          </a:xfrm>
          <a:prstGeom prst="rect">
            <a:avLst/>
          </a:prstGeom>
          <a:noFill/>
        </p:spPr>
        <p:txBody>
          <a:bodyPr wrap="square" rtlCol="0">
            <a:spAutoFit/>
          </a:bodyPr>
          <a:lstStyle/>
          <a:p>
            <a:pPr algn="just"/>
            <a:r>
              <a:rPr lang="en-US" b="0" i="0" dirty="0">
                <a:solidFill>
                  <a:srgbClr val="0D0D0D"/>
                </a:solidFill>
                <a:effectLst/>
                <a:latin typeface="Söhne"/>
              </a:rPr>
              <a:t>Welcome to my Weather App presentation! In today's digital age, access to real-time weather information is more important than ever. Whether planning daily activities, traveling to new destinations, or simply staying informed about weather conditions, having reliable and up-to-date weather data at our fingertips is invaluable.</a:t>
            </a:r>
          </a:p>
          <a:p>
            <a:pPr algn="just"/>
            <a:endParaRPr lang="en-US" b="0" i="0" dirty="0">
              <a:solidFill>
                <a:srgbClr val="0D0D0D"/>
              </a:solidFill>
              <a:effectLst/>
              <a:latin typeface="Söhne"/>
            </a:endParaRPr>
          </a:p>
          <a:p>
            <a:pPr algn="just"/>
            <a:r>
              <a:rPr lang="en-US" dirty="0">
                <a:solidFill>
                  <a:srgbClr val="0D0D0D"/>
                </a:solidFill>
                <a:latin typeface="Söhne"/>
              </a:rPr>
              <a:t>My</a:t>
            </a:r>
            <a:r>
              <a:rPr lang="en-US" b="0" i="0" dirty="0">
                <a:solidFill>
                  <a:srgbClr val="0D0D0D"/>
                </a:solidFill>
                <a:effectLst/>
                <a:latin typeface="Söhne"/>
              </a:rPr>
              <a:t> Weather App aims to address this need by providing users with an intuitive and user-friendly platform to access accurate weather forecasts effortlessly. Developed using Python and leveraging various libraries and APIs, our app offers a seamless experience for users to stay informed about current weather conditions, no matter where they are.</a:t>
            </a:r>
          </a:p>
          <a:p>
            <a:pPr algn="just"/>
            <a:endParaRPr lang="en-US" b="0" i="0" dirty="0">
              <a:solidFill>
                <a:srgbClr val="0D0D0D"/>
              </a:solidFill>
              <a:effectLst/>
              <a:latin typeface="Söhne"/>
            </a:endParaRPr>
          </a:p>
          <a:p>
            <a:pPr algn="just"/>
            <a:r>
              <a:rPr lang="en-US" b="0" i="0" dirty="0">
                <a:solidFill>
                  <a:srgbClr val="0D0D0D"/>
                </a:solidFill>
                <a:effectLst/>
                <a:latin typeface="Söhne"/>
              </a:rPr>
              <a:t>Join us as we take you through the journey of our Weather App, exploring its key features, technical details, and the problem it aims to solve. From its inception to its implementation, discover how our app transforms the way users interact with weather data, making it easier and more convenient than ever before.</a:t>
            </a:r>
          </a:p>
          <a:p>
            <a:pPr algn="just"/>
            <a:r>
              <a:rPr lang="en-US" b="0" i="0" dirty="0">
                <a:solidFill>
                  <a:srgbClr val="0D0D0D"/>
                </a:solidFill>
                <a:effectLst/>
                <a:latin typeface="Söhne"/>
              </a:rPr>
              <a:t>Let's dive in and explore the world of weather forecasting with our innovative Weather App!</a:t>
            </a:r>
          </a:p>
        </p:txBody>
      </p:sp>
    </p:spTree>
  </p:cSld>
  <p:clrMapOvr>
    <a:masterClrMapping/>
  </p:clrMapOvr>
  <p:transition advTm="4000">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4379" y="260648"/>
            <a:ext cx="5400600" cy="523220"/>
          </a:xfrm>
          <a:prstGeom prst="rect">
            <a:avLst/>
          </a:prstGeom>
          <a:noFill/>
        </p:spPr>
        <p:txBody>
          <a:bodyPr wrap="square" rtlCol="0">
            <a:spAutoFit/>
          </a:bodyPr>
          <a:lstStyle/>
          <a:p>
            <a:r>
              <a:rPr lang="en-US" sz="2800" dirty="0">
                <a:latin typeface="Times New Roman" pitchFamily="18" charset="0"/>
                <a:cs typeface="Times New Roman" pitchFamily="18" charset="0"/>
              </a:rPr>
              <a:t>Problem Statement</a:t>
            </a:r>
          </a:p>
        </p:txBody>
      </p:sp>
      <p:sp>
        <p:nvSpPr>
          <p:cNvPr id="3" name="Rectangle 2"/>
          <p:cNvSpPr/>
          <p:nvPr/>
        </p:nvSpPr>
        <p:spPr>
          <a:xfrm>
            <a:off x="323528" y="1014413"/>
            <a:ext cx="8136904" cy="5582939"/>
          </a:xfrm>
          <a:prstGeom prst="rect">
            <a:avLst/>
          </a:prstGeom>
        </p:spPr>
        <p:txBody>
          <a:bodyPr wrap="square">
            <a:spAutoFit/>
          </a:bodyPr>
          <a:lstStyle/>
          <a:p>
            <a:pPr marL="342900" indent="-342900">
              <a:lnSpc>
                <a:spcPct val="150000"/>
              </a:lnSpc>
              <a:buFont typeface="Wingdings" panose="05000000000000000000" pitchFamily="2" charset="2"/>
              <a:buChar char="q"/>
            </a:pPr>
            <a:r>
              <a:rPr lang="en-US" sz="2000" b="0" i="0" dirty="0">
                <a:solidFill>
                  <a:srgbClr val="0D0D0D"/>
                </a:solidFill>
                <a:effectLst/>
                <a:latin typeface="Söhne"/>
              </a:rPr>
              <a:t>In today's fast-paced world, staying updated with accurate weather forecasts is crucial for making informed decisions in various aspects of life, such as planning outdoor activities, commuting, and agricultural practices. </a:t>
            </a:r>
          </a:p>
          <a:p>
            <a:pPr>
              <a:lnSpc>
                <a:spcPct val="150000"/>
              </a:lnSpc>
            </a:pPr>
            <a:endParaRPr lang="en-US" sz="2000" b="0" i="0" dirty="0">
              <a:solidFill>
                <a:srgbClr val="0D0D0D"/>
              </a:solidFill>
              <a:effectLst/>
              <a:latin typeface="Söhne"/>
            </a:endParaRPr>
          </a:p>
          <a:p>
            <a:pPr marL="342900" indent="-342900">
              <a:lnSpc>
                <a:spcPct val="150000"/>
              </a:lnSpc>
              <a:buFont typeface="Wingdings" panose="05000000000000000000" pitchFamily="2" charset="2"/>
              <a:buChar char="q"/>
            </a:pPr>
            <a:r>
              <a:rPr lang="en-US" sz="2000" b="0" i="0" dirty="0">
                <a:solidFill>
                  <a:srgbClr val="0D0D0D"/>
                </a:solidFill>
                <a:effectLst/>
                <a:latin typeface="Söhne"/>
              </a:rPr>
              <a:t>However, accessing reliable weather information can be challenging, especially when dealing with diverse geographical locations and time zones. </a:t>
            </a:r>
          </a:p>
          <a:p>
            <a:pPr>
              <a:lnSpc>
                <a:spcPct val="150000"/>
              </a:lnSpc>
            </a:pPr>
            <a:endParaRPr lang="en-US" sz="2000" b="0" i="0" dirty="0">
              <a:solidFill>
                <a:srgbClr val="0D0D0D"/>
              </a:solidFill>
              <a:effectLst/>
              <a:latin typeface="Söhne"/>
            </a:endParaRPr>
          </a:p>
          <a:p>
            <a:pPr marL="342900" indent="-342900">
              <a:lnSpc>
                <a:spcPct val="150000"/>
              </a:lnSpc>
              <a:buFont typeface="Wingdings" panose="05000000000000000000" pitchFamily="2" charset="2"/>
              <a:buChar char="q"/>
            </a:pPr>
            <a:r>
              <a:rPr lang="en-US" sz="2000" b="0" i="0" dirty="0">
                <a:solidFill>
                  <a:srgbClr val="0D0D0D"/>
                </a:solidFill>
                <a:effectLst/>
                <a:latin typeface="Söhne"/>
              </a:rPr>
              <a:t>Traditional weather forecasting methods may not always provide real-time updates or cater to individual preferences and needs, leading to inconvenience and potential disruptions.</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transition advTm="4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FBCB1-A213-F8FF-DE02-208A3314C741}"/>
              </a:ext>
            </a:extLst>
          </p:cNvPr>
          <p:cNvSpPr>
            <a:spLocks noGrp="1"/>
          </p:cNvSpPr>
          <p:nvPr>
            <p:ph type="ctrTitle"/>
          </p:nvPr>
        </p:nvSpPr>
        <p:spPr/>
        <p:txBody>
          <a:bodyPr/>
          <a:lstStyle/>
          <a:p>
            <a:r>
              <a:rPr lang="en-US" sz="3200" dirty="0">
                <a:latin typeface="Times New Roman" pitchFamily="18" charset="0"/>
                <a:cs typeface="Times New Roman" pitchFamily="18" charset="0"/>
              </a:rPr>
              <a:t>Solution Statement</a:t>
            </a:r>
            <a:endParaRPr lang="en-IN" dirty="0"/>
          </a:p>
        </p:txBody>
      </p:sp>
      <p:sp>
        <p:nvSpPr>
          <p:cNvPr id="3" name="Subtitle 2">
            <a:extLst>
              <a:ext uri="{FF2B5EF4-FFF2-40B4-BE49-F238E27FC236}">
                <a16:creationId xmlns:a16="http://schemas.microsoft.com/office/drawing/2014/main" id="{EF62030E-4C06-DE06-1079-62CC933A596C}"/>
              </a:ext>
            </a:extLst>
          </p:cNvPr>
          <p:cNvSpPr>
            <a:spLocks noGrp="1"/>
          </p:cNvSpPr>
          <p:nvPr>
            <p:ph type="subTitle" idx="1"/>
          </p:nvPr>
        </p:nvSpPr>
        <p:spPr>
          <a:xfrm>
            <a:off x="251520" y="1066800"/>
            <a:ext cx="8153400" cy="5314528"/>
          </a:xfrm>
        </p:spPr>
        <p:txBody>
          <a:bodyPr/>
          <a:lstStyle/>
          <a:p>
            <a:pPr marL="342900" indent="-342900" algn="just">
              <a:buFont typeface="Wingdings" panose="05000000000000000000" pitchFamily="2" charset="2"/>
              <a:buChar char="ü"/>
            </a:pPr>
            <a:r>
              <a:rPr lang="en-US" sz="2400" dirty="0">
                <a:solidFill>
                  <a:srgbClr val="0D0D0D"/>
                </a:solidFill>
                <a:latin typeface="Söhne"/>
              </a:rPr>
              <a:t>My</a:t>
            </a:r>
            <a:r>
              <a:rPr lang="en-US" sz="2400" b="0" i="0" dirty="0">
                <a:solidFill>
                  <a:srgbClr val="0D0D0D"/>
                </a:solidFill>
                <a:effectLst/>
                <a:latin typeface="Söhne"/>
              </a:rPr>
              <a:t> Weather App aims to address these challenges by offering a user-friendly platform that provides real-time weather updates tailored to the user's location and preferences. </a:t>
            </a:r>
          </a:p>
          <a:p>
            <a:pPr marL="342900" indent="-342900" algn="just">
              <a:buFont typeface="Wingdings" panose="05000000000000000000" pitchFamily="2" charset="2"/>
              <a:buChar char="ü"/>
            </a:pPr>
            <a:r>
              <a:rPr lang="en-US" sz="2400" b="0" i="0" dirty="0">
                <a:solidFill>
                  <a:srgbClr val="0D0D0D"/>
                </a:solidFill>
                <a:effectLst/>
                <a:latin typeface="Söhne"/>
              </a:rPr>
              <a:t>By leveraging advanced technologies such as geocoding and </a:t>
            </a:r>
            <a:r>
              <a:rPr lang="en-US" sz="2400" b="0" i="0" dirty="0" err="1">
                <a:solidFill>
                  <a:srgbClr val="0D0D0D"/>
                </a:solidFill>
                <a:effectLst/>
                <a:latin typeface="Söhne"/>
              </a:rPr>
              <a:t>timezone</a:t>
            </a:r>
            <a:r>
              <a:rPr lang="en-US" sz="2400" b="0" i="0" dirty="0">
                <a:solidFill>
                  <a:srgbClr val="0D0D0D"/>
                </a:solidFill>
                <a:effectLst/>
                <a:latin typeface="Söhne"/>
              </a:rPr>
              <a:t> detection, our app ensures accurate and timely weather forecasts for users worldwide.</a:t>
            </a:r>
          </a:p>
          <a:p>
            <a:pPr marL="342900" indent="-342900" algn="just">
              <a:buFont typeface="Wingdings" panose="05000000000000000000" pitchFamily="2" charset="2"/>
              <a:buChar char="ü"/>
            </a:pPr>
            <a:r>
              <a:rPr lang="en-US" sz="2400" b="0" i="0" dirty="0">
                <a:solidFill>
                  <a:srgbClr val="0D0D0D"/>
                </a:solidFill>
                <a:effectLst/>
                <a:latin typeface="Söhne"/>
              </a:rPr>
              <a:t>Through an intuitive interface and seamless integration with various APIs, users can easily access essential weather information, including temperature, humidity, wind speed, and more.</a:t>
            </a:r>
          </a:p>
          <a:p>
            <a:pPr marL="342900" indent="-342900" algn="just">
              <a:buFont typeface="Wingdings" panose="05000000000000000000" pitchFamily="2" charset="2"/>
              <a:buChar char="ü"/>
            </a:pPr>
            <a:r>
              <a:rPr lang="en-US" sz="2400" b="0" i="0" dirty="0">
                <a:solidFill>
                  <a:srgbClr val="0D0D0D"/>
                </a:solidFill>
                <a:effectLst/>
                <a:latin typeface="Söhne"/>
              </a:rPr>
              <a:t>With my app, users can make informed decisions and plan their activities with confidence, regardless of their location or time zone.</a:t>
            </a:r>
            <a:endParaRPr lang="en-IN" sz="2400" dirty="0"/>
          </a:p>
        </p:txBody>
      </p:sp>
    </p:spTree>
    <p:extLst>
      <p:ext uri="{BB962C8B-B14F-4D97-AF65-F5344CB8AC3E}">
        <p14:creationId xmlns:p14="http://schemas.microsoft.com/office/powerpoint/2010/main" val="1658776370"/>
      </p:ext>
    </p:extLst>
  </p:cSld>
  <p:clrMapOvr>
    <a:masterClrMapping/>
  </p:clrMapOvr>
  <p:transition advTm="4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Technical Details</a:t>
            </a:r>
          </a:p>
        </p:txBody>
      </p:sp>
      <p:sp>
        <p:nvSpPr>
          <p:cNvPr id="7" name="Rectangle 2">
            <a:extLst>
              <a:ext uri="{FF2B5EF4-FFF2-40B4-BE49-F238E27FC236}">
                <a16:creationId xmlns:a16="http://schemas.microsoft.com/office/drawing/2014/main" id="{E9A36BF5-AB1F-E5D0-07FD-85C5F2633EA8}"/>
              </a:ext>
            </a:extLst>
          </p:cNvPr>
          <p:cNvSpPr>
            <a:spLocks noChangeArrowheads="1"/>
          </p:cNvSpPr>
          <p:nvPr/>
        </p:nvSpPr>
        <p:spPr bwMode="auto">
          <a:xfrm>
            <a:off x="467544" y="1027475"/>
            <a:ext cx="7416824" cy="3385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rgbClr val="FF0000"/>
                </a:solidFill>
                <a:effectLst/>
                <a:latin typeface="Arial" panose="020B0604020202020204" pitchFamily="34" charset="0"/>
              </a:rPr>
              <a:t>Python</a:t>
            </a:r>
            <a:r>
              <a:rPr kumimoji="0" lang="en-US" altLang="en-US" sz="2000" b="0" i="0" u="none" strike="noStrike" cap="none" normalizeH="0" baseline="0" dirty="0">
                <a:ln>
                  <a:noFill/>
                </a:ln>
                <a:solidFill>
                  <a:schemeClr val="tx1"/>
                </a:solidFill>
                <a:effectLst/>
                <a:latin typeface="Arial" panose="020B0604020202020204" pitchFamily="34" charset="0"/>
              </a:rPr>
              <a:t> used for Weather App.</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err="1">
                <a:ln>
                  <a:noFill/>
                </a:ln>
                <a:solidFill>
                  <a:srgbClr val="FF0000"/>
                </a:solidFill>
                <a:effectLst/>
                <a:latin typeface="Arial" panose="020B0604020202020204" pitchFamily="34" charset="0"/>
              </a:rPr>
              <a:t>tkinter</a:t>
            </a:r>
            <a:r>
              <a:rPr kumimoji="0" lang="en-US" altLang="en-US" sz="2000" b="0" i="0" u="none" strike="noStrike" cap="none" normalizeH="0" baseline="0" dirty="0">
                <a:ln>
                  <a:noFill/>
                </a:ln>
                <a:solidFill>
                  <a:schemeClr val="tx1"/>
                </a:solidFill>
                <a:effectLst/>
                <a:latin typeface="Arial" panose="020B0604020202020204" pitchFamily="34" charset="0"/>
              </a:rPr>
              <a:t> for Graphical Interface.</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rgbClr val="FF0000"/>
                </a:solidFill>
                <a:effectLst/>
                <a:latin typeface="Arial" panose="020B0604020202020204" pitchFamily="34" charset="0"/>
              </a:rPr>
              <a:t>Geocoding</a:t>
            </a:r>
            <a:r>
              <a:rPr kumimoji="0" lang="en-US" altLang="en-US" sz="2000" b="0" i="0" u="none" strike="noStrike" cap="none" normalizeH="0" baseline="0" dirty="0">
                <a:ln>
                  <a:noFill/>
                </a:ln>
                <a:solidFill>
                  <a:schemeClr val="tx1"/>
                </a:solidFill>
                <a:effectLst/>
                <a:latin typeface="Arial" panose="020B0604020202020204" pitchFamily="34" charset="0"/>
              </a:rPr>
              <a:t> locates user's location.</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err="1">
                <a:ln>
                  <a:noFill/>
                </a:ln>
                <a:solidFill>
                  <a:srgbClr val="FF0000"/>
                </a:solidFill>
                <a:effectLst/>
                <a:latin typeface="Arial" panose="020B0604020202020204" pitchFamily="34" charset="0"/>
              </a:rPr>
              <a:t>Timezone</a:t>
            </a:r>
            <a:r>
              <a:rPr kumimoji="0" lang="en-US" altLang="en-US" sz="2000" b="0" i="0" u="none" strike="noStrike" cap="none" normalizeH="0" baseline="0" dirty="0">
                <a:ln>
                  <a:noFill/>
                </a:ln>
                <a:solidFill>
                  <a:schemeClr val="tx1"/>
                </a:solidFill>
                <a:effectLst/>
                <a:latin typeface="Arial" panose="020B0604020202020204" pitchFamily="34" charset="0"/>
              </a:rPr>
              <a:t> detection manages time zones.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err="1">
                <a:ln>
                  <a:noFill/>
                </a:ln>
                <a:solidFill>
                  <a:schemeClr val="tx1"/>
                </a:solidFill>
                <a:effectLst/>
                <a:latin typeface="Arial" panose="020B0604020202020204" pitchFamily="34" charset="0"/>
              </a:rPr>
              <a:t>OpenWeatherMap</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rgbClr val="FF0000"/>
                </a:solidFill>
                <a:effectLst/>
                <a:latin typeface="Arial" panose="020B0604020202020204" pitchFamily="34" charset="0"/>
              </a:rPr>
              <a:t>API</a:t>
            </a:r>
            <a:r>
              <a:rPr kumimoji="0" lang="en-US" altLang="en-US" sz="2000" b="0" i="0" u="none" strike="noStrike" cap="none" normalizeH="0" baseline="0" dirty="0">
                <a:ln>
                  <a:noFill/>
                </a:ln>
                <a:solidFill>
                  <a:schemeClr val="tx1"/>
                </a:solidFill>
                <a:effectLst/>
                <a:latin typeface="Arial" panose="020B0604020202020204" pitchFamily="34" charset="0"/>
              </a:rPr>
              <a:t> fetches weather data.</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chemeClr val="tx1"/>
                </a:solidFill>
                <a:effectLst/>
                <a:latin typeface="Arial" panose="020B0604020202020204" pitchFamily="34" charset="0"/>
              </a:rPr>
              <a:t>Data displayed using </a:t>
            </a:r>
            <a:r>
              <a:rPr kumimoji="0" lang="en-US" altLang="en-US" sz="2000" b="0" i="0" u="none" strike="noStrike" cap="none" normalizeH="0" baseline="0" dirty="0" err="1">
                <a:ln>
                  <a:noFill/>
                </a:ln>
                <a:solidFill>
                  <a:srgbClr val="FF0000"/>
                </a:solidFill>
                <a:effectLst/>
                <a:latin typeface="Arial" panose="020B0604020202020204" pitchFamily="34" charset="0"/>
              </a:rPr>
              <a:t>tkinter</a:t>
            </a:r>
            <a:r>
              <a:rPr kumimoji="0" lang="en-US" altLang="en-US" sz="2000" b="0" i="0" u="none" strike="noStrike" cap="none" normalizeH="0" baseline="0" dirty="0">
                <a:ln>
                  <a:noFill/>
                </a:ln>
                <a:solidFill>
                  <a:srgbClr val="FF0000"/>
                </a:solidFill>
                <a:effectLst/>
                <a:latin typeface="Arial" panose="020B0604020202020204" pitchFamily="34" charset="0"/>
              </a:rPr>
              <a:t> labels</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rgbClr val="FF0000"/>
                </a:solidFill>
                <a:effectLst/>
                <a:latin typeface="Arial" panose="020B0604020202020204" pitchFamily="34" charset="0"/>
              </a:rPr>
              <a:t>Error handling </a:t>
            </a:r>
            <a:r>
              <a:rPr kumimoji="0" lang="en-US" altLang="en-US" sz="2000" b="0" i="0" u="none" strike="noStrike" cap="none" normalizeH="0" baseline="0" dirty="0">
                <a:ln>
                  <a:noFill/>
                </a:ln>
                <a:solidFill>
                  <a:schemeClr val="tx1"/>
                </a:solidFill>
                <a:effectLst/>
                <a:latin typeface="Arial" panose="020B0604020202020204" pitchFamily="34" charset="0"/>
              </a:rPr>
              <a:t>ensures app reliability.</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rgbClr val="FF0000"/>
                </a:solidFill>
                <a:effectLst/>
                <a:latin typeface="Arial" panose="020B0604020202020204" pitchFamily="34" charset="0"/>
              </a:rPr>
              <a:t>App deployable </a:t>
            </a:r>
            <a:r>
              <a:rPr kumimoji="0" lang="en-US" altLang="en-US" sz="2000" b="0" i="0" u="none" strike="noStrike" cap="none" normalizeH="0" baseline="0" dirty="0">
                <a:ln>
                  <a:noFill/>
                </a:ln>
                <a:solidFill>
                  <a:schemeClr val="tx1"/>
                </a:solidFill>
                <a:effectLst/>
                <a:latin typeface="Arial" panose="020B0604020202020204" pitchFamily="34" charset="0"/>
              </a:rPr>
              <a:t>on multiple platforms.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dirty="0">
                <a:ln>
                  <a:noFill/>
                </a:ln>
                <a:solidFill>
                  <a:srgbClr val="000000"/>
                </a:solidFill>
                <a:effectLst/>
                <a:latin typeface="Söhne"/>
              </a:rPr>
            </a:b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Key Features</a:t>
            </a:r>
          </a:p>
        </p:txBody>
      </p:sp>
      <p:sp>
        <p:nvSpPr>
          <p:cNvPr id="4" name="Rectangle 1">
            <a:extLst>
              <a:ext uri="{FF2B5EF4-FFF2-40B4-BE49-F238E27FC236}">
                <a16:creationId xmlns:a16="http://schemas.microsoft.com/office/drawing/2014/main" id="{E028427C-7CDF-3019-0081-8A9A9CAA955E}"/>
              </a:ext>
            </a:extLst>
          </p:cNvPr>
          <p:cNvSpPr>
            <a:spLocks noChangeArrowheads="1"/>
          </p:cNvSpPr>
          <p:nvPr/>
        </p:nvSpPr>
        <p:spPr bwMode="auto">
          <a:xfrm>
            <a:off x="323528" y="-459432"/>
            <a:ext cx="8748464" cy="6294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Real-time Weather Updates: Get instant access to up-to-date weather information.</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Location-based Forecasting: Receive weather forecasts tailored to your current location.</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User-friendly Interface: Intuitive design for effortless navigation and use.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Comprehensive Weather Data: View detailed information including temperature, humidity, wind speed, and more.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Search Functionality: Easily search for weather forecasts in any location worldwide.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err="1">
                <a:ln>
                  <a:noFill/>
                </a:ln>
                <a:solidFill>
                  <a:schemeClr val="tx1"/>
                </a:solidFill>
                <a:effectLst/>
                <a:latin typeface="Arial" panose="020B0604020202020204" pitchFamily="34" charset="0"/>
              </a:rPr>
              <a:t>Timezone</a:t>
            </a:r>
            <a:r>
              <a:rPr kumimoji="0" lang="en-US" altLang="en-US" sz="1800" b="0" i="0" u="none" strike="noStrike" cap="none" normalizeH="0" baseline="0" dirty="0">
                <a:ln>
                  <a:noFill/>
                </a:ln>
                <a:solidFill>
                  <a:schemeClr val="tx1"/>
                </a:solidFill>
                <a:effectLst/>
                <a:latin typeface="Arial" panose="020B0604020202020204" pitchFamily="34" charset="0"/>
              </a:rPr>
              <a:t> Detection: Automatically adjusts forecasts based on your local </a:t>
            </a:r>
            <a:r>
              <a:rPr kumimoji="0" lang="en-US" altLang="en-US" sz="1800" b="0" i="0" u="none" strike="noStrike" cap="none" normalizeH="0" baseline="0" dirty="0" err="1">
                <a:ln>
                  <a:noFill/>
                </a:ln>
                <a:solidFill>
                  <a:schemeClr val="tx1"/>
                </a:solidFill>
                <a:effectLst/>
                <a:latin typeface="Arial" panose="020B0604020202020204" pitchFamily="34" charset="0"/>
              </a:rPr>
              <a:t>timezone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Error Handling: Robust error handling ensures smooth operation and reliability.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Cross-platform Compatibility: Works seamlessly on various operating systems, including Windows, macOS, and Linux.</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Customization Options: Personalize settings to suit individual preferences and needs.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Offline Access: Access recent weather data even without an internet connection.</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1520" y="980728"/>
            <a:ext cx="8136904" cy="461665"/>
          </a:xfrm>
          <a:prstGeom prst="rect">
            <a:avLst/>
          </a:prstGeom>
        </p:spPr>
        <p:txBody>
          <a:bodyPr wrap="square">
            <a:spAutoFit/>
          </a:bodyPr>
          <a:lstStyle/>
          <a:p>
            <a:pPr algn="l"/>
            <a:r>
              <a:rPr lang="en-US" sz="2400" dirty="0">
                <a:latin typeface="Times New Roman" panose="02020603050405020304" pitchFamily="18" charset="0"/>
                <a:cs typeface="Times New Roman" panose="02020603050405020304" pitchFamily="18" charset="0"/>
              </a:rPr>
              <a:t>Here are few Project snapshots for preview:</a:t>
            </a:r>
          </a:p>
        </p:txBody>
      </p:sp>
      <p:pic>
        <p:nvPicPr>
          <p:cNvPr id="4" name="Picture 3">
            <a:extLst>
              <a:ext uri="{FF2B5EF4-FFF2-40B4-BE49-F238E27FC236}">
                <a16:creationId xmlns:a16="http://schemas.microsoft.com/office/drawing/2014/main" id="{B628BCEE-00A9-A298-9F7E-733967EA0769}"/>
              </a:ext>
            </a:extLst>
          </p:cNvPr>
          <p:cNvPicPr>
            <a:picLocks noChangeAspect="1"/>
          </p:cNvPicPr>
          <p:nvPr/>
        </p:nvPicPr>
        <p:blipFill>
          <a:blip r:embed="rId2"/>
          <a:stretch>
            <a:fillRect/>
          </a:stretch>
        </p:blipFill>
        <p:spPr>
          <a:xfrm>
            <a:off x="323528" y="121117"/>
            <a:ext cx="5560034" cy="859611"/>
          </a:xfrm>
          <a:prstGeom prst="rect">
            <a:avLst/>
          </a:prstGeom>
        </p:spPr>
      </p:pic>
      <p:sp>
        <p:nvSpPr>
          <p:cNvPr id="7" name="TextBox 6">
            <a:extLst>
              <a:ext uri="{FF2B5EF4-FFF2-40B4-BE49-F238E27FC236}">
                <a16:creationId xmlns:a16="http://schemas.microsoft.com/office/drawing/2014/main" id="{A0087C2F-C37D-002C-142E-117B63B4F720}"/>
              </a:ext>
            </a:extLst>
          </p:cNvPr>
          <p:cNvSpPr txBox="1"/>
          <p:nvPr/>
        </p:nvSpPr>
        <p:spPr>
          <a:xfrm>
            <a:off x="295134" y="1455167"/>
            <a:ext cx="2037481" cy="461665"/>
          </a:xfrm>
          <a:prstGeom prst="rect">
            <a:avLst/>
          </a:prstGeom>
          <a:noFill/>
        </p:spPr>
        <p:txBody>
          <a:bodyPr wrap="none" rtlCol="0">
            <a:spAutoFit/>
          </a:bodyPr>
          <a:lstStyle/>
          <a:p>
            <a:r>
              <a:rPr lang="en-IN" sz="2400" dirty="0">
                <a:latin typeface="Times New Roman" panose="02020603050405020304" pitchFamily="18" charset="0"/>
                <a:cs typeface="Times New Roman" panose="02020603050405020304" pitchFamily="18" charset="0"/>
              </a:rPr>
              <a:t>Main Window:</a:t>
            </a:r>
          </a:p>
        </p:txBody>
      </p:sp>
      <p:pic>
        <p:nvPicPr>
          <p:cNvPr id="8" name="Picture 7">
            <a:extLst>
              <a:ext uri="{FF2B5EF4-FFF2-40B4-BE49-F238E27FC236}">
                <a16:creationId xmlns:a16="http://schemas.microsoft.com/office/drawing/2014/main" id="{E84683A2-CFD5-0F64-9EC0-DA8EAF6CD7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788" y="1929606"/>
            <a:ext cx="7884368" cy="4672741"/>
          </a:xfrm>
          <a:prstGeom prst="rect">
            <a:avLst/>
          </a:prstGeom>
        </p:spPr>
      </p:pic>
    </p:spTree>
    <p:extLst>
      <p:ext uri="{BB962C8B-B14F-4D97-AF65-F5344CB8AC3E}">
        <p14:creationId xmlns:p14="http://schemas.microsoft.com/office/powerpoint/2010/main" val="3391212502"/>
      </p:ext>
    </p:extLst>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82B73AF-9BAD-F559-F97E-7ED48F575450}"/>
              </a:ext>
            </a:extLst>
          </p:cNvPr>
          <p:cNvPicPr>
            <a:picLocks noChangeAspect="1"/>
          </p:cNvPicPr>
          <p:nvPr/>
        </p:nvPicPr>
        <p:blipFill>
          <a:blip r:embed="rId2"/>
          <a:stretch>
            <a:fillRect/>
          </a:stretch>
        </p:blipFill>
        <p:spPr>
          <a:xfrm>
            <a:off x="251520" y="116632"/>
            <a:ext cx="5560034" cy="859611"/>
          </a:xfrm>
          <a:prstGeom prst="rect">
            <a:avLst/>
          </a:prstGeom>
        </p:spPr>
      </p:pic>
      <p:sp>
        <p:nvSpPr>
          <p:cNvPr id="3" name="TextBox 2">
            <a:extLst>
              <a:ext uri="{FF2B5EF4-FFF2-40B4-BE49-F238E27FC236}">
                <a16:creationId xmlns:a16="http://schemas.microsoft.com/office/drawing/2014/main" id="{B9542E5E-8124-180E-E32A-84C5E51530DD}"/>
              </a:ext>
            </a:extLst>
          </p:cNvPr>
          <p:cNvSpPr txBox="1"/>
          <p:nvPr/>
        </p:nvSpPr>
        <p:spPr>
          <a:xfrm>
            <a:off x="467544" y="1124744"/>
            <a:ext cx="2334293"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After filling data:</a:t>
            </a:r>
            <a:endParaRPr lang="en-IN"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DA0080D-76BF-CF66-B9AA-D49243A40493}"/>
              </a:ext>
            </a:extLst>
          </p:cNvPr>
          <p:cNvPicPr>
            <a:picLocks noChangeAspect="1"/>
          </p:cNvPicPr>
          <p:nvPr/>
        </p:nvPicPr>
        <p:blipFill>
          <a:blip r:embed="rId3"/>
          <a:stretch>
            <a:fillRect/>
          </a:stretch>
        </p:blipFill>
        <p:spPr>
          <a:xfrm>
            <a:off x="439190" y="1751505"/>
            <a:ext cx="8244408" cy="4860016"/>
          </a:xfrm>
          <a:prstGeom prst="rect">
            <a:avLst/>
          </a:prstGeom>
        </p:spPr>
      </p:pic>
    </p:spTree>
    <p:extLst>
      <p:ext uri="{BB962C8B-B14F-4D97-AF65-F5344CB8AC3E}">
        <p14:creationId xmlns:p14="http://schemas.microsoft.com/office/powerpoint/2010/main" val="1618640333"/>
      </p:ext>
    </p:extLst>
  </p:cSld>
  <p:clrMapOvr>
    <a:masterClrMapping/>
  </p:clrMapOvr>
  <p:transition advTm="4000">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790</TotalTime>
  <Words>632</Words>
  <Application>Microsoft Office PowerPoint</Application>
  <PresentationFormat>On-screen Show (4:3)</PresentationFormat>
  <Paragraphs>67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Söhne</vt:lpstr>
      <vt:lpstr>Times New Roman</vt:lpstr>
      <vt:lpstr>Wingdings</vt:lpstr>
      <vt:lpstr>Bubble Sort</vt:lpstr>
      <vt:lpstr>PowerPoint Presentation</vt:lpstr>
      <vt:lpstr>PowerPoint Presentation</vt:lpstr>
      <vt:lpstr>PowerPoint Presentation</vt:lpstr>
      <vt:lpstr>PowerPoint Presentation</vt:lpstr>
      <vt:lpstr>Solution Statement</vt:lpstr>
      <vt:lpstr>PowerPoint Presentation</vt:lpstr>
      <vt:lpstr>PowerPoint Presentation</vt:lpstr>
      <vt:lpstr>PowerPoint Presentation</vt:lpstr>
      <vt:lpstr>PowerPoint Presentation</vt:lpstr>
      <vt:lpstr>PowerPoint Presentation</vt:lpstr>
      <vt:lpstr>Repository &amp; Netlify link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Kanchan Yadav</cp:lastModifiedBy>
  <cp:revision>38</cp:revision>
  <dcterms:created xsi:type="dcterms:W3CDTF">2022-12-12T14:14:34Z</dcterms:created>
  <dcterms:modified xsi:type="dcterms:W3CDTF">2024-03-19T07:39:52Z</dcterms:modified>
</cp:coreProperties>
</file>