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23"/>
  </p:notesMasterIdLst>
  <p:handoutMasterIdLst>
    <p:handoutMasterId r:id="rId24"/>
  </p:handoutMasterIdLst>
  <p:sldIdLst>
    <p:sldId id="265" r:id="rId5"/>
    <p:sldId id="310" r:id="rId6"/>
    <p:sldId id="843" r:id="rId7"/>
    <p:sldId id="844" r:id="rId8"/>
    <p:sldId id="845" r:id="rId9"/>
    <p:sldId id="321" r:id="rId10"/>
    <p:sldId id="322" r:id="rId11"/>
    <p:sldId id="847" r:id="rId12"/>
    <p:sldId id="849" r:id="rId13"/>
    <p:sldId id="848" r:id="rId14"/>
    <p:sldId id="846" r:id="rId15"/>
    <p:sldId id="850" r:id="rId16"/>
    <p:sldId id="854" r:id="rId17"/>
    <p:sldId id="314" r:id="rId18"/>
    <p:sldId id="851" r:id="rId19"/>
    <p:sldId id="855" r:id="rId20"/>
    <p:sldId id="852" r:id="rId21"/>
    <p:sldId id="853" r:id="rId22"/>
  </p:sldIdLst>
  <p:sldSz cx="12188825" cy="6858000"/>
  <p:notesSz cx="6858000" cy="9144000"/>
  <p:custDataLst>
    <p:tags r:id="rId25"/>
  </p:custDataLst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1624" autoAdjust="0"/>
  </p:normalViewPr>
  <p:slideViewPr>
    <p:cSldViewPr showGuides="1">
      <p:cViewPr varScale="1">
        <p:scale>
          <a:sx n="76" d="100"/>
          <a:sy n="76" d="100"/>
        </p:scale>
        <p:origin x="678" y="84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100" d="100"/>
          <a:sy n="100" d="100"/>
        </p:scale>
        <p:origin x="355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gs" Target="tags/tag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BB05FF44-DF9A-4A13-BC46-2F847A20FBA3}" type="datetime1">
              <a:rPr lang="ko-KR" altLang="en-US" smtClean="0">
                <a:latin typeface="malgun gothic" panose="020B0503020000020004" pitchFamily="50" charset="-127"/>
                <a:ea typeface="malgun gothic" panose="020B0503020000020004" pitchFamily="50" charset="-127"/>
              </a:rPr>
              <a:t>2018-11-16</a:t>
            </a:fld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D9F912AB-2776-42F2-A957-313FC7EFEDB9}" type="slidenum">
              <a:rPr lang="en-US" altLang="ko-KR">
                <a:latin typeface="malgun gothic" panose="020B0503020000020004" pitchFamily="50" charset="-127"/>
                <a:ea typeface="malgun gothic" panose="020B0503020000020004" pitchFamily="50" charset="-127"/>
              </a:rPr>
              <a:pPr algn="r" rtl="0"/>
              <a:t>‹#›</a:t>
            </a:fld>
            <a:endParaRPr lang="en-US" altLang="ko-KR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B67652D9-5E98-496C-9A79-7FBE3C3A89CE}" type="datetime1">
              <a:rPr lang="ko-KR" altLang="en-US" smtClean="0"/>
              <a:pPr/>
              <a:t>2018-11-16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dirty="0"/>
              <a:t>마스터 텍스트 스타일을 편집합니다</a:t>
            </a:r>
            <a:endParaRPr lang="ko-KR" altLang="en-US" noProof="0" dirty="0"/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F93199CD-3E1B-4AE6-990F-76F925F5EA9F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algun gothic" panose="020B0503020000020004" pitchFamily="50" charset="-127"/>
        <a:ea typeface="malgun gothic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en-US" altLang="ko-KR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38361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en-US" altLang="ko-KR" smtClean="0"/>
              <a:t>10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531521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en-US" altLang="ko-KR" smtClean="0"/>
              <a:t>11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976172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en-US" altLang="ko-KR" smtClean="0"/>
              <a:t>12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09063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en-US" altLang="ko-KR" smtClean="0"/>
              <a:t>13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870317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en-US" altLang="ko-KR" smtClean="0"/>
              <a:t>14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49347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en-US" altLang="ko-KR" smtClean="0"/>
              <a:t>15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711825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en-US" altLang="ko-KR" smtClean="0"/>
              <a:t>16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776944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en-US" altLang="ko-KR" smtClean="0"/>
              <a:t>17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206876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en-US" altLang="ko-KR" smtClean="0"/>
              <a:t>18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293731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en-US" altLang="ko-KR" smtClean="0"/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856224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en-US" altLang="ko-KR" smtClean="0"/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718808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en-US" altLang="ko-KR" smtClean="0"/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041415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en-US" altLang="ko-KR" smtClean="0"/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633314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en-US" altLang="ko-KR" smtClean="0"/>
              <a:t>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146669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en-US" altLang="ko-KR" smtClean="0"/>
              <a:t>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291758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en-US" altLang="ko-KR" smtClean="0"/>
              <a:t>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288336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en-US" altLang="ko-KR" smtClean="0"/>
              <a:t>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164823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660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457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>
            <a:lvl1pPr rtl="0"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2pPr>
            <a:lvl3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3pPr>
            <a:lvl4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4pPr>
            <a:lvl5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5pPr>
          </a:lstStyle>
          <a:p>
            <a:pPr lvl="0" rtl="0"/>
            <a:r>
              <a:rPr lang="ko-KR" altLang="en-US" dirty="0"/>
              <a:t>마스터 텍스트 스타일을 편집합니다</a:t>
            </a:r>
            <a:endParaRPr lang="ko-KR" altLang="en-US" noProof="0" dirty="0"/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B9023433-3EEF-4622-9C85-6CD0BC23D80D}" type="datetime1">
              <a:rPr lang="ko-KR" altLang="en-US" smtClean="0"/>
              <a:pPr/>
              <a:t>2018-11-16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2A013F82-EE5E-44EE-A61D-E31C6657F26F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>
          <a:xfrm>
            <a:off x="1522412" y="381001"/>
            <a:ext cx="7391399" cy="5638800"/>
          </a:xfrm>
        </p:spPr>
        <p:txBody>
          <a:bodyPr vert="eaVert" rtlCol="0"/>
          <a:lstStyle>
            <a:lvl1pPr rtl="0"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2pPr>
            <a:lvl3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3pPr>
            <a:lvl4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4pPr>
            <a:lvl5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5pPr>
          </a:lstStyle>
          <a:p>
            <a:pPr lvl="0" rtl="0"/>
            <a:r>
              <a:rPr lang="ko-KR" altLang="en-US" dirty="0"/>
              <a:t>마스터 텍스트 스타일을 편집합니다</a:t>
            </a:r>
            <a:endParaRPr lang="ko-KR" altLang="en-US" noProof="0" dirty="0"/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9C12699E-3412-44B7-9171-C461BDF7A91B}" type="datetime1">
              <a:rPr lang="ko-KR" altLang="en-US" smtClean="0"/>
              <a:pPr/>
              <a:t>2018-11-16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2A013F82-EE5E-44EE-A61D-E31C6657F26F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 rtl="0"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2pPr>
            <a:lvl3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3pPr>
            <a:lvl4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4pPr>
            <a:lvl5pPr algn="l" rtl="0"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5pPr>
            <a:lvl6pPr algn="l" rtl="0">
              <a:defRPr/>
            </a:lvl6pPr>
          </a:lstStyle>
          <a:p>
            <a:pPr lvl="0" rtl="0"/>
            <a:r>
              <a:rPr lang="ko-KR" altLang="en-US" dirty="0"/>
              <a:t>마스터 텍스트 스타일을 편집합니다</a:t>
            </a:r>
            <a:endParaRPr lang="ko-KR" altLang="en-US" noProof="0" dirty="0"/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6B7C8E55-64E3-43E3-9B1F-D481C9ABEBA4}" type="datetime1">
              <a:rPr lang="ko-KR" altLang="en-US" smtClean="0"/>
              <a:pPr/>
              <a:t>2018-11-16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2A013F82-EE5E-44EE-A61D-E31C6657F26F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4800" b="0" cap="none" baseline="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1065213" y="5410200"/>
            <a:ext cx="8687333" cy="609601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4572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dirty="0"/>
              <a:t>마스터 텍스트 스타일을 편집합니다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A63C1306-F24F-4654-B050-3D3785E3A869}" type="datetime1">
              <a:rPr lang="ko-KR" altLang="en-US" smtClean="0"/>
              <a:pPr/>
              <a:t>2018-11-16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2A013F82-EE5E-44EE-A61D-E31C6657F26F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 hasCustomPrompt="1"/>
          </p:nvPr>
        </p:nvSpPr>
        <p:spPr>
          <a:xfrm>
            <a:off x="1504781" y="1905001"/>
            <a:ext cx="4419599" cy="4114800"/>
          </a:xfrm>
        </p:spPr>
        <p:txBody>
          <a:bodyPr rtlCol="0">
            <a:normAutofit/>
          </a:bodyPr>
          <a:lstStyle>
            <a:lvl1pPr algn="l" rtl="0">
              <a:defRPr sz="24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algn="l" rtl="0">
              <a:defRPr sz="2000">
                <a:latin typeface="malgun gothic" panose="020B0503020000020004" pitchFamily="50" charset="-127"/>
                <a:ea typeface="malgun gothic" panose="020B0503020000020004" pitchFamily="50" charset="-127"/>
              </a:defRPr>
            </a:lvl2pPr>
            <a:lvl3pPr algn="l" rtl="0">
              <a:defRPr sz="1800">
                <a:latin typeface="malgun gothic" panose="020B0503020000020004" pitchFamily="50" charset="-127"/>
                <a:ea typeface="malgun gothic" panose="020B0503020000020004" pitchFamily="50" charset="-127"/>
              </a:defRPr>
            </a:lvl3pPr>
            <a:lvl4pPr algn="l" rtl="0">
              <a:defRPr sz="1600">
                <a:latin typeface="malgun gothic" panose="020B0503020000020004" pitchFamily="50" charset="-127"/>
                <a:ea typeface="malgun gothic" panose="020B0503020000020004" pitchFamily="50" charset="-127"/>
              </a:defRPr>
            </a:lvl4pPr>
            <a:lvl5pPr algn="l" rtl="0">
              <a:defRPr sz="1600">
                <a:latin typeface="malgun gothic" panose="020B0503020000020004" pitchFamily="50" charset="-127"/>
                <a:ea typeface="malgun gothic" panose="020B0503020000020004" pitchFamily="50" charset="-127"/>
              </a:defRPr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ko-KR" altLang="en-US" dirty="0"/>
              <a:t>마스터 텍스트 스타일을 편집합니다</a:t>
            </a:r>
            <a:endParaRPr lang="ko-KR" altLang="en-US" noProof="0" dirty="0"/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6229183" y="1905001"/>
            <a:ext cx="4419600" cy="4114800"/>
          </a:xfrm>
        </p:spPr>
        <p:txBody>
          <a:bodyPr rtlCol="0">
            <a:normAutofit/>
          </a:bodyPr>
          <a:lstStyle>
            <a:lvl1pPr algn="l" rtl="0">
              <a:defRPr sz="24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algn="l" rtl="0">
              <a:defRPr sz="2000">
                <a:latin typeface="malgun gothic" panose="020B0503020000020004" pitchFamily="50" charset="-127"/>
                <a:ea typeface="malgun gothic" panose="020B0503020000020004" pitchFamily="50" charset="-127"/>
              </a:defRPr>
            </a:lvl2pPr>
            <a:lvl3pPr algn="l" rtl="0">
              <a:defRPr sz="1800">
                <a:latin typeface="malgun gothic" panose="020B0503020000020004" pitchFamily="50" charset="-127"/>
                <a:ea typeface="malgun gothic" panose="020B0503020000020004" pitchFamily="50" charset="-127"/>
              </a:defRPr>
            </a:lvl3pPr>
            <a:lvl4pPr algn="l" rtl="0">
              <a:defRPr sz="1600">
                <a:latin typeface="malgun gothic" panose="020B0503020000020004" pitchFamily="50" charset="-127"/>
                <a:ea typeface="malgun gothic" panose="020B0503020000020004" pitchFamily="50" charset="-127"/>
              </a:defRPr>
            </a:lvl4pPr>
            <a:lvl5pPr algn="l" rtl="0">
              <a:defRPr sz="1600">
                <a:latin typeface="malgun gothic" panose="020B0503020000020004" pitchFamily="50" charset="-127"/>
                <a:ea typeface="malgun gothic" panose="020B0503020000020004" pitchFamily="50" charset="-127"/>
              </a:defRPr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ko-KR" altLang="en-US" dirty="0"/>
              <a:t>마스터 텍스트 스타일을 편집합니다</a:t>
            </a:r>
            <a:endParaRPr lang="ko-KR" altLang="en-US" noProof="0" dirty="0"/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50C68357-0488-4B3E-8D6D-734C90E62C4D}" type="datetime1">
              <a:rPr lang="ko-KR" altLang="en-US" smtClean="0"/>
              <a:pPr/>
              <a:t>2018-11-16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2A013F82-EE5E-44EE-A61D-E31C6657F26F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1522411" y="1905000"/>
            <a:ext cx="4416552" cy="762000"/>
          </a:xfrm>
        </p:spPr>
        <p:txBody>
          <a:bodyPr rtlCol="0" anchor="ctr">
            <a:noAutofit/>
          </a:bodyPr>
          <a:lstStyle>
            <a:lvl1pPr marL="0" indent="0" algn="l" rtl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ko-KR" altLang="en-US" dirty="0"/>
              <a:t>마스터 텍스트 스타일을 편집합니다</a:t>
            </a:r>
            <a:endParaRPr lang="ko-KR" altLang="en-US" noProof="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1522411" y="2743201"/>
            <a:ext cx="4416552" cy="3276600"/>
          </a:xfrm>
        </p:spPr>
        <p:txBody>
          <a:bodyPr rtlCol="0">
            <a:normAutofit/>
          </a:bodyPr>
          <a:lstStyle>
            <a:lvl1pPr algn="l" rtl="0">
              <a:defRPr sz="24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algn="l" rtl="0">
              <a:defRPr sz="2000">
                <a:latin typeface="malgun gothic" panose="020B0503020000020004" pitchFamily="50" charset="-127"/>
                <a:ea typeface="malgun gothic" panose="020B0503020000020004" pitchFamily="50" charset="-127"/>
              </a:defRPr>
            </a:lvl2pPr>
            <a:lvl3pPr algn="l" rtl="0">
              <a:defRPr sz="1800">
                <a:latin typeface="malgun gothic" panose="020B0503020000020004" pitchFamily="50" charset="-127"/>
                <a:ea typeface="malgun gothic" panose="020B0503020000020004" pitchFamily="50" charset="-127"/>
              </a:defRPr>
            </a:lvl3pPr>
            <a:lvl4pPr algn="l" rtl="0">
              <a:defRPr sz="1600">
                <a:latin typeface="malgun gothic" panose="020B0503020000020004" pitchFamily="50" charset="-127"/>
                <a:ea typeface="malgun gothic" panose="020B0503020000020004" pitchFamily="50" charset="-127"/>
              </a:defRPr>
            </a:lvl4pPr>
            <a:lvl5pPr algn="l" rtl="0">
              <a:defRPr sz="1600">
                <a:latin typeface="malgun gothic" panose="020B0503020000020004" pitchFamily="50" charset="-127"/>
                <a:ea typeface="malgun gothic" panose="020B0503020000020004" pitchFamily="50" charset="-127"/>
              </a:defRPr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ko-KR" altLang="en-US" dirty="0"/>
              <a:t>마스터 텍스트 스타일을 편집합니다</a:t>
            </a:r>
            <a:endParaRPr lang="ko-KR" altLang="en-US" noProof="0" dirty="0"/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 hasCustomPrompt="1"/>
          </p:nvPr>
        </p:nvSpPr>
        <p:spPr>
          <a:xfrm>
            <a:off x="6249861" y="1905000"/>
            <a:ext cx="4416552" cy="762000"/>
          </a:xfrm>
        </p:spPr>
        <p:txBody>
          <a:bodyPr rtlCol="0" anchor="ctr">
            <a:noAutofit/>
          </a:bodyPr>
          <a:lstStyle>
            <a:lvl1pPr marL="0" indent="0" algn="l" rtl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ko-KR" altLang="en-US" dirty="0"/>
              <a:t>마스터 텍스트 스타일을 편집합니다</a:t>
            </a:r>
            <a:endParaRPr lang="ko-KR" altLang="en-US" noProof="0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4" hasCustomPrompt="1"/>
          </p:nvPr>
        </p:nvSpPr>
        <p:spPr>
          <a:xfrm>
            <a:off x="6249861" y="2743201"/>
            <a:ext cx="4416552" cy="3276600"/>
          </a:xfrm>
        </p:spPr>
        <p:txBody>
          <a:bodyPr rtlCol="0">
            <a:normAutofit/>
          </a:bodyPr>
          <a:lstStyle>
            <a:lvl1pPr algn="l" rtl="0">
              <a:defRPr sz="24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algn="l" rtl="0">
              <a:defRPr sz="2000">
                <a:latin typeface="malgun gothic" panose="020B0503020000020004" pitchFamily="50" charset="-127"/>
                <a:ea typeface="malgun gothic" panose="020B0503020000020004" pitchFamily="50" charset="-127"/>
              </a:defRPr>
            </a:lvl2pPr>
            <a:lvl3pPr algn="l" rtl="0">
              <a:defRPr sz="1800">
                <a:latin typeface="malgun gothic" panose="020B0503020000020004" pitchFamily="50" charset="-127"/>
                <a:ea typeface="malgun gothic" panose="020B0503020000020004" pitchFamily="50" charset="-127"/>
              </a:defRPr>
            </a:lvl3pPr>
            <a:lvl4pPr algn="l" rtl="0">
              <a:defRPr sz="1600">
                <a:latin typeface="malgun gothic" panose="020B0503020000020004" pitchFamily="50" charset="-127"/>
                <a:ea typeface="malgun gothic" panose="020B0503020000020004" pitchFamily="50" charset="-127"/>
              </a:defRPr>
            </a:lvl4pPr>
            <a:lvl5pPr algn="l" rtl="0">
              <a:defRPr sz="1600">
                <a:latin typeface="malgun gothic" panose="020B0503020000020004" pitchFamily="50" charset="-127"/>
                <a:ea typeface="malgun gothic" panose="020B0503020000020004" pitchFamily="50" charset="-127"/>
              </a:defRPr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ko-KR" altLang="en-US" dirty="0"/>
              <a:t>마스터 텍스트 스타일을 편집합니다</a:t>
            </a:r>
            <a:endParaRPr lang="ko-KR" altLang="en-US" noProof="0" dirty="0"/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100650EB-3FA3-4A54-8CA3-83674E37935A}" type="datetime1">
              <a:rPr lang="ko-KR" altLang="en-US" smtClean="0"/>
              <a:pPr/>
              <a:t>2018-11-16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2A013F82-EE5E-44EE-A61D-E31C6657F26F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B31A7561-9F8C-438E-9D21-7638ED08212B}" type="datetime1">
              <a:rPr lang="ko-KR" altLang="en-US" smtClean="0"/>
              <a:pPr/>
              <a:t>2018-11-16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2A013F82-EE5E-44EE-A61D-E31C6657F26F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AD33435E-7C56-449C-911C-471A0263CF30}" type="datetime1">
              <a:rPr lang="ko-KR" altLang="en-US" smtClean="0"/>
              <a:pPr/>
              <a:t>2018-11-16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2A013F82-EE5E-44EE-A61D-E31C6657F26F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rtlCol="0" anchor="b">
            <a:noAutofit/>
          </a:bodyPr>
          <a:lstStyle>
            <a:lvl1pPr algn="l" rtl="0">
              <a:lnSpc>
                <a:spcPct val="90000"/>
              </a:lnSpc>
              <a:defRPr sz="3600" b="0" baseline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4951414" y="685800"/>
            <a:ext cx="6400800" cy="5334000"/>
          </a:xfrm>
        </p:spPr>
        <p:txBody>
          <a:bodyPr rtlCol="0">
            <a:normAutofit/>
          </a:bodyPr>
          <a:lstStyle>
            <a:lvl1pPr algn="l" rtl="0">
              <a:defRPr sz="24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algn="l" rtl="0">
              <a:defRPr sz="2000">
                <a:latin typeface="malgun gothic" panose="020B0503020000020004" pitchFamily="50" charset="-127"/>
                <a:ea typeface="malgun gothic" panose="020B0503020000020004" pitchFamily="50" charset="-127"/>
              </a:defRPr>
            </a:lvl2pPr>
            <a:lvl3pPr algn="l" rtl="0">
              <a:defRPr sz="1800">
                <a:latin typeface="malgun gothic" panose="020B0503020000020004" pitchFamily="50" charset="-127"/>
                <a:ea typeface="malgun gothic" panose="020B0503020000020004" pitchFamily="50" charset="-127"/>
              </a:defRPr>
            </a:lvl3pPr>
            <a:lvl4pPr algn="l" rtl="0">
              <a:defRPr sz="1600">
                <a:latin typeface="malgun gothic" panose="020B0503020000020004" pitchFamily="50" charset="-127"/>
                <a:ea typeface="malgun gothic" panose="020B0503020000020004" pitchFamily="50" charset="-127"/>
              </a:defRPr>
            </a:lvl4pPr>
            <a:lvl5pPr algn="l" rtl="0">
              <a:defRPr sz="1600">
                <a:latin typeface="malgun gothic" panose="020B0503020000020004" pitchFamily="50" charset="-127"/>
                <a:ea typeface="malgun gothic" panose="020B0503020000020004" pitchFamily="50" charset="-127"/>
              </a:defRPr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ko-KR" altLang="en-US" dirty="0"/>
              <a:t>마스터 텍스트 스타일을 편집합니다</a:t>
            </a:r>
            <a:endParaRPr lang="ko-KR" altLang="en-US" noProof="0" dirty="0"/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1065213" y="4648200"/>
            <a:ext cx="3581399" cy="1371600"/>
          </a:xfrm>
        </p:spPr>
        <p:txBody>
          <a:bodyPr rtlCol="0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1200"/>
              </a:spcBef>
              <a:buNone/>
              <a:defRPr sz="18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ko-KR" altLang="en-US" dirty="0"/>
              <a:t>마스터 텍스트 스타일을 편집합니다</a:t>
            </a:r>
            <a:endParaRPr lang="ko-KR" altLang="en-US" noProof="0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F1CC9ECC-9233-4658-8663-B73DDF1FF0B0}" type="datetime1">
              <a:rPr lang="ko-KR" altLang="en-US" smtClean="0"/>
              <a:pPr/>
              <a:t>2018-11-16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2A013F82-EE5E-44EE-A61D-E31C6657F26F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 rtlCol="0">
            <a:normAutofit/>
          </a:bodyPr>
          <a:lstStyle>
            <a:lvl1pPr marL="0" indent="0" algn="ctr" rtl="0">
              <a:buNone/>
              <a:defRPr sz="24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rtlCol="0" anchor="b">
            <a:normAutofit/>
          </a:bodyPr>
          <a:lstStyle>
            <a:lvl1pPr algn="l" rtl="0">
              <a:lnSpc>
                <a:spcPct val="90000"/>
              </a:lnSpc>
              <a:defRPr sz="3600" b="0" i="0" baseline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1065213" y="4648200"/>
            <a:ext cx="3581399" cy="1371600"/>
          </a:xfrm>
        </p:spPr>
        <p:txBody>
          <a:bodyPr rtlCol="0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1200"/>
              </a:spcBef>
              <a:buNone/>
              <a:defRPr sz="18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ko-KR" altLang="en-US" dirty="0"/>
              <a:t>마스터 텍스트 스타일을 편집합니다</a:t>
            </a:r>
            <a:endParaRPr lang="ko-KR" altLang="en-US" noProof="0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0B049273-EAB0-4DCF-941E-39581054E418}" type="datetime1">
              <a:rPr lang="ko-KR" altLang="en-US" smtClean="0"/>
              <a:pPr/>
              <a:t>2018-11-16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2A013F82-EE5E-44EE-A61D-E31C6657F26F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dirty="0"/>
              <a:t>마스터 텍스트 스타일을 편집합니다</a:t>
            </a:r>
            <a:endParaRPr lang="ko-KR" altLang="en-US" noProof="0" dirty="0"/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000">
                <a:solidFill>
                  <a:schemeClr val="tx1">
                    <a:tint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AC6E7A6B-0AD1-4F59-AD67-4661D6F24343}" type="datetime1">
              <a:rPr lang="ko-KR" altLang="en-US" smtClean="0"/>
              <a:pPr/>
              <a:t>2018-11-16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000">
                <a:solidFill>
                  <a:schemeClr val="tx1">
                    <a:tint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000">
                <a:solidFill>
                  <a:schemeClr val="tx1">
                    <a:tint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2A013F82-EE5E-44EE-A61D-E31C6657F26F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malgun gothic" panose="020B0503020000020004" pitchFamily="50" charset="-127"/>
          <a:ea typeface="malgun gothic" panose="020B0503020000020004" pitchFamily="50" charset="-127"/>
          <a:cs typeface="+mj-cs"/>
        </a:defRPr>
      </a:lvl1pPr>
    </p:titleStyle>
    <p:bodyStyle>
      <a:lvl1pPr marL="223838" indent="-223838" algn="l" defTabSz="914400" rtl="0" eaLnBrk="1" latinLnBrk="1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1pPr>
      <a:lvl2pPr marL="463550" indent="-231775" algn="l" defTabSz="914400" rtl="0" eaLnBrk="1" latinLnBrk="1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2pPr>
      <a:lvl3pPr marL="682625" indent="-219075" algn="l" defTabSz="914400" rtl="0" eaLnBrk="1" latinLnBrk="1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3pPr>
      <a:lvl4pPr marL="857250" indent="-174625" algn="l" defTabSz="914400" rtl="0" eaLnBrk="1" latinLnBrk="1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4pPr>
      <a:lvl5pPr marL="1030288" indent="-173038" algn="l" defTabSz="914400" rtl="0" eaLnBrk="1" latinLnBrk="1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5pPr>
      <a:lvl6pPr marL="1207008" indent="-173736" algn="l" defTabSz="914400" rtl="0" eaLnBrk="1" latinLnBrk="1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1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1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1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>
          <a:xfrm>
            <a:off x="4798268" y="1556792"/>
            <a:ext cx="8229600" cy="2895600"/>
          </a:xfrm>
        </p:spPr>
        <p:txBody>
          <a:bodyPr rtlCol="0"/>
          <a:lstStyle/>
          <a:p>
            <a:pPr rtl="0"/>
            <a:r>
              <a:rPr lang="en-US" altLang="ko-KR" dirty="0" err="1">
                <a:latin typeface="malgun gothic" panose="020B0503020000020004" pitchFamily="50" charset="-127"/>
                <a:ea typeface="malgun gothic" panose="020B0503020000020004" pitchFamily="50" charset="-127"/>
              </a:rPr>
              <a:t>Automous</a:t>
            </a:r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 Sailing</a:t>
            </a:r>
            <a:b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</a:rPr>
            </a:br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Yacht</a:t>
            </a:r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부제 3"/>
          <p:cNvSpPr>
            <a:spLocks noGrp="1"/>
          </p:cNvSpPr>
          <p:nvPr>
            <p:ph type="subTitle" idx="1"/>
          </p:nvPr>
        </p:nvSpPr>
        <p:spPr>
          <a:xfrm>
            <a:off x="837828" y="5445224"/>
            <a:ext cx="8229600" cy="1219200"/>
          </a:xfrm>
        </p:spPr>
        <p:txBody>
          <a:bodyPr rtlCol="0"/>
          <a:lstStyle/>
          <a:p>
            <a:pPr rtl="0"/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3F4D483B-7C63-4529-838F-7B1A2F0154C1}"/>
              </a:ext>
            </a:extLst>
          </p:cNvPr>
          <p:cNvSpPr txBox="1"/>
          <p:nvPr/>
        </p:nvSpPr>
        <p:spPr>
          <a:xfrm>
            <a:off x="4726260" y="985363"/>
            <a:ext cx="3079913" cy="720075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ko-KR" dirty="0"/>
              <a:t> </a:t>
            </a:r>
            <a:r>
              <a:rPr lang="ko-KR" altLang="en-US" dirty="0" err="1"/>
              <a:t>회전해야할</a:t>
            </a:r>
            <a:r>
              <a:rPr lang="ko-KR" altLang="en-US" dirty="0"/>
              <a:t> 각 </a:t>
            </a:r>
            <a:r>
              <a:rPr lang="en-US" altLang="ko-KR" dirty="0"/>
              <a:t>:26</a:t>
            </a:r>
            <a:r>
              <a:rPr lang="ko-KR" altLang="en-US" dirty="0"/>
              <a:t>도</a:t>
            </a:r>
          </a:p>
        </p:txBody>
      </p:sp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77DE2141-E0FC-4CBE-A9B8-891577536C5C}"/>
              </a:ext>
            </a:extLst>
          </p:cNvPr>
          <p:cNvCxnSpPr>
            <a:stCxn id="24" idx="2"/>
          </p:cNvCxnSpPr>
          <p:nvPr/>
        </p:nvCxnSpPr>
        <p:spPr>
          <a:xfrm rot="16200000" flipH="1">
            <a:off x="6684368" y="1287286"/>
            <a:ext cx="432053" cy="126835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87AD6C84-851A-480F-A1EE-79C9876CAFA6}"/>
              </a:ext>
            </a:extLst>
          </p:cNvPr>
          <p:cNvCxnSpPr/>
          <p:nvPr/>
        </p:nvCxnSpPr>
        <p:spPr>
          <a:xfrm>
            <a:off x="7534572" y="2132856"/>
            <a:ext cx="0" cy="576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66F99E0A-B6B0-4816-A4A9-F278325CEA07}"/>
              </a:ext>
            </a:extLst>
          </p:cNvPr>
          <p:cNvCxnSpPr/>
          <p:nvPr/>
        </p:nvCxnSpPr>
        <p:spPr>
          <a:xfrm>
            <a:off x="7534572" y="3079760"/>
            <a:ext cx="0" cy="781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69CB9859-112D-4F21-8EAD-F6BD2D936927}"/>
              </a:ext>
            </a:extLst>
          </p:cNvPr>
          <p:cNvSpPr txBox="1"/>
          <p:nvPr/>
        </p:nvSpPr>
        <p:spPr>
          <a:xfrm>
            <a:off x="5994615" y="3933056"/>
            <a:ext cx="3079913" cy="720075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ko-KR" dirty="0"/>
              <a:t> </a:t>
            </a:r>
            <a:r>
              <a:rPr lang="ko-KR" altLang="en-US" dirty="0" err="1"/>
              <a:t>러더</a:t>
            </a:r>
            <a:r>
              <a:rPr lang="ko-KR" altLang="en-US" dirty="0"/>
              <a:t> 회전각 </a:t>
            </a:r>
            <a:r>
              <a:rPr lang="en-US" altLang="ko-KR" dirty="0"/>
              <a:t>= 25</a:t>
            </a:r>
            <a:r>
              <a:rPr lang="ko-KR" altLang="en-US" dirty="0"/>
              <a:t>도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FCB8C7F3-AEBE-4059-9C7C-FF4A43A4E439}"/>
              </a:ext>
            </a:extLst>
          </p:cNvPr>
          <p:cNvCxnSpPr>
            <a:stCxn id="34" idx="2"/>
          </p:cNvCxnSpPr>
          <p:nvPr/>
        </p:nvCxnSpPr>
        <p:spPr>
          <a:xfrm flipH="1">
            <a:off x="7534571" y="4653131"/>
            <a:ext cx="1" cy="792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D4D91007-9E50-4A0C-BFE6-D9F49B67ED82}"/>
              </a:ext>
            </a:extLst>
          </p:cNvPr>
          <p:cNvSpPr txBox="1"/>
          <p:nvPr/>
        </p:nvSpPr>
        <p:spPr>
          <a:xfrm>
            <a:off x="5994615" y="5450194"/>
            <a:ext cx="3079913" cy="720075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ko-KR" altLang="en-US" dirty="0"/>
              <a:t>실제 회전각 </a:t>
            </a:r>
            <a:r>
              <a:rPr lang="en-US" altLang="ko-KR" dirty="0"/>
              <a:t>:20</a:t>
            </a:r>
            <a:r>
              <a:rPr lang="ko-KR" altLang="en-US" dirty="0"/>
              <a:t>도</a:t>
            </a:r>
          </a:p>
        </p:txBody>
      </p: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E312F103-BDB8-45F8-AC2C-EFB35BE28F05}"/>
              </a:ext>
            </a:extLst>
          </p:cNvPr>
          <p:cNvCxnSpPr>
            <a:stCxn id="36" idx="3"/>
          </p:cNvCxnSpPr>
          <p:nvPr/>
        </p:nvCxnSpPr>
        <p:spPr>
          <a:xfrm flipV="1">
            <a:off x="9074528" y="1700801"/>
            <a:ext cx="1484380" cy="410943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248EC737-DCEB-436A-BABE-AEF519B2AAE8}"/>
              </a:ext>
            </a:extLst>
          </p:cNvPr>
          <p:cNvCxnSpPr>
            <a:cxnSpLocks/>
          </p:cNvCxnSpPr>
          <p:nvPr/>
        </p:nvCxnSpPr>
        <p:spPr>
          <a:xfrm flipH="1">
            <a:off x="8326660" y="1700801"/>
            <a:ext cx="22322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980232F5-3336-46B8-9B0C-FC8F005F3262}"/>
              </a:ext>
            </a:extLst>
          </p:cNvPr>
          <p:cNvCxnSpPr/>
          <p:nvPr/>
        </p:nvCxnSpPr>
        <p:spPr>
          <a:xfrm>
            <a:off x="8326660" y="1700801"/>
            <a:ext cx="0" cy="1008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F1E9E153-2072-42A0-A078-C1EB18200BB8}"/>
              </a:ext>
            </a:extLst>
          </p:cNvPr>
          <p:cNvSpPr txBox="1"/>
          <p:nvPr/>
        </p:nvSpPr>
        <p:spPr>
          <a:xfrm>
            <a:off x="8326660" y="1040345"/>
            <a:ext cx="2282146" cy="52385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ko-KR" altLang="en-US" dirty="0"/>
              <a:t>데이터 </a:t>
            </a:r>
            <a:r>
              <a:rPr lang="en-US" altLang="ko-KR" dirty="0"/>
              <a:t>1</a:t>
            </a:r>
            <a:r>
              <a:rPr lang="ko-KR" altLang="en-US" dirty="0"/>
              <a:t>스택 축적</a:t>
            </a:r>
          </a:p>
        </p:txBody>
      </p:sp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id="{8CB9C643-683B-4F53-839E-56C66C3DAA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746783"/>
              </p:ext>
            </p:extLst>
          </p:nvPr>
        </p:nvGraphicFramePr>
        <p:xfrm>
          <a:off x="2031469" y="2838454"/>
          <a:ext cx="812588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177">
                  <a:extLst>
                    <a:ext uri="{9D8B030D-6E8A-4147-A177-3AD203B41FA5}">
                      <a16:colId xmlns:a16="http://schemas.microsoft.com/office/drawing/2014/main" val="3641859825"/>
                    </a:ext>
                  </a:extLst>
                </a:gridCol>
                <a:gridCol w="1625177">
                  <a:extLst>
                    <a:ext uri="{9D8B030D-6E8A-4147-A177-3AD203B41FA5}">
                      <a16:colId xmlns:a16="http://schemas.microsoft.com/office/drawing/2014/main" val="2332645837"/>
                    </a:ext>
                  </a:extLst>
                </a:gridCol>
                <a:gridCol w="1625177">
                  <a:extLst>
                    <a:ext uri="{9D8B030D-6E8A-4147-A177-3AD203B41FA5}">
                      <a16:colId xmlns:a16="http://schemas.microsoft.com/office/drawing/2014/main" val="48934397"/>
                    </a:ext>
                  </a:extLst>
                </a:gridCol>
                <a:gridCol w="1625177">
                  <a:extLst>
                    <a:ext uri="{9D8B030D-6E8A-4147-A177-3AD203B41FA5}">
                      <a16:colId xmlns:a16="http://schemas.microsoft.com/office/drawing/2014/main" val="2104160349"/>
                    </a:ext>
                  </a:extLst>
                </a:gridCol>
                <a:gridCol w="1625177">
                  <a:extLst>
                    <a:ext uri="{9D8B030D-6E8A-4147-A177-3AD203B41FA5}">
                      <a16:colId xmlns:a16="http://schemas.microsoft.com/office/drawing/2014/main" val="19029974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러더각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2696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요트 회전각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27167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6659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내용 개체 틀 13"/>
          <p:cNvSpPr>
            <a:spLocks noGrp="1"/>
          </p:cNvSpPr>
          <p:nvPr>
            <p:ph idx="1"/>
          </p:nvPr>
        </p:nvSpPr>
        <p:spPr>
          <a:xfrm>
            <a:off x="1629916" y="2747341"/>
            <a:ext cx="9134391" cy="4114801"/>
          </a:xfrm>
        </p:spPr>
        <p:txBody>
          <a:bodyPr rtlCol="0"/>
          <a:lstStyle/>
          <a:p>
            <a:pPr rtl="0"/>
            <a:endParaRPr lang="en-US" altLang="ko-KR" dirty="0"/>
          </a:p>
          <a:p>
            <a:pPr rtl="0"/>
            <a:endParaRPr lang="en-US" altLang="ko-KR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rtl="0"/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E97F964F-D633-434E-9A7E-967EF86335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4172863"/>
              </p:ext>
            </p:extLst>
          </p:nvPr>
        </p:nvGraphicFramePr>
        <p:xfrm>
          <a:off x="2061964" y="1820241"/>
          <a:ext cx="809539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4682">
                  <a:extLst>
                    <a:ext uri="{9D8B030D-6E8A-4147-A177-3AD203B41FA5}">
                      <a16:colId xmlns:a16="http://schemas.microsoft.com/office/drawing/2014/main" val="2423542461"/>
                    </a:ext>
                  </a:extLst>
                </a:gridCol>
                <a:gridCol w="1625177">
                  <a:extLst>
                    <a:ext uri="{9D8B030D-6E8A-4147-A177-3AD203B41FA5}">
                      <a16:colId xmlns:a16="http://schemas.microsoft.com/office/drawing/2014/main" val="3443706540"/>
                    </a:ext>
                  </a:extLst>
                </a:gridCol>
                <a:gridCol w="1625177">
                  <a:extLst>
                    <a:ext uri="{9D8B030D-6E8A-4147-A177-3AD203B41FA5}">
                      <a16:colId xmlns:a16="http://schemas.microsoft.com/office/drawing/2014/main" val="3978196219"/>
                    </a:ext>
                  </a:extLst>
                </a:gridCol>
                <a:gridCol w="1625177">
                  <a:extLst>
                    <a:ext uri="{9D8B030D-6E8A-4147-A177-3AD203B41FA5}">
                      <a16:colId xmlns:a16="http://schemas.microsoft.com/office/drawing/2014/main" val="2496177304"/>
                    </a:ext>
                  </a:extLst>
                </a:gridCol>
                <a:gridCol w="1625177">
                  <a:extLst>
                    <a:ext uri="{9D8B030D-6E8A-4147-A177-3AD203B41FA5}">
                      <a16:colId xmlns:a16="http://schemas.microsoft.com/office/drawing/2014/main" val="6384691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러더각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4950613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요트의 회전각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data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450263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149119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4141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0512382"/>
                  </a:ext>
                </a:extLst>
              </a:tr>
            </a:tbl>
          </a:graphicData>
        </a:graphic>
      </p:graphicFrame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E88D1E55-4B3D-4271-85E8-DF89AF264F38}"/>
              </a:ext>
            </a:extLst>
          </p:cNvPr>
          <p:cNvCxnSpPr/>
          <p:nvPr/>
        </p:nvCxnSpPr>
        <p:spPr>
          <a:xfrm>
            <a:off x="6094410" y="3664773"/>
            <a:ext cx="0" cy="720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3F87BAAF-D238-4F53-A987-8728AB9091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7905058"/>
              </p:ext>
            </p:extLst>
          </p:nvPr>
        </p:nvGraphicFramePr>
        <p:xfrm>
          <a:off x="2031467" y="4528869"/>
          <a:ext cx="812588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177">
                  <a:extLst>
                    <a:ext uri="{9D8B030D-6E8A-4147-A177-3AD203B41FA5}">
                      <a16:colId xmlns:a16="http://schemas.microsoft.com/office/drawing/2014/main" val="3641859825"/>
                    </a:ext>
                  </a:extLst>
                </a:gridCol>
                <a:gridCol w="1625177">
                  <a:extLst>
                    <a:ext uri="{9D8B030D-6E8A-4147-A177-3AD203B41FA5}">
                      <a16:colId xmlns:a16="http://schemas.microsoft.com/office/drawing/2014/main" val="2332645837"/>
                    </a:ext>
                  </a:extLst>
                </a:gridCol>
                <a:gridCol w="1625177">
                  <a:extLst>
                    <a:ext uri="{9D8B030D-6E8A-4147-A177-3AD203B41FA5}">
                      <a16:colId xmlns:a16="http://schemas.microsoft.com/office/drawing/2014/main" val="48934397"/>
                    </a:ext>
                  </a:extLst>
                </a:gridCol>
                <a:gridCol w="1625177">
                  <a:extLst>
                    <a:ext uri="{9D8B030D-6E8A-4147-A177-3AD203B41FA5}">
                      <a16:colId xmlns:a16="http://schemas.microsoft.com/office/drawing/2014/main" val="2104160349"/>
                    </a:ext>
                  </a:extLst>
                </a:gridCol>
                <a:gridCol w="1625177">
                  <a:extLst>
                    <a:ext uri="{9D8B030D-6E8A-4147-A177-3AD203B41FA5}">
                      <a16:colId xmlns:a16="http://schemas.microsoft.com/office/drawing/2014/main" val="19029974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러더각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2696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요트 회전각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21.5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27167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4139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/>
          <p:cNvSpPr>
            <a:spLocks noGrp="1"/>
          </p:cNvSpPr>
          <p:nvPr>
            <p:ph type="title"/>
          </p:nvPr>
        </p:nvSpPr>
        <p:spPr>
          <a:xfrm>
            <a:off x="4366220" y="2348880"/>
            <a:ext cx="9144001" cy="1371600"/>
          </a:xfrm>
        </p:spPr>
        <p:txBody>
          <a:bodyPr rtlCol="0"/>
          <a:lstStyle/>
          <a:p>
            <a:pPr rtl="0"/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하드웨어 </a:t>
            </a:r>
            <a:r>
              <a:rPr lang="ko-KR" altLang="en-US" dirty="0" err="1">
                <a:latin typeface="malgun gothic" panose="020B0503020000020004" pitchFamily="50" charset="-127"/>
                <a:ea typeface="malgun gothic" panose="020B0503020000020004" pitchFamily="50" charset="-127"/>
              </a:rPr>
              <a:t>구상안</a:t>
            </a:r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14" name="내용 개체 틀 13"/>
          <p:cNvSpPr>
            <a:spLocks noGrp="1"/>
          </p:cNvSpPr>
          <p:nvPr>
            <p:ph idx="1"/>
          </p:nvPr>
        </p:nvSpPr>
        <p:spPr>
          <a:xfrm>
            <a:off x="1629916" y="2747341"/>
            <a:ext cx="9134391" cy="4114801"/>
          </a:xfrm>
        </p:spPr>
        <p:txBody>
          <a:bodyPr rtlCol="0"/>
          <a:lstStyle/>
          <a:p>
            <a:pPr rtl="0"/>
            <a:endParaRPr lang="en-US" altLang="ko-KR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lvl="1"/>
            <a:endParaRPr lang="ko-KR" altLang="en-US" u="sng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54472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Box 55">
            <a:extLst>
              <a:ext uri="{FF2B5EF4-FFF2-40B4-BE49-F238E27FC236}">
                <a16:creationId xmlns:a16="http://schemas.microsoft.com/office/drawing/2014/main" id="{8BA8A82D-8AB1-42D5-956F-FA28E9D4D494}"/>
              </a:ext>
            </a:extLst>
          </p:cNvPr>
          <p:cNvSpPr txBox="1"/>
          <p:nvPr/>
        </p:nvSpPr>
        <p:spPr>
          <a:xfrm>
            <a:off x="1321980" y="404664"/>
            <a:ext cx="3024336" cy="207904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ko-KR" altLang="en-US"/>
              <a:t>아두이노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7FDB5BE-2515-4AF9-9103-95E94BDD1D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821" y="3096344"/>
            <a:ext cx="4079179" cy="3140968"/>
          </a:xfrm>
          <a:prstGeom prst="rect">
            <a:avLst/>
          </a:prstGeom>
        </p:spPr>
      </p:pic>
      <p:sp>
        <p:nvSpPr>
          <p:cNvPr id="7" name="왼쪽 중괄호 6">
            <a:extLst>
              <a:ext uri="{FF2B5EF4-FFF2-40B4-BE49-F238E27FC236}">
                <a16:creationId xmlns:a16="http://schemas.microsoft.com/office/drawing/2014/main" id="{C8B5184D-B0BC-4598-AB98-59CECD484D06}"/>
              </a:ext>
            </a:extLst>
          </p:cNvPr>
          <p:cNvSpPr/>
          <p:nvPr/>
        </p:nvSpPr>
        <p:spPr>
          <a:xfrm>
            <a:off x="4366220" y="620688"/>
            <a:ext cx="1872208" cy="5688632"/>
          </a:xfrm>
          <a:prstGeom prst="leftBrace">
            <a:avLst>
              <a:gd name="adj1" fmla="val 8333"/>
              <a:gd name="adj2" fmla="val 1336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292F2FC-8046-4342-B5B8-5035881490AF}"/>
              </a:ext>
            </a:extLst>
          </p:cNvPr>
          <p:cNvSpPr txBox="1"/>
          <p:nvPr/>
        </p:nvSpPr>
        <p:spPr>
          <a:xfrm>
            <a:off x="6382444" y="404664"/>
            <a:ext cx="1675984" cy="5780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ko-KR" dirty="0"/>
              <a:t>GPS module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DB8BFED-1F85-40C2-A212-5E3EFBC5CF03}"/>
              </a:ext>
            </a:extLst>
          </p:cNvPr>
          <p:cNvSpPr txBox="1"/>
          <p:nvPr/>
        </p:nvSpPr>
        <p:spPr>
          <a:xfrm>
            <a:off x="6382444" y="1412776"/>
            <a:ext cx="1675984" cy="5780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ko-KR" dirty="0"/>
              <a:t>Bluetooth module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A508EF3-610C-4518-90C2-D4570155DC00}"/>
              </a:ext>
            </a:extLst>
          </p:cNvPr>
          <p:cNvSpPr txBox="1"/>
          <p:nvPr/>
        </p:nvSpPr>
        <p:spPr>
          <a:xfrm>
            <a:off x="6382444" y="2492896"/>
            <a:ext cx="1675984" cy="5780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ko-KR" dirty="0"/>
              <a:t>Geomagnetic</a:t>
            </a:r>
          </a:p>
          <a:p>
            <a:pPr algn="ctr"/>
            <a:r>
              <a:rPr lang="en-US" altLang="ko-KR" dirty="0"/>
              <a:t>sensor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6EA8FF4-213D-44C5-83F0-2F93E61D1470}"/>
              </a:ext>
            </a:extLst>
          </p:cNvPr>
          <p:cNvSpPr txBox="1"/>
          <p:nvPr/>
        </p:nvSpPr>
        <p:spPr>
          <a:xfrm>
            <a:off x="6366633" y="3645024"/>
            <a:ext cx="1675984" cy="5780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ko-KR" dirty="0"/>
              <a:t>Rudder servo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19D0102-4A0E-4852-A930-76DC5DBFD1CD}"/>
              </a:ext>
            </a:extLst>
          </p:cNvPr>
          <p:cNvSpPr txBox="1"/>
          <p:nvPr/>
        </p:nvSpPr>
        <p:spPr>
          <a:xfrm>
            <a:off x="6366633" y="4834517"/>
            <a:ext cx="1675984" cy="5780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ko-KR" dirty="0"/>
              <a:t>Winch servo</a:t>
            </a:r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020DECE-28D9-4845-B2F8-F559BFFE75E2}"/>
              </a:ext>
            </a:extLst>
          </p:cNvPr>
          <p:cNvSpPr txBox="1"/>
          <p:nvPr/>
        </p:nvSpPr>
        <p:spPr>
          <a:xfrm>
            <a:off x="6382444" y="5991948"/>
            <a:ext cx="1675984" cy="5780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ko-KR" dirty="0"/>
              <a:t>Absolute Rotary encoder</a:t>
            </a:r>
            <a:endParaRPr lang="ko-KR" altLang="en-US" dirty="0"/>
          </a:p>
        </p:txBody>
      </p:sp>
      <p:sp>
        <p:nvSpPr>
          <p:cNvPr id="8" name="왼쪽 중괄호 7">
            <a:extLst>
              <a:ext uri="{FF2B5EF4-FFF2-40B4-BE49-F238E27FC236}">
                <a16:creationId xmlns:a16="http://schemas.microsoft.com/office/drawing/2014/main" id="{D4976C4F-8878-40E4-905C-FF578BAF393D}"/>
              </a:ext>
            </a:extLst>
          </p:cNvPr>
          <p:cNvSpPr/>
          <p:nvPr/>
        </p:nvSpPr>
        <p:spPr>
          <a:xfrm>
            <a:off x="8182644" y="406656"/>
            <a:ext cx="648072" cy="57802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E0EFDF9-0026-40C8-A058-49D1E9DC0347}"/>
              </a:ext>
            </a:extLst>
          </p:cNvPr>
          <p:cNvSpPr txBox="1"/>
          <p:nvPr/>
        </p:nvSpPr>
        <p:spPr>
          <a:xfrm>
            <a:off x="8830716" y="260159"/>
            <a:ext cx="1368152" cy="28901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ko-KR" dirty="0"/>
              <a:t>Rx(red)</a:t>
            </a:r>
            <a:endParaRPr lang="ko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D2D3098-D60C-4F4F-83D1-6BA169F13815}"/>
              </a:ext>
            </a:extLst>
          </p:cNvPr>
          <p:cNvSpPr txBox="1"/>
          <p:nvPr/>
        </p:nvSpPr>
        <p:spPr>
          <a:xfrm>
            <a:off x="8830716" y="842163"/>
            <a:ext cx="1368152" cy="28901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ko-KR" dirty="0"/>
              <a:t>Tx(yellow)</a:t>
            </a:r>
            <a:endParaRPr lang="ko-KR" altLang="en-US" dirty="0"/>
          </a:p>
        </p:txBody>
      </p:sp>
      <p:sp>
        <p:nvSpPr>
          <p:cNvPr id="41" name="왼쪽 중괄호 40">
            <a:extLst>
              <a:ext uri="{FF2B5EF4-FFF2-40B4-BE49-F238E27FC236}">
                <a16:creationId xmlns:a16="http://schemas.microsoft.com/office/drawing/2014/main" id="{FB915970-9F15-4182-97D3-6DB601F28855}"/>
              </a:ext>
            </a:extLst>
          </p:cNvPr>
          <p:cNvSpPr/>
          <p:nvPr/>
        </p:nvSpPr>
        <p:spPr>
          <a:xfrm>
            <a:off x="8182644" y="1424167"/>
            <a:ext cx="648072" cy="57802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C874B63-EFCB-484F-85DE-795064A37977}"/>
              </a:ext>
            </a:extLst>
          </p:cNvPr>
          <p:cNvSpPr txBox="1"/>
          <p:nvPr/>
        </p:nvSpPr>
        <p:spPr>
          <a:xfrm>
            <a:off x="8830716" y="1277670"/>
            <a:ext cx="1368152" cy="28901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ko-KR" dirty="0"/>
              <a:t>Rx(green)</a:t>
            </a:r>
            <a:endParaRPr lang="ko-KR" alt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E214CCE-15E7-4287-B9EB-DB4150881A9B}"/>
              </a:ext>
            </a:extLst>
          </p:cNvPr>
          <p:cNvSpPr txBox="1"/>
          <p:nvPr/>
        </p:nvSpPr>
        <p:spPr>
          <a:xfrm>
            <a:off x="8830716" y="1859674"/>
            <a:ext cx="1368152" cy="28901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ko-KR" dirty="0"/>
              <a:t>Tx(brown)</a:t>
            </a:r>
            <a:endParaRPr lang="ko-KR" altLang="en-US" dirty="0"/>
          </a:p>
        </p:txBody>
      </p:sp>
      <p:sp>
        <p:nvSpPr>
          <p:cNvPr id="45" name="왼쪽 중괄호 44">
            <a:extLst>
              <a:ext uri="{FF2B5EF4-FFF2-40B4-BE49-F238E27FC236}">
                <a16:creationId xmlns:a16="http://schemas.microsoft.com/office/drawing/2014/main" id="{736B6B8D-50DA-4B60-A351-023A2027640F}"/>
              </a:ext>
            </a:extLst>
          </p:cNvPr>
          <p:cNvSpPr/>
          <p:nvPr/>
        </p:nvSpPr>
        <p:spPr>
          <a:xfrm>
            <a:off x="8174857" y="2492896"/>
            <a:ext cx="648072" cy="57802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9C3072D-30F9-4104-AFF8-B44D5D7A2637}"/>
              </a:ext>
            </a:extLst>
          </p:cNvPr>
          <p:cNvSpPr txBox="1"/>
          <p:nvPr/>
        </p:nvSpPr>
        <p:spPr>
          <a:xfrm>
            <a:off x="8822929" y="2346399"/>
            <a:ext cx="1368152" cy="28901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ko-KR" dirty="0"/>
              <a:t>SD (red)</a:t>
            </a:r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4304B2C-26F6-4BBA-B644-A1FC06247A7B}"/>
              </a:ext>
            </a:extLst>
          </p:cNvPr>
          <p:cNvSpPr txBox="1"/>
          <p:nvPr/>
        </p:nvSpPr>
        <p:spPr>
          <a:xfrm>
            <a:off x="8822929" y="2928403"/>
            <a:ext cx="1368152" cy="28901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ko-KR" dirty="0"/>
              <a:t>SC (yellow)</a:t>
            </a:r>
            <a:endParaRPr lang="ko-KR" alt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B0030A3-AF1A-40E6-8660-CF6C52249785}"/>
              </a:ext>
            </a:extLst>
          </p:cNvPr>
          <p:cNvSpPr txBox="1"/>
          <p:nvPr/>
        </p:nvSpPr>
        <p:spPr>
          <a:xfrm>
            <a:off x="8822929" y="3789529"/>
            <a:ext cx="1368152" cy="28901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ko-KR" dirty="0"/>
              <a:t>SC (yellow)</a:t>
            </a:r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8C2659B-F35C-4598-9F9E-74E228C4F626}"/>
              </a:ext>
            </a:extLst>
          </p:cNvPr>
          <p:cNvSpPr txBox="1"/>
          <p:nvPr/>
        </p:nvSpPr>
        <p:spPr>
          <a:xfrm>
            <a:off x="8830716" y="4979022"/>
            <a:ext cx="1368152" cy="28901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ko-KR" dirty="0"/>
              <a:t>SC (yellow)</a:t>
            </a:r>
            <a:endParaRPr lang="ko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1A79532-8B4C-4A55-8BDC-F8B989205158}"/>
              </a:ext>
            </a:extLst>
          </p:cNvPr>
          <p:cNvSpPr txBox="1"/>
          <p:nvPr/>
        </p:nvSpPr>
        <p:spPr>
          <a:xfrm>
            <a:off x="8822929" y="6133143"/>
            <a:ext cx="1368152" cy="28901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ko-KR" dirty="0"/>
              <a:t>SC (yellow)</a:t>
            </a:r>
            <a:endParaRPr lang="ko-KR" altLang="en-US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9B07885-9956-4603-AE2E-CB2DC5A8DBEA}"/>
              </a:ext>
            </a:extLst>
          </p:cNvPr>
          <p:cNvCxnSpPr>
            <a:stCxn id="32" idx="3"/>
            <a:endCxn id="48" idx="1"/>
          </p:cNvCxnSpPr>
          <p:nvPr/>
        </p:nvCxnSpPr>
        <p:spPr>
          <a:xfrm>
            <a:off x="8042617" y="3934034"/>
            <a:ext cx="7803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DDC60055-FF49-4074-B191-E561F6419956}"/>
              </a:ext>
            </a:extLst>
          </p:cNvPr>
          <p:cNvCxnSpPr>
            <a:stCxn id="34" idx="3"/>
            <a:endCxn id="49" idx="1"/>
          </p:cNvCxnSpPr>
          <p:nvPr/>
        </p:nvCxnSpPr>
        <p:spPr>
          <a:xfrm>
            <a:off x="8042617" y="5123527"/>
            <a:ext cx="7880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B220A267-6E60-4015-B91A-FF22812DE223}"/>
              </a:ext>
            </a:extLst>
          </p:cNvPr>
          <p:cNvCxnSpPr>
            <a:stCxn id="36" idx="3"/>
            <a:endCxn id="50" idx="1"/>
          </p:cNvCxnSpPr>
          <p:nvPr/>
        </p:nvCxnSpPr>
        <p:spPr>
          <a:xfrm flipV="1">
            <a:off x="8058428" y="6277648"/>
            <a:ext cx="764501" cy="3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A1589CE0-073C-4587-B0F7-992BDB9A5E8B}"/>
              </a:ext>
            </a:extLst>
          </p:cNvPr>
          <p:cNvCxnSpPr>
            <a:stCxn id="39" idx="3"/>
          </p:cNvCxnSpPr>
          <p:nvPr/>
        </p:nvCxnSpPr>
        <p:spPr>
          <a:xfrm>
            <a:off x="10198868" y="404664"/>
            <a:ext cx="360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AA651A72-FA0B-4872-B07B-D4AFFA9418D2}"/>
              </a:ext>
            </a:extLst>
          </p:cNvPr>
          <p:cNvSpPr txBox="1"/>
          <p:nvPr/>
        </p:nvSpPr>
        <p:spPr>
          <a:xfrm>
            <a:off x="10545097" y="260698"/>
            <a:ext cx="1368152" cy="28901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ko-KR" dirty="0"/>
              <a:t>D18</a:t>
            </a:r>
            <a:endParaRPr lang="ko-KR" alt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9237560-6DAB-49E5-8F9E-643A564DADAC}"/>
              </a:ext>
            </a:extLst>
          </p:cNvPr>
          <p:cNvSpPr txBox="1"/>
          <p:nvPr/>
        </p:nvSpPr>
        <p:spPr>
          <a:xfrm>
            <a:off x="10558908" y="835734"/>
            <a:ext cx="1368152" cy="28901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ko-KR" dirty="0"/>
              <a:t>D19</a:t>
            </a:r>
            <a:endParaRPr lang="ko-KR" altLang="en-US" dirty="0"/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FBC7E22B-E7CD-4CD5-B9AF-CF34475CE62B}"/>
              </a:ext>
            </a:extLst>
          </p:cNvPr>
          <p:cNvCxnSpPr/>
          <p:nvPr/>
        </p:nvCxnSpPr>
        <p:spPr>
          <a:xfrm>
            <a:off x="10212679" y="1423628"/>
            <a:ext cx="360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6D387DD7-7D0A-4861-B676-D1FC0567BE68}"/>
              </a:ext>
            </a:extLst>
          </p:cNvPr>
          <p:cNvSpPr txBox="1"/>
          <p:nvPr/>
        </p:nvSpPr>
        <p:spPr>
          <a:xfrm>
            <a:off x="10558908" y="1279662"/>
            <a:ext cx="1368152" cy="28901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ko-KR" dirty="0"/>
              <a:t>D14</a:t>
            </a:r>
            <a:endParaRPr lang="ko-KR" altLang="en-US" dirty="0"/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3594F0BD-1E79-45B9-8375-B547EDEB0923}"/>
              </a:ext>
            </a:extLst>
          </p:cNvPr>
          <p:cNvCxnSpPr/>
          <p:nvPr/>
        </p:nvCxnSpPr>
        <p:spPr>
          <a:xfrm>
            <a:off x="10198868" y="2003640"/>
            <a:ext cx="360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94F6C415-88C4-4B1B-9E19-F126CCD52418}"/>
              </a:ext>
            </a:extLst>
          </p:cNvPr>
          <p:cNvSpPr txBox="1"/>
          <p:nvPr/>
        </p:nvSpPr>
        <p:spPr>
          <a:xfrm>
            <a:off x="10545097" y="1859674"/>
            <a:ext cx="1368152" cy="28901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ko-KR" dirty="0"/>
              <a:t>D10</a:t>
            </a:r>
            <a:endParaRPr lang="ko-KR" altLang="en-US" dirty="0"/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EE8FE310-F872-450E-AA81-A983ACBDDAAB}"/>
              </a:ext>
            </a:extLst>
          </p:cNvPr>
          <p:cNvCxnSpPr>
            <a:cxnSpLocks/>
            <a:stCxn id="46" idx="3"/>
          </p:cNvCxnSpPr>
          <p:nvPr/>
        </p:nvCxnSpPr>
        <p:spPr>
          <a:xfrm>
            <a:off x="10191081" y="2490904"/>
            <a:ext cx="395449" cy="1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604EA50E-7D8E-4F32-8E77-CACB6EAB1468}"/>
              </a:ext>
            </a:extLst>
          </p:cNvPr>
          <p:cNvSpPr txBox="1"/>
          <p:nvPr/>
        </p:nvSpPr>
        <p:spPr>
          <a:xfrm>
            <a:off x="10572719" y="2348391"/>
            <a:ext cx="1368152" cy="28901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ko-KR" dirty="0"/>
              <a:t>A4</a:t>
            </a:r>
            <a:endParaRPr lang="ko-KR" altLang="en-US" dirty="0"/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14388B23-085B-4F29-A9F7-FC078525078A}"/>
              </a:ext>
            </a:extLst>
          </p:cNvPr>
          <p:cNvCxnSpPr/>
          <p:nvPr/>
        </p:nvCxnSpPr>
        <p:spPr>
          <a:xfrm>
            <a:off x="10216513" y="3072369"/>
            <a:ext cx="360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2D8F6C0E-3716-47BC-8E4C-8546E7642605}"/>
              </a:ext>
            </a:extLst>
          </p:cNvPr>
          <p:cNvSpPr txBox="1"/>
          <p:nvPr/>
        </p:nvSpPr>
        <p:spPr>
          <a:xfrm>
            <a:off x="10562742" y="2928403"/>
            <a:ext cx="1368152" cy="28901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ko-KR" dirty="0"/>
              <a:t>A5</a:t>
            </a:r>
            <a:endParaRPr lang="ko-KR" altLang="en-US" dirty="0"/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B5AD64F4-E915-479E-A30C-724E7B83643B}"/>
              </a:ext>
            </a:extLst>
          </p:cNvPr>
          <p:cNvCxnSpPr/>
          <p:nvPr/>
        </p:nvCxnSpPr>
        <p:spPr>
          <a:xfrm>
            <a:off x="10212679" y="3933495"/>
            <a:ext cx="360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5D706F2F-F86B-49B9-90D5-5C52C4F50914}"/>
              </a:ext>
            </a:extLst>
          </p:cNvPr>
          <p:cNvSpPr txBox="1"/>
          <p:nvPr/>
        </p:nvSpPr>
        <p:spPr>
          <a:xfrm>
            <a:off x="10558908" y="3789529"/>
            <a:ext cx="1368152" cy="28901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ko-KR" dirty="0"/>
              <a:t>D11</a:t>
            </a:r>
            <a:endParaRPr lang="ko-KR" altLang="en-US" dirty="0"/>
          </a:p>
        </p:txBody>
      </p: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D7C29935-3443-4138-B86C-FC665D071C83}"/>
              </a:ext>
            </a:extLst>
          </p:cNvPr>
          <p:cNvCxnSpPr/>
          <p:nvPr/>
        </p:nvCxnSpPr>
        <p:spPr>
          <a:xfrm>
            <a:off x="10240301" y="5122988"/>
            <a:ext cx="360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3BD486F5-AEBE-404B-8E67-F9C065DAA840}"/>
              </a:ext>
            </a:extLst>
          </p:cNvPr>
          <p:cNvSpPr txBox="1"/>
          <p:nvPr/>
        </p:nvSpPr>
        <p:spPr>
          <a:xfrm>
            <a:off x="10586530" y="4979022"/>
            <a:ext cx="1368152" cy="28901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ko-KR" dirty="0"/>
              <a:t>D5</a:t>
            </a:r>
            <a:endParaRPr lang="ko-KR" altLang="en-US" dirty="0"/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1A6F9596-823A-45C8-A3E7-655F10D55C02}"/>
              </a:ext>
            </a:extLst>
          </p:cNvPr>
          <p:cNvCxnSpPr/>
          <p:nvPr/>
        </p:nvCxnSpPr>
        <p:spPr>
          <a:xfrm>
            <a:off x="10240301" y="6277109"/>
            <a:ext cx="360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49D78C82-3D2B-490B-915A-5AEEFA480E63}"/>
              </a:ext>
            </a:extLst>
          </p:cNvPr>
          <p:cNvSpPr txBox="1"/>
          <p:nvPr/>
        </p:nvSpPr>
        <p:spPr>
          <a:xfrm>
            <a:off x="10586530" y="6133143"/>
            <a:ext cx="1368152" cy="28901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ko-KR" dirty="0"/>
              <a:t>D9</a:t>
            </a:r>
            <a:endParaRPr lang="ko-KR" altLang="en-US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8B2378F3-CF44-4796-B1C7-DA5859C929F1}"/>
              </a:ext>
            </a:extLst>
          </p:cNvPr>
          <p:cNvCxnSpPr>
            <a:endCxn id="29" idx="1"/>
          </p:cNvCxnSpPr>
          <p:nvPr/>
        </p:nvCxnSpPr>
        <p:spPr>
          <a:xfrm flipV="1">
            <a:off x="5302324" y="1701786"/>
            <a:ext cx="1080120" cy="71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DF65E574-FC8F-4DB2-AE24-81EBF1B0751E}"/>
              </a:ext>
            </a:extLst>
          </p:cNvPr>
          <p:cNvCxnSpPr>
            <a:endCxn id="30" idx="1"/>
          </p:cNvCxnSpPr>
          <p:nvPr/>
        </p:nvCxnSpPr>
        <p:spPr>
          <a:xfrm flipV="1">
            <a:off x="5302324" y="2781906"/>
            <a:ext cx="1080120" cy="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BC3C673B-1648-41D8-8CA5-4B84191ACD09}"/>
              </a:ext>
            </a:extLst>
          </p:cNvPr>
          <p:cNvCxnSpPr>
            <a:endCxn id="32" idx="1"/>
          </p:cNvCxnSpPr>
          <p:nvPr/>
        </p:nvCxnSpPr>
        <p:spPr>
          <a:xfrm>
            <a:off x="5302324" y="3933495"/>
            <a:ext cx="1064309" cy="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0C5E3789-6F28-4442-9303-9306C7331516}"/>
              </a:ext>
            </a:extLst>
          </p:cNvPr>
          <p:cNvCxnSpPr>
            <a:cxnSpLocks/>
            <a:endCxn id="34" idx="1"/>
          </p:cNvCxnSpPr>
          <p:nvPr/>
        </p:nvCxnSpPr>
        <p:spPr>
          <a:xfrm>
            <a:off x="5302324" y="5123527"/>
            <a:ext cx="10643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왼쪽 대괄호 84">
            <a:extLst>
              <a:ext uri="{FF2B5EF4-FFF2-40B4-BE49-F238E27FC236}">
                <a16:creationId xmlns:a16="http://schemas.microsoft.com/office/drawing/2014/main" id="{078B087D-D54B-420E-A941-3B5DC83E04B9}"/>
              </a:ext>
            </a:extLst>
          </p:cNvPr>
          <p:cNvSpPr/>
          <p:nvPr/>
        </p:nvSpPr>
        <p:spPr>
          <a:xfrm rot="5400000">
            <a:off x="2921331" y="2848696"/>
            <a:ext cx="449293" cy="1432373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15591CE-B544-4D19-BE63-2ADF0949BE59}"/>
              </a:ext>
            </a:extLst>
          </p:cNvPr>
          <p:cNvSpPr txBox="1"/>
          <p:nvPr/>
        </p:nvSpPr>
        <p:spPr>
          <a:xfrm>
            <a:off x="2518241" y="2836984"/>
            <a:ext cx="125547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/>
              <a:t>Digital  PIN</a:t>
            </a:r>
            <a:endParaRPr lang="ko-KR" altLang="en-US" dirty="0"/>
          </a:p>
        </p:txBody>
      </p:sp>
      <p:sp>
        <p:nvSpPr>
          <p:cNvPr id="87" name="왼쪽 대괄호 86">
            <a:extLst>
              <a:ext uri="{FF2B5EF4-FFF2-40B4-BE49-F238E27FC236}">
                <a16:creationId xmlns:a16="http://schemas.microsoft.com/office/drawing/2014/main" id="{F86D62DD-A5DF-449A-BBB2-81A2DB2C30BB}"/>
              </a:ext>
            </a:extLst>
          </p:cNvPr>
          <p:cNvSpPr/>
          <p:nvPr/>
        </p:nvSpPr>
        <p:spPr>
          <a:xfrm rot="5400000" flipH="1">
            <a:off x="3609275" y="5597322"/>
            <a:ext cx="205558" cy="576065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A312F362-9BDD-4B2E-B4A1-73886065F516}"/>
              </a:ext>
            </a:extLst>
          </p:cNvPr>
          <p:cNvSpPr txBox="1"/>
          <p:nvPr/>
        </p:nvSpPr>
        <p:spPr>
          <a:xfrm>
            <a:off x="3151002" y="6106429"/>
            <a:ext cx="1305165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/>
              <a:t>Analog  PIN</a:t>
            </a:r>
            <a:endParaRPr lang="ko-KR" altLang="en-US" dirty="0"/>
          </a:p>
        </p:txBody>
      </p: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64AE4092-A70E-4BFE-96BA-99C65249AFFB}"/>
              </a:ext>
            </a:extLst>
          </p:cNvPr>
          <p:cNvCxnSpPr/>
          <p:nvPr/>
        </p:nvCxnSpPr>
        <p:spPr>
          <a:xfrm>
            <a:off x="10208785" y="986668"/>
            <a:ext cx="360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6196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E8444933-5670-470B-B604-0A70FEC698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916" y="1789011"/>
            <a:ext cx="4164623" cy="298030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2D0B11E-77AC-4B1B-848F-BDE81F7CCE17}"/>
              </a:ext>
            </a:extLst>
          </p:cNvPr>
          <p:cNvSpPr txBox="1"/>
          <p:nvPr/>
        </p:nvSpPr>
        <p:spPr>
          <a:xfrm>
            <a:off x="6670476" y="3244334"/>
            <a:ext cx="444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단점 </a:t>
            </a:r>
            <a:r>
              <a:rPr lang="en-US" altLang="ko-KR" dirty="0"/>
              <a:t>: </a:t>
            </a:r>
            <a:r>
              <a:rPr lang="ko-KR" altLang="en-US" dirty="0"/>
              <a:t>선연결이 끊어질 가능성이 매우 높음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AA73AE-C4DB-49D1-B54D-F54BD64A5262}"/>
              </a:ext>
            </a:extLst>
          </p:cNvPr>
          <p:cNvSpPr txBox="1"/>
          <p:nvPr/>
        </p:nvSpPr>
        <p:spPr>
          <a:xfrm>
            <a:off x="3223952" y="5013176"/>
            <a:ext cx="976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 </a:t>
            </a:r>
            <a:r>
              <a:rPr lang="ko-KR" altLang="en-US" dirty="0" err="1"/>
              <a:t>빵판</a:t>
            </a:r>
            <a:r>
              <a:rPr lang="ko-KR" altLang="en-US" dirty="0"/>
              <a:t> </a:t>
            </a:r>
            <a:r>
              <a:rPr lang="en-US" altLang="ko-KR" dirty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816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5B24236-CAB1-4349-899B-523BF5D822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0897" y="1124744"/>
            <a:ext cx="4104456" cy="410445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0214E3C-F362-490C-9776-361A216D20C7}"/>
              </a:ext>
            </a:extLst>
          </p:cNvPr>
          <p:cNvSpPr txBox="1"/>
          <p:nvPr/>
        </p:nvSpPr>
        <p:spPr>
          <a:xfrm>
            <a:off x="5258795" y="5548590"/>
            <a:ext cx="1888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 PCB </a:t>
            </a:r>
            <a:r>
              <a:rPr lang="ko-KR" altLang="en-US" dirty="0"/>
              <a:t>회로기판 </a:t>
            </a:r>
            <a:r>
              <a:rPr lang="en-US" altLang="ko-KR" dirty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05962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10826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/>
          <p:cNvSpPr>
            <a:spLocks noGrp="1"/>
          </p:cNvSpPr>
          <p:nvPr>
            <p:ph type="title"/>
          </p:nvPr>
        </p:nvSpPr>
        <p:spPr>
          <a:xfrm>
            <a:off x="4510236" y="613741"/>
            <a:ext cx="9144001" cy="1371600"/>
          </a:xfrm>
        </p:spPr>
        <p:txBody>
          <a:bodyPr rtlCol="0"/>
          <a:lstStyle/>
          <a:p>
            <a:pPr rtl="0"/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추후 목표</a:t>
            </a:r>
          </a:p>
        </p:txBody>
      </p:sp>
      <p:sp>
        <p:nvSpPr>
          <p:cNvPr id="14" name="내용 개체 틀 13"/>
          <p:cNvSpPr>
            <a:spLocks noGrp="1"/>
          </p:cNvSpPr>
          <p:nvPr>
            <p:ph idx="1"/>
          </p:nvPr>
        </p:nvSpPr>
        <p:spPr>
          <a:xfrm>
            <a:off x="1629916" y="2747341"/>
            <a:ext cx="9134391" cy="4114801"/>
          </a:xfrm>
        </p:spPr>
        <p:txBody>
          <a:bodyPr rtlCol="0"/>
          <a:lstStyle/>
          <a:p>
            <a:pPr rtl="0"/>
            <a:endParaRPr lang="en-US" altLang="ko-KR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lvl="1"/>
            <a:endParaRPr lang="ko-KR" altLang="en-US" u="sng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내용 개체 틀 13">
            <a:extLst>
              <a:ext uri="{FF2B5EF4-FFF2-40B4-BE49-F238E27FC236}">
                <a16:creationId xmlns:a16="http://schemas.microsoft.com/office/drawing/2014/main" id="{EB3E2E41-521E-47D4-8FB4-242E6E8D6AA2}"/>
              </a:ext>
            </a:extLst>
          </p:cNvPr>
          <p:cNvSpPr txBox="1">
            <a:spLocks/>
          </p:cNvSpPr>
          <p:nvPr/>
        </p:nvSpPr>
        <p:spPr>
          <a:xfrm>
            <a:off x="1773932" y="2420888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3838" indent="-223838" algn="l" defTabSz="914400" rtl="0" eaLnBrk="1" latinLnBrk="1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1pPr>
            <a:lvl2pPr marL="463550" indent="-231775" algn="l" defTabSz="914400" rtl="0" eaLnBrk="1" latinLnBrk="1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2pPr>
            <a:lvl3pPr marL="682625" indent="-219075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3pPr>
            <a:lvl4pPr marL="857250" indent="-174625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4pPr>
            <a:lvl5pPr marL="1030288" indent="-173038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5pPr>
            <a:lvl6pPr marL="1207008" indent="-173736" algn="l" defTabSz="914400" rtl="0" eaLnBrk="1" latinLnBrk="1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1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1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1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 회로기판 납땜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 풍향계 모형 제작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 실선 시운전</a:t>
            </a:r>
            <a:r>
              <a:rPr lang="en-US" altLang="ko-KR" dirty="0"/>
              <a:t>(?).</a:t>
            </a:r>
          </a:p>
          <a:p>
            <a:pPr marL="0" indent="0">
              <a:buNone/>
            </a:pP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2764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13">
            <a:extLst>
              <a:ext uri="{FF2B5EF4-FFF2-40B4-BE49-F238E27FC236}">
                <a16:creationId xmlns:a16="http://schemas.microsoft.com/office/drawing/2014/main" id="{043EF1E1-8D1C-4D65-9022-9151379CCFD8}"/>
              </a:ext>
            </a:extLst>
          </p:cNvPr>
          <p:cNvSpPr txBox="1">
            <a:spLocks/>
          </p:cNvSpPr>
          <p:nvPr/>
        </p:nvSpPr>
        <p:spPr>
          <a:xfrm>
            <a:off x="1629916" y="2747341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2000" kern="1200" cap="all" spc="200" baseline="0">
                <a:solidFill>
                  <a:schemeClr val="accent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5pPr>
            <a:lvl6pPr marL="2286000" indent="0" algn="l" defTabSz="914400" rtl="0" eaLnBrk="1" latinLnBrk="1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/>
          </a:p>
        </p:txBody>
      </p:sp>
      <p:sp>
        <p:nvSpPr>
          <p:cNvPr id="5" name="제목 12">
            <a:extLst>
              <a:ext uri="{FF2B5EF4-FFF2-40B4-BE49-F238E27FC236}">
                <a16:creationId xmlns:a16="http://schemas.microsoft.com/office/drawing/2014/main" id="{73815BAE-BD74-40E7-8E36-1A7915791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2004" y="2743200"/>
            <a:ext cx="9144001" cy="1371600"/>
          </a:xfrm>
        </p:spPr>
        <p:txBody>
          <a:bodyPr rtlCol="0"/>
          <a:lstStyle/>
          <a:p>
            <a:pPr rtl="0"/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Thankyou for watching!</a:t>
            </a:r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8167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dirty="0"/>
              <a:t>INDEX.</a:t>
            </a:r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14" name="내용 개체 틀 13"/>
          <p:cNvSpPr>
            <a:spLocks noGrp="1"/>
          </p:cNvSpPr>
          <p:nvPr>
            <p:ph idx="1"/>
          </p:nvPr>
        </p:nvSpPr>
        <p:spPr>
          <a:xfrm>
            <a:off x="1629916" y="2747341"/>
            <a:ext cx="9134391" cy="4114801"/>
          </a:xfrm>
        </p:spPr>
        <p:txBody>
          <a:bodyPr rtlCol="0"/>
          <a:lstStyle/>
          <a:p>
            <a:pPr rtl="0"/>
            <a:r>
              <a:rPr lang="ko-KR" altLang="en-US" dirty="0"/>
              <a:t> 구체적인</a:t>
            </a:r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 알고리즘</a:t>
            </a:r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</a:p>
          <a:p>
            <a:pPr rtl="0"/>
            <a:r>
              <a:rPr lang="ko-KR" altLang="en-US" dirty="0"/>
              <a:t> </a:t>
            </a:r>
            <a:r>
              <a:rPr lang="en-US" altLang="ko-KR" dirty="0" err="1"/>
              <a:t>Machinelearning</a:t>
            </a:r>
            <a:r>
              <a:rPr lang="en-US" altLang="ko-KR" dirty="0"/>
              <a:t>?</a:t>
            </a:r>
          </a:p>
          <a:p>
            <a:pPr rtl="0"/>
            <a:r>
              <a:rPr lang="en-US" altLang="ko-KR" dirty="0"/>
              <a:t> </a:t>
            </a:r>
            <a:r>
              <a:rPr lang="ko-KR" altLang="en-US" dirty="0"/>
              <a:t>하드웨어 </a:t>
            </a:r>
            <a:r>
              <a:rPr lang="ko-KR" altLang="en-US" dirty="0" err="1"/>
              <a:t>구상안</a:t>
            </a:r>
            <a:r>
              <a:rPr lang="en-US" altLang="ko-KR" dirty="0"/>
              <a:t>.</a:t>
            </a:r>
          </a:p>
          <a:p>
            <a:pPr rtl="0"/>
            <a:r>
              <a:rPr lang="en-US" altLang="ko-KR" dirty="0"/>
              <a:t> </a:t>
            </a:r>
            <a:r>
              <a:rPr lang="ko-KR" altLang="en-US" dirty="0"/>
              <a:t>추후 목표</a:t>
            </a:r>
            <a:endParaRPr lang="en-US" altLang="ko-KR" dirty="0"/>
          </a:p>
          <a:p>
            <a:pPr rtl="0"/>
            <a:endParaRPr lang="en-US" altLang="ko-KR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rtl="0"/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/>
          <p:cNvSpPr>
            <a:spLocks noGrp="1"/>
          </p:cNvSpPr>
          <p:nvPr>
            <p:ph type="title"/>
          </p:nvPr>
        </p:nvSpPr>
        <p:spPr>
          <a:xfrm>
            <a:off x="3502124" y="2348880"/>
            <a:ext cx="9144001" cy="1371600"/>
          </a:xfrm>
        </p:spPr>
        <p:txBody>
          <a:bodyPr rtlCol="0"/>
          <a:lstStyle/>
          <a:p>
            <a:pPr rtl="0"/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현재 구현한 알고리즘</a:t>
            </a:r>
          </a:p>
        </p:txBody>
      </p:sp>
      <p:sp>
        <p:nvSpPr>
          <p:cNvPr id="14" name="내용 개체 틀 13"/>
          <p:cNvSpPr>
            <a:spLocks noGrp="1"/>
          </p:cNvSpPr>
          <p:nvPr>
            <p:ph idx="1"/>
          </p:nvPr>
        </p:nvSpPr>
        <p:spPr>
          <a:xfrm>
            <a:off x="1629916" y="2747341"/>
            <a:ext cx="9134391" cy="4114801"/>
          </a:xfrm>
        </p:spPr>
        <p:txBody>
          <a:bodyPr rtlCol="0"/>
          <a:lstStyle/>
          <a:p>
            <a:pPr rtl="0"/>
            <a:endParaRPr lang="en-US" altLang="ko-KR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rtl="0"/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0361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B43ED8B0-0BEE-4592-AFD6-5EC831D93E6C}"/>
              </a:ext>
            </a:extLst>
          </p:cNvPr>
          <p:cNvSpPr txBox="1"/>
          <p:nvPr/>
        </p:nvSpPr>
        <p:spPr>
          <a:xfrm>
            <a:off x="1630627" y="3534924"/>
            <a:ext cx="2088232" cy="369332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r>
              <a:rPr lang="en-US" altLang="ko-KR" dirty="0"/>
              <a:t>          Home</a:t>
            </a:r>
            <a:r>
              <a:rPr lang="ko-KR" altLang="en-US" dirty="0"/>
              <a:t> </a:t>
            </a:r>
            <a:r>
              <a:rPr lang="en-US" altLang="ko-KR" dirty="0"/>
              <a:t>mod</a:t>
            </a:r>
            <a:endParaRPr lang="ko-KR" altLang="en-US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7DE9CB1E-A1F9-4894-A159-DA399BFED54C}"/>
              </a:ext>
            </a:extLst>
          </p:cNvPr>
          <p:cNvCxnSpPr>
            <a:cxnSpLocks/>
          </p:cNvCxnSpPr>
          <p:nvPr/>
        </p:nvCxnSpPr>
        <p:spPr>
          <a:xfrm>
            <a:off x="4385286" y="2638900"/>
            <a:ext cx="0" cy="1089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99A52B0-C60E-4749-A0EF-E4A0A32D1956}"/>
              </a:ext>
            </a:extLst>
          </p:cNvPr>
          <p:cNvSpPr txBox="1"/>
          <p:nvPr/>
        </p:nvSpPr>
        <p:spPr>
          <a:xfrm>
            <a:off x="3341170" y="2271355"/>
            <a:ext cx="2088232" cy="369332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r>
              <a:rPr lang="en-US" altLang="ko-KR" dirty="0"/>
              <a:t>      Bluetooth data</a:t>
            </a:r>
            <a:endParaRPr lang="ko-KR" altLang="en-US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F0CEB09B-1025-4F64-953E-29940A9D1312}"/>
              </a:ext>
            </a:extLst>
          </p:cNvPr>
          <p:cNvCxnSpPr>
            <a:cxnSpLocks/>
            <a:stCxn id="10" idx="3"/>
            <a:endCxn id="17" idx="1"/>
          </p:cNvCxnSpPr>
          <p:nvPr/>
        </p:nvCxnSpPr>
        <p:spPr>
          <a:xfrm>
            <a:off x="3718859" y="3719590"/>
            <a:ext cx="1386507" cy="8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EA1DA06-F7B4-4B7E-9017-C6764133C813}"/>
              </a:ext>
            </a:extLst>
          </p:cNvPr>
          <p:cNvSpPr txBox="1"/>
          <p:nvPr/>
        </p:nvSpPr>
        <p:spPr>
          <a:xfrm>
            <a:off x="5105366" y="3543646"/>
            <a:ext cx="2088232" cy="369332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r>
              <a:rPr lang="en-US" altLang="ko-KR" dirty="0"/>
              <a:t>          GPS mod</a:t>
            </a:r>
            <a:endParaRPr lang="ko-KR" altLang="en-US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D4B6EDDC-55E7-40FD-9B1C-6FA319D11040}"/>
              </a:ext>
            </a:extLst>
          </p:cNvPr>
          <p:cNvCxnSpPr/>
          <p:nvPr/>
        </p:nvCxnSpPr>
        <p:spPr>
          <a:xfrm>
            <a:off x="7193598" y="3728312"/>
            <a:ext cx="12241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9E7CAE0-C3E2-4A1D-9D83-F0976BC56BF9}"/>
              </a:ext>
            </a:extLst>
          </p:cNvPr>
          <p:cNvSpPr txBox="1"/>
          <p:nvPr/>
        </p:nvSpPr>
        <p:spPr>
          <a:xfrm>
            <a:off x="6957737" y="2083707"/>
            <a:ext cx="2088232" cy="646331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r>
              <a:rPr lang="en-US" altLang="ko-KR" dirty="0"/>
              <a:t>      Bluetooth data</a:t>
            </a:r>
          </a:p>
          <a:p>
            <a:r>
              <a:rPr lang="en-US" altLang="ko-KR" dirty="0"/>
              <a:t>          (</a:t>
            </a:r>
            <a:r>
              <a:rPr lang="ko-KR" altLang="en-US" dirty="0"/>
              <a:t>위도</a:t>
            </a:r>
            <a:r>
              <a:rPr lang="en-US" altLang="ko-KR" dirty="0"/>
              <a:t>,</a:t>
            </a:r>
            <a:r>
              <a:rPr lang="ko-KR" altLang="en-US" dirty="0"/>
              <a:t>경도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AF3852BD-6CF5-4F78-B364-EA5F35652B58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8001853" y="2730038"/>
            <a:ext cx="0" cy="949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893D52F-0538-46C6-9878-27D500A9478F}"/>
              </a:ext>
            </a:extLst>
          </p:cNvPr>
          <p:cNvSpPr txBox="1"/>
          <p:nvPr/>
        </p:nvSpPr>
        <p:spPr>
          <a:xfrm>
            <a:off x="8469966" y="3534924"/>
            <a:ext cx="2088232" cy="369332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r>
              <a:rPr lang="en-US" altLang="ko-KR" dirty="0"/>
              <a:t>          Start loop</a:t>
            </a:r>
            <a:endParaRPr lang="ko-KR" altLang="en-US" dirty="0"/>
          </a:p>
        </p:txBody>
      </p: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8DE604A1-12AC-44C7-9677-2EDCF3A230B8}"/>
              </a:ext>
            </a:extLst>
          </p:cNvPr>
          <p:cNvCxnSpPr>
            <a:stCxn id="10" idx="3"/>
          </p:cNvCxnSpPr>
          <p:nvPr/>
        </p:nvCxnSpPr>
        <p:spPr>
          <a:xfrm>
            <a:off x="3718859" y="3719590"/>
            <a:ext cx="1386507" cy="100555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9AB6AC7-FBE7-47B7-9ED2-DC7E5F4DAB43}"/>
              </a:ext>
            </a:extLst>
          </p:cNvPr>
          <p:cNvSpPr txBox="1"/>
          <p:nvPr/>
        </p:nvSpPr>
        <p:spPr>
          <a:xfrm>
            <a:off x="5105366" y="4622549"/>
            <a:ext cx="2088232" cy="369332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altLang="ko-KR" dirty="0"/>
              <a:t>Direct control mod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8F00318-574F-454E-B38B-8DEA71BB0749}"/>
              </a:ext>
            </a:extLst>
          </p:cNvPr>
          <p:cNvSpPr txBox="1"/>
          <p:nvPr/>
        </p:nvSpPr>
        <p:spPr>
          <a:xfrm>
            <a:off x="5330988" y="5157192"/>
            <a:ext cx="1636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 </a:t>
            </a:r>
            <a:r>
              <a:rPr lang="ko-KR" altLang="en-US" dirty="0"/>
              <a:t>아직 구현 </a:t>
            </a:r>
            <a:r>
              <a:rPr lang="en-US" altLang="ko-KR" dirty="0"/>
              <a:t>x 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125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045EF580-A958-465F-AC43-E7ECE6E20B22}"/>
              </a:ext>
            </a:extLst>
          </p:cNvPr>
          <p:cNvSpPr/>
          <p:nvPr/>
        </p:nvSpPr>
        <p:spPr>
          <a:xfrm>
            <a:off x="261764" y="1023048"/>
            <a:ext cx="11809311" cy="5284068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43ED8B0-0BEE-4592-AFD6-5EC831D93E6C}"/>
              </a:ext>
            </a:extLst>
          </p:cNvPr>
          <p:cNvSpPr txBox="1"/>
          <p:nvPr/>
        </p:nvSpPr>
        <p:spPr>
          <a:xfrm>
            <a:off x="3024692" y="299234"/>
            <a:ext cx="6002224" cy="804544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ko-KR" sz="2500" dirty="0"/>
              <a:t>Start loop</a:t>
            </a:r>
            <a:endParaRPr lang="ko-KR" altLang="en-US" sz="2500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7DE9CB1E-A1F9-4894-A159-DA399BFED54C}"/>
              </a:ext>
            </a:extLst>
          </p:cNvPr>
          <p:cNvCxnSpPr>
            <a:cxnSpLocks/>
          </p:cNvCxnSpPr>
          <p:nvPr/>
        </p:nvCxnSpPr>
        <p:spPr>
          <a:xfrm>
            <a:off x="2208109" y="2927727"/>
            <a:ext cx="0" cy="896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99A52B0-C60E-4749-A0EF-E4A0A32D1956}"/>
              </a:ext>
            </a:extLst>
          </p:cNvPr>
          <p:cNvSpPr txBox="1"/>
          <p:nvPr/>
        </p:nvSpPr>
        <p:spPr>
          <a:xfrm>
            <a:off x="1163992" y="2578338"/>
            <a:ext cx="2088232" cy="369332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r>
              <a:rPr lang="en-US" altLang="ko-KR" dirty="0"/>
              <a:t>             </a:t>
            </a:r>
            <a:r>
              <a:rPr lang="ko-KR" altLang="en-US" dirty="0"/>
              <a:t>풍향 값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9E7CAE0-C3E2-4A1D-9D83-F0976BC56BF9}"/>
              </a:ext>
            </a:extLst>
          </p:cNvPr>
          <p:cNvSpPr txBox="1"/>
          <p:nvPr/>
        </p:nvSpPr>
        <p:spPr>
          <a:xfrm>
            <a:off x="1163992" y="5125408"/>
            <a:ext cx="2088232" cy="369332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r>
              <a:rPr lang="en-US" altLang="ko-KR" dirty="0"/>
              <a:t>         GPS </a:t>
            </a:r>
            <a:r>
              <a:rPr lang="ko-KR" altLang="en-US" dirty="0"/>
              <a:t>데이터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AF3852BD-6CF5-4F78-B364-EA5F35652B58}"/>
              </a:ext>
            </a:extLst>
          </p:cNvPr>
          <p:cNvCxnSpPr>
            <a:cxnSpLocks/>
          </p:cNvCxnSpPr>
          <p:nvPr/>
        </p:nvCxnSpPr>
        <p:spPr>
          <a:xfrm flipV="1">
            <a:off x="2208108" y="4193937"/>
            <a:ext cx="0" cy="913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893D52F-0538-46C6-9878-27D500A9478F}"/>
              </a:ext>
            </a:extLst>
          </p:cNvPr>
          <p:cNvSpPr txBox="1"/>
          <p:nvPr/>
        </p:nvSpPr>
        <p:spPr>
          <a:xfrm>
            <a:off x="2864496" y="3824605"/>
            <a:ext cx="2088232" cy="369332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r>
              <a:rPr lang="en-US" altLang="ko-KR" dirty="0"/>
              <a:t>          </a:t>
            </a:r>
            <a:r>
              <a:rPr lang="ko-KR" altLang="en-US" dirty="0"/>
              <a:t>운항 타입</a:t>
            </a:r>
          </a:p>
        </p:txBody>
      </p: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5B5BCE94-5478-4026-B68A-1F88902266F3}"/>
              </a:ext>
            </a:extLst>
          </p:cNvPr>
          <p:cNvCxnSpPr>
            <a:cxnSpLocks/>
          </p:cNvCxnSpPr>
          <p:nvPr/>
        </p:nvCxnSpPr>
        <p:spPr>
          <a:xfrm>
            <a:off x="4952728" y="4027651"/>
            <a:ext cx="1152128" cy="92482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652463C-6C74-4665-A3CE-B6F0F9C1CB0C}"/>
              </a:ext>
            </a:extLst>
          </p:cNvPr>
          <p:cNvSpPr txBox="1"/>
          <p:nvPr/>
        </p:nvSpPr>
        <p:spPr>
          <a:xfrm>
            <a:off x="6166420" y="2951561"/>
            <a:ext cx="2088232" cy="369332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r>
              <a:rPr lang="en-US" altLang="ko-KR" dirty="0"/>
              <a:t>             </a:t>
            </a:r>
            <a:r>
              <a:rPr lang="ko-KR" altLang="en-US" dirty="0" err="1"/>
              <a:t>러더각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3EF7AED-5280-443C-B0A3-BCF80E192EAC}"/>
              </a:ext>
            </a:extLst>
          </p:cNvPr>
          <p:cNvSpPr txBox="1"/>
          <p:nvPr/>
        </p:nvSpPr>
        <p:spPr>
          <a:xfrm>
            <a:off x="6166420" y="4767809"/>
            <a:ext cx="2088232" cy="369332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r>
              <a:rPr lang="en-US" altLang="ko-KR" dirty="0"/>
              <a:t>             </a:t>
            </a:r>
            <a:r>
              <a:rPr lang="ko-KR" altLang="en-US" dirty="0" err="1"/>
              <a:t>세일각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46C99CB-7F73-466E-A30A-7E7B0007CC83}"/>
              </a:ext>
            </a:extLst>
          </p:cNvPr>
          <p:cNvSpPr txBox="1"/>
          <p:nvPr/>
        </p:nvSpPr>
        <p:spPr>
          <a:xfrm>
            <a:off x="4078188" y="1242278"/>
            <a:ext cx="2088232" cy="646331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altLang="ko-KR" dirty="0"/>
              <a:t>Rudder</a:t>
            </a:r>
          </a:p>
          <a:p>
            <a:pPr algn="ctr"/>
            <a:r>
              <a:rPr lang="en-US" altLang="ko-KR" dirty="0"/>
              <a:t> database</a:t>
            </a:r>
            <a:endParaRPr lang="ko-KR" altLang="en-US" dirty="0"/>
          </a:p>
        </p:txBody>
      </p: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8088FBE5-02E1-43BC-907E-1EE2C916CE4F}"/>
              </a:ext>
            </a:extLst>
          </p:cNvPr>
          <p:cNvCxnSpPr>
            <a:stCxn id="27" idx="3"/>
            <a:endCxn id="29" idx="3"/>
          </p:cNvCxnSpPr>
          <p:nvPr/>
        </p:nvCxnSpPr>
        <p:spPr>
          <a:xfrm flipH="1" flipV="1">
            <a:off x="6166420" y="1565444"/>
            <a:ext cx="2088232" cy="1570783"/>
          </a:xfrm>
          <a:prstGeom prst="bentConnector3">
            <a:avLst>
              <a:gd name="adj1" fmla="val -1094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DFB37B9E-BCBD-4F71-8343-E1F4D4D82E3A}"/>
              </a:ext>
            </a:extLst>
          </p:cNvPr>
          <p:cNvCxnSpPr>
            <a:cxnSpLocks/>
            <a:endCxn id="29" idx="1"/>
          </p:cNvCxnSpPr>
          <p:nvPr/>
        </p:nvCxnSpPr>
        <p:spPr>
          <a:xfrm flipV="1">
            <a:off x="2208108" y="1565444"/>
            <a:ext cx="1870080" cy="99295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0565C4C4-01A8-47BF-BFD3-93702F0C967C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117750" y="4009271"/>
            <a:ext cx="27467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연결선: 꺾임 50">
            <a:extLst>
              <a:ext uri="{FF2B5EF4-FFF2-40B4-BE49-F238E27FC236}">
                <a16:creationId xmlns:a16="http://schemas.microsoft.com/office/drawing/2014/main" id="{3C8C796A-8F93-45E7-BD30-050D931C3263}"/>
              </a:ext>
            </a:extLst>
          </p:cNvPr>
          <p:cNvCxnSpPr>
            <a:stCxn id="27" idx="3"/>
          </p:cNvCxnSpPr>
          <p:nvPr/>
        </p:nvCxnSpPr>
        <p:spPr>
          <a:xfrm>
            <a:off x="8254652" y="3136227"/>
            <a:ext cx="1584176" cy="105771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4CDC184B-00E1-4FED-9C01-0BC79026C14F}"/>
              </a:ext>
            </a:extLst>
          </p:cNvPr>
          <p:cNvCxnSpPr>
            <a:stCxn id="28" idx="3"/>
          </p:cNvCxnSpPr>
          <p:nvPr/>
        </p:nvCxnSpPr>
        <p:spPr>
          <a:xfrm flipV="1">
            <a:off x="8254652" y="4193937"/>
            <a:ext cx="1584176" cy="75853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15770700-F8C5-494F-867F-BC0A08D959EF}"/>
              </a:ext>
            </a:extLst>
          </p:cNvPr>
          <p:cNvSpPr txBox="1"/>
          <p:nvPr/>
        </p:nvSpPr>
        <p:spPr>
          <a:xfrm>
            <a:off x="9838828" y="4009271"/>
            <a:ext cx="2088232" cy="369332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ko-KR" altLang="en-US" dirty="0"/>
              <a:t>운항</a:t>
            </a:r>
          </a:p>
        </p:txBody>
      </p:sp>
      <p:cxnSp>
        <p:nvCxnSpPr>
          <p:cNvPr id="58" name="연결선: 꺾임 57">
            <a:extLst>
              <a:ext uri="{FF2B5EF4-FFF2-40B4-BE49-F238E27FC236}">
                <a16:creationId xmlns:a16="http://schemas.microsoft.com/office/drawing/2014/main" id="{41C488DC-DD97-468A-9177-C299E4F74D0F}"/>
              </a:ext>
            </a:extLst>
          </p:cNvPr>
          <p:cNvCxnSpPr>
            <a:stCxn id="54" idx="2"/>
          </p:cNvCxnSpPr>
          <p:nvPr/>
        </p:nvCxnSpPr>
        <p:spPr>
          <a:xfrm rot="5400000">
            <a:off x="4967036" y="177387"/>
            <a:ext cx="1714693" cy="1011712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24FE7A26-1CC3-4952-9FA1-13F6F3277B29}"/>
              </a:ext>
            </a:extLst>
          </p:cNvPr>
          <p:cNvCxnSpPr/>
          <p:nvPr/>
        </p:nvCxnSpPr>
        <p:spPr>
          <a:xfrm flipV="1">
            <a:off x="765820" y="3981770"/>
            <a:ext cx="0" cy="2097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연결선: 꺾임 62">
            <a:extLst>
              <a:ext uri="{FF2B5EF4-FFF2-40B4-BE49-F238E27FC236}">
                <a16:creationId xmlns:a16="http://schemas.microsoft.com/office/drawing/2014/main" id="{C1F69A33-1AB5-406A-9703-E6DF8BCF5807}"/>
              </a:ext>
            </a:extLst>
          </p:cNvPr>
          <p:cNvCxnSpPr>
            <a:stCxn id="21" idx="0"/>
            <a:endCxn id="29" idx="2"/>
          </p:cNvCxnSpPr>
          <p:nvPr/>
        </p:nvCxnSpPr>
        <p:spPr>
          <a:xfrm rot="5400000" flipH="1" flipV="1">
            <a:off x="3547460" y="2249761"/>
            <a:ext cx="1935996" cy="121369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연결선: 꺾임 64">
            <a:extLst>
              <a:ext uri="{FF2B5EF4-FFF2-40B4-BE49-F238E27FC236}">
                <a16:creationId xmlns:a16="http://schemas.microsoft.com/office/drawing/2014/main" id="{5299C337-DCBA-496B-93CB-D37A2E53090B}"/>
              </a:ext>
            </a:extLst>
          </p:cNvPr>
          <p:cNvCxnSpPr>
            <a:endCxn id="27" idx="1"/>
          </p:cNvCxnSpPr>
          <p:nvPr/>
        </p:nvCxnSpPr>
        <p:spPr>
          <a:xfrm rot="16200000" flipH="1">
            <a:off x="5290583" y="2260390"/>
            <a:ext cx="1247618" cy="50405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2282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/>
          <p:cNvSpPr>
            <a:spLocks noGrp="1"/>
          </p:cNvSpPr>
          <p:nvPr>
            <p:ph type="title"/>
          </p:nvPr>
        </p:nvSpPr>
        <p:spPr>
          <a:xfrm>
            <a:off x="3718148" y="2420888"/>
            <a:ext cx="9144001" cy="1371600"/>
          </a:xfrm>
        </p:spPr>
        <p:txBody>
          <a:bodyPr rtlCol="0"/>
          <a:lstStyle/>
          <a:p>
            <a:pPr rtl="0"/>
            <a:r>
              <a:rPr lang="en-US" altLang="ko-KR" dirty="0" err="1"/>
              <a:t>Machinelearning</a:t>
            </a:r>
            <a:r>
              <a:rPr lang="en-US" altLang="ko-KR" dirty="0"/>
              <a:t>?</a:t>
            </a:r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14" name="내용 개체 틀 13"/>
          <p:cNvSpPr>
            <a:spLocks noGrp="1"/>
          </p:cNvSpPr>
          <p:nvPr>
            <p:ph idx="1"/>
          </p:nvPr>
        </p:nvSpPr>
        <p:spPr>
          <a:xfrm>
            <a:off x="1629916" y="2747341"/>
            <a:ext cx="9134391" cy="4114801"/>
          </a:xfrm>
        </p:spPr>
        <p:txBody>
          <a:bodyPr rtlCol="0"/>
          <a:lstStyle/>
          <a:p>
            <a:pPr rtl="0"/>
            <a:endParaRPr lang="en-US" altLang="ko-KR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rtl="0"/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32383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04BABFA-5959-4567-B24D-FC3BE780E6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6962" y="908720"/>
            <a:ext cx="3801005" cy="493463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150BB4C-AD13-48F9-808B-E467E2053D77}"/>
                  </a:ext>
                </a:extLst>
              </p:cNvPr>
              <p:cNvSpPr txBox="1"/>
              <p:nvPr/>
            </p:nvSpPr>
            <p:spPr>
              <a:xfrm>
                <a:off x="981844" y="1988840"/>
                <a:ext cx="37441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𝑟𝑢𝑑𝑑𝑒𝑟𝑎𝑛𝑔𝑙𝑒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𝑟𝑜𝑡𝑎𝑡𝑖𝑛𝑔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𝑡𝑖𝑚𝑒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150BB4C-AD13-48F9-808B-E467E2053D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844" y="1988840"/>
                <a:ext cx="3744165" cy="276999"/>
              </a:xfrm>
              <a:prstGeom prst="rect">
                <a:avLst/>
              </a:prstGeom>
              <a:blipFill>
                <a:blip r:embed="rId4"/>
                <a:stretch>
                  <a:fillRect l="-326" t="-2174" b="-3260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B17B37A-B94E-4E12-BFF7-CF056DDCFC62}"/>
                  </a:ext>
                </a:extLst>
              </p:cNvPr>
              <p:cNvSpPr txBox="1"/>
              <p:nvPr/>
            </p:nvSpPr>
            <p:spPr>
              <a:xfrm>
                <a:off x="-163361" y="2470342"/>
                <a:ext cx="6034573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𝑟𝑜𝑡𝑎𝑡𝑖𝑛𝑔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𝑡𝑖𝑚𝑒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𝑐𝑜𝑛𝑠𝑡𝑎𝑛𝑡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.   </m:t>
                      </m:r>
                    </m:oMath>
                  </m:oMathPara>
                </a14:m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𝑒𝑥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 0.5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1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B17B37A-B94E-4E12-BFF7-CF056DDCFC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63361" y="2470342"/>
                <a:ext cx="6034573" cy="553998"/>
              </a:xfrm>
              <a:prstGeom prst="rect">
                <a:avLst/>
              </a:prstGeom>
              <a:blipFill>
                <a:blip r:embed="rId5"/>
                <a:stretch>
                  <a:fillRect b="-1648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0F21DBD-C2DA-49A2-BF7A-4B4BF1A1AB09}"/>
                  </a:ext>
                </a:extLst>
              </p:cNvPr>
              <p:cNvSpPr txBox="1"/>
              <p:nvPr/>
            </p:nvSpPr>
            <p:spPr>
              <a:xfrm>
                <a:off x="1949703" y="3195499"/>
                <a:ext cx="18084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𝑟𝑢𝑑𝑑𝑒𝑟𝑎𝑛𝑔𝑙𝑒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  ?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0F21DBD-C2DA-49A2-BF7A-4B4BF1A1AB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9703" y="3195499"/>
                <a:ext cx="1808444" cy="276999"/>
              </a:xfrm>
              <a:prstGeom prst="rect">
                <a:avLst/>
              </a:prstGeom>
              <a:blipFill>
                <a:blip r:embed="rId6"/>
                <a:stretch>
                  <a:fillRect l="-4392" t="-2174" r="-3041" b="-3260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504EC0F-CF3D-4A1B-ABAC-D10FC6D3B28E}"/>
                  </a:ext>
                </a:extLst>
              </p:cNvPr>
              <p:cNvSpPr txBox="1"/>
              <p:nvPr/>
            </p:nvSpPr>
            <p:spPr>
              <a:xfrm>
                <a:off x="961359" y="3648515"/>
                <a:ext cx="5347874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𝑟𝑢𝑑𝑑𝑒𝑟𝑎𝑛𝑔𝑙𝑒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는</m:t>
                    </m:r>
                  </m:oMath>
                </a14:m>
                <a:r>
                  <a:rPr lang="ko-KR" altLang="en-US" dirty="0"/>
                  <a:t> 기계가 직접 운항을 하면서 배우게끔 </a:t>
                </a:r>
                <a:endParaRPr lang="en-US" altLang="ko-KR" dirty="0"/>
              </a:p>
              <a:p>
                <a:r>
                  <a:rPr lang="ko-KR" altLang="en-US" dirty="0"/>
                  <a:t>설계를 해보자</a:t>
                </a:r>
                <a:r>
                  <a:rPr lang="en-US" altLang="ko-KR" dirty="0"/>
                  <a:t>.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504EC0F-CF3D-4A1B-ABAC-D10FC6D3B2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359" y="3648515"/>
                <a:ext cx="5347874" cy="553998"/>
              </a:xfrm>
              <a:prstGeom prst="rect">
                <a:avLst/>
              </a:prstGeom>
              <a:blipFill>
                <a:blip r:embed="rId7"/>
                <a:stretch>
                  <a:fillRect l="-2737" t="-17778" r="-1026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2579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F99A52B0-C60E-4749-A0EF-E4A0A32D1956}"/>
              </a:ext>
            </a:extLst>
          </p:cNvPr>
          <p:cNvSpPr txBox="1"/>
          <p:nvPr/>
        </p:nvSpPr>
        <p:spPr>
          <a:xfrm>
            <a:off x="981844" y="1189845"/>
            <a:ext cx="2088232" cy="369332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r>
              <a:rPr lang="en-US" altLang="ko-KR" dirty="0"/>
              <a:t>        </a:t>
            </a:r>
            <a:r>
              <a:rPr lang="ko-KR" altLang="en-US" dirty="0"/>
              <a:t>현재 </a:t>
            </a:r>
            <a:r>
              <a:rPr lang="ko-KR" altLang="en-US" dirty="0" err="1"/>
              <a:t>선수각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652463C-6C74-4665-A3CE-B6F0F9C1CB0C}"/>
              </a:ext>
            </a:extLst>
          </p:cNvPr>
          <p:cNvSpPr txBox="1"/>
          <p:nvPr/>
        </p:nvSpPr>
        <p:spPr>
          <a:xfrm>
            <a:off x="621804" y="3679672"/>
            <a:ext cx="3024336" cy="638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altLang="ko-KR" dirty="0"/>
              <a:t>             </a:t>
            </a:r>
            <a:r>
              <a:rPr lang="ko-KR" altLang="en-US" dirty="0"/>
              <a:t>최적의     </a:t>
            </a:r>
            <a:r>
              <a:rPr lang="en-US" altLang="ko-KR" dirty="0"/>
              <a:t>rudder</a:t>
            </a:r>
            <a:r>
              <a:rPr lang="ko-KR" altLang="en-US" dirty="0"/>
              <a:t>각</a:t>
            </a:r>
            <a:endParaRPr lang="en-US" altLang="ko-KR" dirty="0"/>
          </a:p>
          <a:p>
            <a:r>
              <a:rPr lang="ko-KR" altLang="en-US" dirty="0"/>
              <a:t>                           주소</a:t>
            </a: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474825C5-F890-4997-A029-BB006034E98F}"/>
              </a:ext>
            </a:extLst>
          </p:cNvPr>
          <p:cNvCxnSpPr>
            <a:cxnSpLocks/>
          </p:cNvCxnSpPr>
          <p:nvPr/>
        </p:nvCxnSpPr>
        <p:spPr>
          <a:xfrm>
            <a:off x="6858811" y="2035334"/>
            <a:ext cx="10302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FD6E2910-8E1C-4140-9D65-B492B7710EF9}"/>
              </a:ext>
            </a:extLst>
          </p:cNvPr>
          <p:cNvSpPr txBox="1"/>
          <p:nvPr/>
        </p:nvSpPr>
        <p:spPr>
          <a:xfrm>
            <a:off x="7872910" y="1756772"/>
            <a:ext cx="3079913" cy="546761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ko-KR" dirty="0"/>
              <a:t> rudder </a:t>
            </a:r>
            <a:r>
              <a:rPr lang="ko-KR" altLang="en-US" dirty="0"/>
              <a:t>각   </a:t>
            </a:r>
            <a:r>
              <a:rPr lang="en-US" altLang="ko-KR" dirty="0"/>
              <a:t>database </a:t>
            </a:r>
            <a:r>
              <a:rPr lang="ko-KR" altLang="en-US" dirty="0"/>
              <a:t>참조</a:t>
            </a:r>
            <a:r>
              <a:rPr lang="en-US" altLang="ko-KR" dirty="0"/>
              <a:t>  </a:t>
            </a:r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5C46B69-0129-47E3-8B62-593FDBB463ED}"/>
              </a:ext>
            </a:extLst>
          </p:cNvPr>
          <p:cNvSpPr txBox="1"/>
          <p:nvPr/>
        </p:nvSpPr>
        <p:spPr>
          <a:xfrm>
            <a:off x="4770579" y="1708376"/>
            <a:ext cx="2088232" cy="65391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altLang="ko-KR" dirty="0"/>
              <a:t>      </a:t>
            </a:r>
            <a:r>
              <a:rPr lang="ko-KR" altLang="en-US" dirty="0" err="1"/>
              <a:t>회전해야할</a:t>
            </a:r>
            <a:r>
              <a:rPr lang="ko-KR" altLang="en-US" dirty="0"/>
              <a:t> 각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AA59F7F-B3C4-4B8D-B670-BD939A80FA87}"/>
              </a:ext>
            </a:extLst>
          </p:cNvPr>
          <p:cNvSpPr txBox="1"/>
          <p:nvPr/>
        </p:nvSpPr>
        <p:spPr>
          <a:xfrm>
            <a:off x="981844" y="2489554"/>
            <a:ext cx="2088232" cy="369332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r>
              <a:rPr lang="en-US" altLang="ko-KR" dirty="0"/>
              <a:t>        </a:t>
            </a:r>
            <a:r>
              <a:rPr lang="ko-KR" altLang="en-US" dirty="0"/>
              <a:t>목표 </a:t>
            </a:r>
            <a:r>
              <a:rPr lang="ko-KR" altLang="en-US" dirty="0" err="1"/>
              <a:t>선수각</a:t>
            </a:r>
            <a:endParaRPr lang="ko-KR" altLang="en-US" dirty="0"/>
          </a:p>
        </p:txBody>
      </p: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819D7BDD-BA7E-496A-A16C-3259495B5EC0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3070076" y="1374511"/>
            <a:ext cx="1700503" cy="65391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0FDF7CAF-D983-487C-A140-8C10C4E88300}"/>
              </a:ext>
            </a:extLst>
          </p:cNvPr>
          <p:cNvCxnSpPr>
            <a:cxnSpLocks/>
            <a:stCxn id="37" idx="3"/>
          </p:cNvCxnSpPr>
          <p:nvPr/>
        </p:nvCxnSpPr>
        <p:spPr>
          <a:xfrm flipV="1">
            <a:off x="3070076" y="2035334"/>
            <a:ext cx="1700503" cy="63888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1C3DD258-7303-4896-B63B-A6F45DD640BD}"/>
              </a:ext>
            </a:extLst>
          </p:cNvPr>
          <p:cNvCxnSpPr>
            <a:cxnSpLocks/>
          </p:cNvCxnSpPr>
          <p:nvPr/>
        </p:nvCxnSpPr>
        <p:spPr>
          <a:xfrm flipH="1">
            <a:off x="649185" y="2056305"/>
            <a:ext cx="10331019" cy="1968962"/>
          </a:xfrm>
          <a:prstGeom prst="bentConnector5">
            <a:avLst>
              <a:gd name="adj1" fmla="val -2213"/>
              <a:gd name="adj2" fmla="val 61625"/>
              <a:gd name="adj3" fmla="val 10221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8994D3C8-2ADA-4099-B51B-6A1AA886EAC7}"/>
              </a:ext>
            </a:extLst>
          </p:cNvPr>
          <p:cNvSpPr txBox="1"/>
          <p:nvPr/>
        </p:nvSpPr>
        <p:spPr>
          <a:xfrm>
            <a:off x="7872909" y="476672"/>
            <a:ext cx="3079913" cy="720075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t" anchorCtr="0">
            <a:noAutofit/>
          </a:bodyPr>
          <a:lstStyle/>
          <a:p>
            <a:pPr algn="ctr"/>
            <a:r>
              <a:rPr lang="en-US" altLang="ko-KR" dirty="0"/>
              <a:t> ex)</a:t>
            </a:r>
            <a:r>
              <a:rPr lang="ko-KR" altLang="en-US" dirty="0"/>
              <a:t> 요트  </a:t>
            </a:r>
            <a:r>
              <a:rPr lang="en-US" altLang="ko-KR" dirty="0"/>
              <a:t>10</a:t>
            </a:r>
            <a:r>
              <a:rPr lang="ko-KR" altLang="en-US" dirty="0"/>
              <a:t>˚ </a:t>
            </a:r>
            <a:r>
              <a:rPr lang="ko-KR" altLang="en-US" dirty="0" err="1"/>
              <a:t>회전시</a:t>
            </a:r>
            <a:endParaRPr lang="en-US" altLang="ko-KR" dirty="0"/>
          </a:p>
          <a:p>
            <a:pPr algn="ctr"/>
            <a:r>
              <a:rPr lang="ko-KR" altLang="en-US" dirty="0"/>
              <a:t> </a:t>
            </a:r>
            <a:r>
              <a:rPr lang="en-US" altLang="ko-KR" dirty="0"/>
              <a:t>rudder </a:t>
            </a:r>
            <a:r>
              <a:rPr lang="ko-KR" altLang="en-US" dirty="0"/>
              <a:t>각     </a:t>
            </a:r>
            <a:r>
              <a:rPr lang="en-US" altLang="ko-KR" dirty="0"/>
              <a:t>10</a:t>
            </a:r>
            <a:r>
              <a:rPr lang="ko-KR" altLang="en-US" dirty="0"/>
              <a:t> ˚ 회전</a:t>
            </a: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FE789BBF-EF1D-428B-B68A-3EA25CD9E31E}"/>
              </a:ext>
            </a:extLst>
          </p:cNvPr>
          <p:cNvCxnSpPr>
            <a:stCxn id="51" idx="2"/>
            <a:endCxn id="33" idx="0"/>
          </p:cNvCxnSpPr>
          <p:nvPr/>
        </p:nvCxnSpPr>
        <p:spPr>
          <a:xfrm>
            <a:off x="9412866" y="1196747"/>
            <a:ext cx="1" cy="560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875139C1-55D8-4D10-8411-A33500A9D61D}"/>
              </a:ext>
            </a:extLst>
          </p:cNvPr>
          <p:cNvCxnSpPr>
            <a:cxnSpLocks/>
          </p:cNvCxnSpPr>
          <p:nvPr/>
        </p:nvCxnSpPr>
        <p:spPr>
          <a:xfrm>
            <a:off x="3646140" y="4025267"/>
            <a:ext cx="10302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8BA8A82D-8AB1-42D5-956F-FA28E9D4D494}"/>
              </a:ext>
            </a:extLst>
          </p:cNvPr>
          <p:cNvSpPr txBox="1"/>
          <p:nvPr/>
        </p:nvSpPr>
        <p:spPr>
          <a:xfrm>
            <a:off x="4703793" y="3679672"/>
            <a:ext cx="3024336" cy="638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ko-KR" dirty="0"/>
              <a:t>rudder</a:t>
            </a:r>
            <a:r>
              <a:rPr lang="ko-KR" altLang="en-US" dirty="0"/>
              <a:t> 회전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1913419-D6B6-4BB3-8F1C-7E61D87FBC80}"/>
              </a:ext>
            </a:extLst>
          </p:cNvPr>
          <p:cNvSpPr txBox="1"/>
          <p:nvPr/>
        </p:nvSpPr>
        <p:spPr>
          <a:xfrm>
            <a:off x="8945476" y="3817488"/>
            <a:ext cx="2088232" cy="369332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r>
              <a:rPr lang="en-US" altLang="ko-KR" dirty="0"/>
              <a:t>        </a:t>
            </a:r>
            <a:r>
              <a:rPr lang="ko-KR" altLang="en-US" dirty="0"/>
              <a:t>실제 회전각</a:t>
            </a:r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7E472531-220B-4C03-BED4-7DB1FA41F674}"/>
              </a:ext>
            </a:extLst>
          </p:cNvPr>
          <p:cNvCxnSpPr>
            <a:cxnSpLocks/>
            <a:stCxn id="56" idx="3"/>
            <a:endCxn id="59" idx="1"/>
          </p:cNvCxnSpPr>
          <p:nvPr/>
        </p:nvCxnSpPr>
        <p:spPr>
          <a:xfrm>
            <a:off x="7728129" y="3999115"/>
            <a:ext cx="1217347" cy="3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EE95DDCE-C4CD-438D-BE44-AA8E6B2FD131}"/>
              </a:ext>
            </a:extLst>
          </p:cNvPr>
          <p:cNvSpPr txBox="1"/>
          <p:nvPr/>
        </p:nvSpPr>
        <p:spPr>
          <a:xfrm>
            <a:off x="7292686" y="4700159"/>
            <a:ext cx="2088232" cy="369332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r>
              <a:rPr lang="en-US" altLang="ko-KR" dirty="0"/>
              <a:t>      </a:t>
            </a:r>
            <a:r>
              <a:rPr lang="ko-KR" altLang="en-US" dirty="0"/>
              <a:t>회전 후 </a:t>
            </a:r>
            <a:r>
              <a:rPr lang="ko-KR" altLang="en-US" dirty="0" err="1"/>
              <a:t>선수각</a:t>
            </a:r>
            <a:endParaRPr lang="ko-KR" altLang="en-US" dirty="0"/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02A24F4D-C7C4-4412-854B-6813392A35F8}"/>
              </a:ext>
            </a:extLst>
          </p:cNvPr>
          <p:cNvCxnSpPr>
            <a:stCxn id="61" idx="0"/>
          </p:cNvCxnSpPr>
          <p:nvPr/>
        </p:nvCxnSpPr>
        <p:spPr>
          <a:xfrm flipV="1">
            <a:off x="8336802" y="4025267"/>
            <a:ext cx="0" cy="674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B7490E38-ED25-4E3D-A2AC-56BD3A9C2E0A}"/>
              </a:ext>
            </a:extLst>
          </p:cNvPr>
          <p:cNvSpPr txBox="1"/>
          <p:nvPr/>
        </p:nvSpPr>
        <p:spPr>
          <a:xfrm>
            <a:off x="594015" y="5622712"/>
            <a:ext cx="3079913" cy="546761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ko-KR" dirty="0"/>
              <a:t> rudder </a:t>
            </a:r>
            <a:r>
              <a:rPr lang="ko-KR" altLang="en-US" dirty="0"/>
              <a:t>각   </a:t>
            </a:r>
            <a:r>
              <a:rPr lang="en-US" altLang="ko-KR" dirty="0"/>
              <a:t>database   </a:t>
            </a:r>
            <a:endParaRPr lang="ko-KR" altLang="en-US" dirty="0"/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5CADD8BA-548E-4E2D-B05E-79236657A15F}"/>
              </a:ext>
            </a:extLst>
          </p:cNvPr>
          <p:cNvCxnSpPr>
            <a:cxnSpLocks/>
            <a:stCxn id="27" idx="2"/>
            <a:endCxn id="67" idx="0"/>
          </p:cNvCxnSpPr>
          <p:nvPr/>
        </p:nvCxnSpPr>
        <p:spPr>
          <a:xfrm>
            <a:off x="2133972" y="4318558"/>
            <a:ext cx="0" cy="1304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연결선: 꺾임 72">
            <a:extLst>
              <a:ext uri="{FF2B5EF4-FFF2-40B4-BE49-F238E27FC236}">
                <a16:creationId xmlns:a16="http://schemas.microsoft.com/office/drawing/2014/main" id="{14DB9E6A-0BFB-4223-B386-25DA4AFA782D}"/>
              </a:ext>
            </a:extLst>
          </p:cNvPr>
          <p:cNvCxnSpPr>
            <a:stCxn id="59" idx="2"/>
            <a:endCxn id="67" idx="3"/>
          </p:cNvCxnSpPr>
          <p:nvPr/>
        </p:nvCxnSpPr>
        <p:spPr>
          <a:xfrm rot="5400000">
            <a:off x="5977124" y="1883624"/>
            <a:ext cx="1709273" cy="631566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750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/>
          <p:cNvSpPr>
            <a:spLocks noGrp="1"/>
          </p:cNvSpPr>
          <p:nvPr>
            <p:ph type="title"/>
          </p:nvPr>
        </p:nvSpPr>
        <p:spPr>
          <a:xfrm>
            <a:off x="3718148" y="2420888"/>
            <a:ext cx="9144001" cy="1371600"/>
          </a:xfrm>
        </p:spPr>
        <p:txBody>
          <a:bodyPr rtlCol="0"/>
          <a:lstStyle/>
          <a:p>
            <a:pPr rtl="0"/>
            <a:r>
              <a:rPr lang="en-US" altLang="ko-KR" dirty="0"/>
              <a:t>Rudder database</a:t>
            </a:r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14" name="내용 개체 틀 13"/>
          <p:cNvSpPr>
            <a:spLocks noGrp="1"/>
          </p:cNvSpPr>
          <p:nvPr>
            <p:ph idx="1"/>
          </p:nvPr>
        </p:nvSpPr>
        <p:spPr>
          <a:xfrm>
            <a:off x="1629916" y="2747341"/>
            <a:ext cx="9134391" cy="4114801"/>
          </a:xfrm>
        </p:spPr>
        <p:txBody>
          <a:bodyPr rtlCol="0"/>
          <a:lstStyle/>
          <a:p>
            <a:pPr rtl="0"/>
            <a:endParaRPr lang="en-US" altLang="ko-KR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lvl="1"/>
            <a:endParaRPr lang="ko-KR" altLang="en-US" u="sng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91147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디지털 블루 터널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411888_TF02895261_TF02895261.potx" id="{CB703ADA-4020-4533-B4A6-C21C09E7A272}" vid="{1ECFAB70-D429-474F-8B69-CF255C8DA589}"/>
    </a:ext>
  </a:extLst>
</a:theme>
</file>

<file path=ppt/theme/theme2.xml><?xml version="1.0" encoding="utf-8"?>
<a:theme xmlns:a="http://schemas.openxmlformats.org/drawingml/2006/main" name="Office 테마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1564227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Take your audience through a digital tunnel where they'll  burst through to the other side and see the information you want to present. Show them lists, charts, tables, SmartArt,  and pictures using a variety of layouts in widescreen (16X9) format. This design works well for subjects on science and technology, computers, communication, and more.   
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2012-05-11T02:04:00+00:00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TP102895246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835483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REDMOND\v-vaddu</DisplayName>
        <AccountId>2567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22CCB507-0646-4A50-A4F7-7F385079D5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4228E6B-D70C-44BB-A81F-A245495F612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0E41224-0370-4595-877C-23316CD80004}">
  <ds:schemaRefs>
    <ds:schemaRef ds:uri="http://schemas.microsoft.com/office/2006/documentManagement/types"/>
    <ds:schemaRef ds:uri="4873beb7-5857-4685-be1f-d57550cc96cc"/>
    <ds:schemaRef ds:uri="http://schemas.microsoft.com/office/2006/metadata/properties"/>
    <ds:schemaRef ds:uri="http://purl.org/dc/elements/1.1/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공학과경영</Template>
  <TotalTime>0</TotalTime>
  <Words>328</Words>
  <Application>Microsoft Office PowerPoint</Application>
  <PresentationFormat>사용자 지정</PresentationFormat>
  <Paragraphs>143</Paragraphs>
  <Slides>18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4" baseType="lpstr">
      <vt:lpstr>HY중고딕</vt:lpstr>
      <vt:lpstr>malgun gothic</vt:lpstr>
      <vt:lpstr>Arial</vt:lpstr>
      <vt:lpstr>Cambria Math</vt:lpstr>
      <vt:lpstr>Corbel</vt:lpstr>
      <vt:lpstr>디지털 블루 터널 16x9</vt:lpstr>
      <vt:lpstr>Automous Sailing Yacht</vt:lpstr>
      <vt:lpstr>INDEX.</vt:lpstr>
      <vt:lpstr>현재 구현한 알고리즘</vt:lpstr>
      <vt:lpstr>PowerPoint 프레젠테이션</vt:lpstr>
      <vt:lpstr>PowerPoint 프레젠테이션</vt:lpstr>
      <vt:lpstr>Machinelearning?</vt:lpstr>
      <vt:lpstr>PowerPoint 프레젠테이션</vt:lpstr>
      <vt:lpstr>PowerPoint 프레젠테이션</vt:lpstr>
      <vt:lpstr>Rudder database</vt:lpstr>
      <vt:lpstr>PowerPoint 프레젠테이션</vt:lpstr>
      <vt:lpstr>PowerPoint 프레젠테이션</vt:lpstr>
      <vt:lpstr>하드웨어 구상안.</vt:lpstr>
      <vt:lpstr>PowerPoint 프레젠테이션</vt:lpstr>
      <vt:lpstr>PowerPoint 프레젠테이션</vt:lpstr>
      <vt:lpstr>PowerPoint 프레젠테이션</vt:lpstr>
      <vt:lpstr>PowerPoint 프레젠테이션</vt:lpstr>
      <vt:lpstr>추후 목표</vt:lpstr>
      <vt:lpstr>Thankyou for watching!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2018-11-06T13:04:31Z</dcterms:created>
  <dcterms:modified xsi:type="dcterms:W3CDTF">2018-11-16T04:38:15Z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