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Default Extension="jpeg" ContentType="image/jpeg"/>
  <Default Extension="xlsx" ContentType="application/vnd.openxmlformats-officedocument.spreadsheetml.sheet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embedTrueTypeFonts="1" saveSubsetFonts="1">
  <p:sldMasterIdLst>
    <p:sldMasterId id="2147483766" r:id="rId19"/>
  </p:sldMasterIdLst>
  <p:notesMasterIdLst>
    <p:notesMasterId r:id="rId23"/>
  </p:notesMasterIdLst>
  <p:handoutMasterIdLst>
    <p:handoutMasterId r:id="rId21"/>
  </p:handoutMasterIdLst>
  <p:sldIdLst>
    <p:sldId id="304" r:id="rId25"/>
    <p:sldId id="306" r:id="rId26"/>
    <p:sldId id="344" r:id="rId27"/>
    <p:sldId id="307" r:id="rId28"/>
    <p:sldId id="308" r:id="rId29"/>
    <p:sldId id="345" r:id="rId30"/>
    <p:sldId id="352" r:id="rId31"/>
    <p:sldId id="346" r:id="rId32"/>
    <p:sldId id="267" r:id="rId33"/>
    <p:sldId id="310" r:id="rId34"/>
    <p:sldId id="311" r:id="rId35"/>
    <p:sldId id="316" r:id="rId36"/>
    <p:sldId id="313" r:id="rId37"/>
    <p:sldId id="314" r:id="rId38"/>
    <p:sldId id="347" r:id="rId39"/>
    <p:sldId id="348" r:id="rId40"/>
    <p:sldId id="349" r:id="rId41"/>
    <p:sldId id="350" r:id="rId42"/>
    <p:sldId id="324" r:id="rId43"/>
    <p:sldId id="312" r:id="rId44"/>
    <p:sldId id="317" r:id="rId45"/>
    <p:sldId id="351" r:id="rId46"/>
    <p:sldId id="318" r:id="rId47"/>
    <p:sldId id="319" r:id="rId48"/>
    <p:sldId id="320" r:id="rId49"/>
    <p:sldId id="321" r:id="rId50"/>
    <p:sldId id="325" r:id="rId51"/>
    <p:sldId id="326" r:id="rId52"/>
    <p:sldId id="327" r:id="rId53"/>
    <p:sldId id="328" r:id="rId54"/>
    <p:sldId id="329" r:id="rId55"/>
    <p:sldId id="330" r:id="rId56"/>
    <p:sldId id="332" r:id="rId57"/>
    <p:sldId id="333" r:id="rId58"/>
    <p:sldId id="334" r:id="rId59"/>
    <p:sldId id="335" r:id="rId60"/>
    <p:sldId id="337" r:id="rId61"/>
    <p:sldId id="336" r:id="rId62"/>
    <p:sldId id="338" r:id="rId63"/>
    <p:sldId id="339" r:id="rId64"/>
    <p:sldId id="340" r:id="rId65"/>
    <p:sldId id="341" r:id="rId66"/>
    <p:sldId id="342" r:id="rId67"/>
    <p:sldId id="343" r:id="rId6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 xmlns=""/>
    </p:ext>
    <p:ext uri="{EFAFB233-063F-42B5-8137-9DF3F51BA10A}">
      <p15:sldGuideLst xmlns:p15="http://schemas.microsoft.com/office/powerpoint/2012/main">
        <p15:guide id="1" orient="horz" pos="2159" userDrawn="0">
          <p15:clr>
            <a:srgbClr val="A4A3A4"/>
          </p15:clr>
        </p15:guide>
        <p15:guide id="2" pos="3839" userDrawn="0">
          <p15:clr>
            <a:srgbClr val="A4A3A4"/>
          </p15:clr>
        </p15:guide>
      </p15:sldGuideLst>
    </p:ext>
  </p:extLst>
  <p:embeddedFontLst>
    <p:embeddedFont>
      <p:font typeface="맑은 고딕" panose="" pitchFamily="50" charset="-127">
        <p:regular r:id="rId5"/>
        <p:bold r:id="rId1"/>
      </p:font>
    </p:embeddedFont>
    <p:embeddedFont>
      <p:font typeface="HY얕은샘물M" panose="" pitchFamily="18" charset="-127">
        <p:regular r:id="rId7"/>
      </p:font>
    </p:embeddedFont>
    <p:embeddedFont>
      <p:font typeface="-윤고딕320" panose="" pitchFamily="0" charset="-127">
        <p:regular r:id="rId6"/>
      </p:font>
    </p:embeddedFont>
    <p:embeddedFont>
      <p:font typeface="-윤고딕330" panose="" pitchFamily="0" charset="-127">
        <p:regular r:id="rId3"/>
      </p:font>
    </p:embeddedFont>
    <p:embeddedFont>
      <p:font typeface="Copperplate Gothic Light" panose="" pitchFamily="34" charset="0">
        <p:regular r:id="rId2"/>
      </p:font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78" autoAdjust="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08" y="-576"/>
      </p:cViewPr>
      <p:guideLst>
        <p:guide orient="horz" pos="2159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>
        <p:guide orient="horz" pos="2159"/>
        <p:guide pos="3839"/>
      </p:guideLst>
    </p:cSldViewPr>
  </p:notesViewPr>
  <p:gridSpacing cx="73736200" cy="737362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font" Target="fonts/font2.fntdata"></Relationship><Relationship Id="rId2" Type="http://schemas.openxmlformats.org/officeDocument/2006/relationships/font" Target="fonts/font6.fntdata"></Relationship><Relationship Id="rId3" Type="http://schemas.openxmlformats.org/officeDocument/2006/relationships/font" Target="fonts/font5.fntdata"></Relationship><Relationship Id="rId4" Type="http://schemas.openxmlformats.org/officeDocument/2006/relationships/tableStyles" Target="tableStyles.xml"></Relationship><Relationship Id="rId5" Type="http://schemas.openxmlformats.org/officeDocument/2006/relationships/font" Target="fonts/font1.fntdata"></Relationship><Relationship Id="rId6" Type="http://schemas.openxmlformats.org/officeDocument/2006/relationships/font" Target="fonts/font4.fntdata"></Relationship><Relationship Id="rId7" Type="http://schemas.openxmlformats.org/officeDocument/2006/relationships/font" Target="fonts/font3.fntdata"></Relationship><Relationship Id="rId19" Type="http://schemas.openxmlformats.org/officeDocument/2006/relationships/slideMaster" Target="slideMasters/slideMaster1.xml"></Relationship><Relationship Id="rId20" Type="http://schemas.openxmlformats.org/officeDocument/2006/relationships/theme" Target="theme/theme1.xml"></Relationship><Relationship Id="rId21" Type="http://schemas.openxmlformats.org/officeDocument/2006/relationships/handoutMaster" Target="handoutMasters/handoutMaster1.xml"></Relationship><Relationship Id="rId23" Type="http://schemas.openxmlformats.org/officeDocument/2006/relationships/notesMaster" Target="notesMasters/notesMaster1.xml"></Relationship><Relationship Id="rId25" Type="http://schemas.openxmlformats.org/officeDocument/2006/relationships/slide" Target="slides/slide1.xml"></Relationship><Relationship Id="rId26" Type="http://schemas.openxmlformats.org/officeDocument/2006/relationships/slide" Target="slides/slide2.xml"></Relationship><Relationship Id="rId27" Type="http://schemas.openxmlformats.org/officeDocument/2006/relationships/slide" Target="slides/slide3.xml"></Relationship><Relationship Id="rId28" Type="http://schemas.openxmlformats.org/officeDocument/2006/relationships/slide" Target="slides/slide4.xml"></Relationship><Relationship Id="rId29" Type="http://schemas.openxmlformats.org/officeDocument/2006/relationships/slide" Target="slides/slide5.xml"></Relationship><Relationship Id="rId30" Type="http://schemas.openxmlformats.org/officeDocument/2006/relationships/slide" Target="slides/slide6.xml"></Relationship><Relationship Id="rId31" Type="http://schemas.openxmlformats.org/officeDocument/2006/relationships/slide" Target="slides/slide7.xml"></Relationship><Relationship Id="rId32" Type="http://schemas.openxmlformats.org/officeDocument/2006/relationships/slide" Target="slides/slide8.xml"></Relationship><Relationship Id="rId33" Type="http://schemas.openxmlformats.org/officeDocument/2006/relationships/slide" Target="slides/slide9.xml"></Relationship><Relationship Id="rId34" Type="http://schemas.openxmlformats.org/officeDocument/2006/relationships/slide" Target="slides/slide10.xml"></Relationship><Relationship Id="rId35" Type="http://schemas.openxmlformats.org/officeDocument/2006/relationships/slide" Target="slides/slide11.xml"></Relationship><Relationship Id="rId36" Type="http://schemas.openxmlformats.org/officeDocument/2006/relationships/slide" Target="slides/slide12.xml"></Relationship><Relationship Id="rId37" Type="http://schemas.openxmlformats.org/officeDocument/2006/relationships/slide" Target="slides/slide13.xml"></Relationship><Relationship Id="rId38" Type="http://schemas.openxmlformats.org/officeDocument/2006/relationships/slide" Target="slides/slide14.xml"></Relationship><Relationship Id="rId39" Type="http://schemas.openxmlformats.org/officeDocument/2006/relationships/slide" Target="slides/slide15.xml"></Relationship><Relationship Id="rId40" Type="http://schemas.openxmlformats.org/officeDocument/2006/relationships/slide" Target="slides/slide16.xml"></Relationship><Relationship Id="rId41" Type="http://schemas.openxmlformats.org/officeDocument/2006/relationships/slide" Target="slides/slide17.xml"></Relationship><Relationship Id="rId42" Type="http://schemas.openxmlformats.org/officeDocument/2006/relationships/slide" Target="slides/slide18.xml"></Relationship><Relationship Id="rId43" Type="http://schemas.openxmlformats.org/officeDocument/2006/relationships/slide" Target="slides/slide19.xml"></Relationship><Relationship Id="rId44" Type="http://schemas.openxmlformats.org/officeDocument/2006/relationships/slide" Target="slides/slide20.xml"></Relationship><Relationship Id="rId45" Type="http://schemas.openxmlformats.org/officeDocument/2006/relationships/slide" Target="slides/slide21.xml"></Relationship><Relationship Id="rId46" Type="http://schemas.openxmlformats.org/officeDocument/2006/relationships/slide" Target="slides/slide22.xml"></Relationship><Relationship Id="rId47" Type="http://schemas.openxmlformats.org/officeDocument/2006/relationships/slide" Target="slides/slide23.xml"></Relationship><Relationship Id="rId48" Type="http://schemas.openxmlformats.org/officeDocument/2006/relationships/slide" Target="slides/slide24.xml"></Relationship><Relationship Id="rId49" Type="http://schemas.openxmlformats.org/officeDocument/2006/relationships/slide" Target="slides/slide25.xml"></Relationship><Relationship Id="rId50" Type="http://schemas.openxmlformats.org/officeDocument/2006/relationships/slide" Target="slides/slide26.xml"></Relationship><Relationship Id="rId51" Type="http://schemas.openxmlformats.org/officeDocument/2006/relationships/slide" Target="slides/slide27.xml"></Relationship><Relationship Id="rId52" Type="http://schemas.openxmlformats.org/officeDocument/2006/relationships/slide" Target="slides/slide28.xml"></Relationship><Relationship Id="rId53" Type="http://schemas.openxmlformats.org/officeDocument/2006/relationships/slide" Target="slides/slide29.xml"></Relationship><Relationship Id="rId54" Type="http://schemas.openxmlformats.org/officeDocument/2006/relationships/slide" Target="slides/slide30.xml"></Relationship><Relationship Id="rId55" Type="http://schemas.openxmlformats.org/officeDocument/2006/relationships/slide" Target="slides/slide31.xml"></Relationship><Relationship Id="rId56" Type="http://schemas.openxmlformats.org/officeDocument/2006/relationships/slide" Target="slides/slide32.xml"></Relationship><Relationship Id="rId57" Type="http://schemas.openxmlformats.org/officeDocument/2006/relationships/slide" Target="slides/slide33.xml"></Relationship><Relationship Id="rId58" Type="http://schemas.openxmlformats.org/officeDocument/2006/relationships/slide" Target="slides/slide34.xml"></Relationship><Relationship Id="rId59" Type="http://schemas.openxmlformats.org/officeDocument/2006/relationships/slide" Target="slides/slide35.xml"></Relationship><Relationship Id="rId60" Type="http://schemas.openxmlformats.org/officeDocument/2006/relationships/slide" Target="slides/slide36.xml"></Relationship><Relationship Id="rId61" Type="http://schemas.openxmlformats.org/officeDocument/2006/relationships/slide" Target="slides/slide37.xml"></Relationship><Relationship Id="rId62" Type="http://schemas.openxmlformats.org/officeDocument/2006/relationships/slide" Target="slides/slide38.xml"></Relationship><Relationship Id="rId63" Type="http://schemas.openxmlformats.org/officeDocument/2006/relationships/slide" Target="slides/slide39.xml"></Relationship><Relationship Id="rId64" Type="http://schemas.openxmlformats.org/officeDocument/2006/relationships/slide" Target="slides/slide40.xml"></Relationship><Relationship Id="rId65" Type="http://schemas.openxmlformats.org/officeDocument/2006/relationships/slide" Target="slides/slide41.xml"></Relationship><Relationship Id="rId66" Type="http://schemas.openxmlformats.org/officeDocument/2006/relationships/slide" Target="slides/slide42.xml"></Relationship><Relationship Id="rId67" Type="http://schemas.openxmlformats.org/officeDocument/2006/relationships/slide" Target="slides/slide43.xml"></Relationship><Relationship Id="rId68" Type="http://schemas.openxmlformats.org/officeDocument/2006/relationships/slide" Target="slides/slide44.xml"></Relationship><Relationship Id="rId69" Type="http://schemas.openxmlformats.org/officeDocument/2006/relationships/viewProps" Target="viewProps.xml"></Relationship><Relationship Id="rId70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pPr/>
              <a:t>2019-11-22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pPr/>
              <a:t>2019-11-22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2019-11-22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2019-11-22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2019-11-22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2019-11-22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2019-11-22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2019-11-22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pPr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www.youtube.com/watch?v=zIkBYwdkuTk&amp;t=285s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www.youtube.com/watch?v=qv6UVOQ0F44" TargetMode="Externa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2.xml.rels><?xml version="1.0" encoding="UTF-8"?>
<Relationships xmlns="http://schemas.openxmlformats.org/package/2006/relationships"><Relationship Id="rId3" Type="http://schemas.openxmlformats.org/officeDocument/2006/relationships/image" Target="../media/image39.png"></Relationship><Relationship Id="rId2" Type="http://schemas.openxmlformats.org/officeDocument/2006/relationships/image" Target="../media/image3.jpeg"></Relationship><Relationship Id="rId5" Type="http://schemas.openxmlformats.org/officeDocument/2006/relationships/image" Target="../media/image31.png"></Relationship><Relationship Id="rId4" Type="http://schemas.openxmlformats.org/officeDocument/2006/relationships/image" Target="../media/image40.png"></Relationship><Relationship Id="rId6" Type="http://schemas.openxmlformats.org/officeDocument/2006/relationships/slideLayout" Target="../slideLayouts/slideLayout2.xml"></Relationship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4759779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5519537" y="1144180"/>
            <a:ext cx="5969379" cy="3362325"/>
            <a:chOff x="1590520" y="1293321"/>
            <a:chExt cx="5969379" cy="3362325"/>
          </a:xfrm>
        </p:grpSpPr>
        <p:pic>
          <p:nvPicPr>
            <p:cNvPr id="1026" name="Picture 2" descr="C:\Users\acorn\Desktop\DmKwbtuP_400x400.jpg"/>
            <p:cNvPicPr>
              <a:picLocks noChangeAspect="1" noChangeArrowheads="1"/>
            </p:cNvPicPr>
            <p:nvPr/>
          </p:nvPicPr>
          <p:blipFill>
            <a:blip r:embed="rId2" cstate="print">
              <a:biLevel thresh="50000"/>
            </a:blip>
            <a:srcRect/>
            <a:stretch>
              <a:fillRect/>
            </a:stretch>
          </p:blipFill>
          <p:spPr bwMode="auto">
            <a:xfrm>
              <a:off x="1590520" y="1293321"/>
              <a:ext cx="3362325" cy="3362325"/>
            </a:xfrm>
            <a:prstGeom prst="rect">
              <a:avLst/>
            </a:prstGeom>
            <a:noFill/>
          </p:spPr>
        </p:pic>
        <p:sp>
          <p:nvSpPr>
            <p:cNvPr id="6" name="TextBox 5"/>
            <p:cNvSpPr txBox="1"/>
            <p:nvPr/>
          </p:nvSpPr>
          <p:spPr>
            <a:xfrm>
              <a:off x="4584880" y="2936382"/>
              <a:ext cx="2975019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>
                  <a:latin typeface="HY얕은샘물M" pitchFamily="18" charset="-127"/>
                  <a:ea typeface="HY얕은샘물M" pitchFamily="18" charset="-127"/>
                </a:rPr>
                <a:t>with game</a:t>
              </a:r>
            </a:p>
            <a:p>
              <a:endParaRPr lang="ko-KR" altLang="en-US" sz="4400" dirty="0">
                <a:latin typeface="HY얕은샘물M" pitchFamily="18" charset="-127"/>
                <a:ea typeface="HY얕은샘물M" pitchFamily="18" charset="-127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5692522" y="3548826"/>
            <a:ext cx="53207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-윤고딕320" pitchFamily="18" charset="-127"/>
                <a:ea typeface="-윤고딕320" pitchFamily="18" charset="-127"/>
              </a:rPr>
              <a:t>&lt; </a:t>
            </a:r>
            <a:r>
              <a:rPr lang="en-US" dirty="0" err="1">
                <a:latin typeface="-윤고딕320" pitchFamily="18" charset="-127"/>
                <a:ea typeface="-윤고딕320" pitchFamily="18" charset="-127"/>
              </a:rPr>
              <a:t>Neuro</a:t>
            </a:r>
            <a:r>
              <a:rPr lang="en-US" dirty="0">
                <a:latin typeface="-윤고딕320" pitchFamily="18" charset="-127"/>
                <a:ea typeface="-윤고딕320" pitchFamily="18" charset="-127"/>
              </a:rPr>
              <a:t> Evolution of Augmenting Topologies &gt;</a:t>
            </a:r>
            <a:endParaRPr lang="ko-KR" altLang="en-US" dirty="0">
              <a:latin typeface="-윤고딕320" pitchFamily="18" charset="-127"/>
              <a:ea typeface="-윤고딕320" pitchFamily="18" charset="-127"/>
            </a:endParaRPr>
          </a:p>
        </p:txBody>
      </p:sp>
      <p:pic>
        <p:nvPicPr>
          <p:cNvPr id="1027" name="Picture 3" descr="C:\Users\acorn\Desktop\evolutiontotermination-t-shirt-tn-300x3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2318" y="2074458"/>
            <a:ext cx="3362325" cy="2535909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9650187" y="5274128"/>
            <a:ext cx="1957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en-US" altLang="ko-KR" dirty="0" err="1" smtClean="0"/>
              <a:t>Dae</a:t>
            </a:r>
            <a:r>
              <a:rPr lang="en-US" altLang="ko-KR" dirty="0" smtClean="0"/>
              <a:t> Young. Yang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852591" y="4007430"/>
            <a:ext cx="54417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/>
              <a:t>Generic</a:t>
            </a:r>
          </a:p>
          <a:p>
            <a:pPr algn="ctr"/>
            <a:r>
              <a:rPr lang="en-US" altLang="ko-KR" sz="4000" b="1" dirty="0" smtClean="0"/>
              <a:t>Algorithm</a:t>
            </a:r>
            <a:endParaRPr lang="ko-KR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528034"/>
            <a:ext cx="12192000" cy="1588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6501685"/>
            <a:ext cx="12192000" cy="1588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acorn\Desktop\dLPm3L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84417" y="0"/>
            <a:ext cx="1107583" cy="528034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0" y="734096"/>
            <a:ext cx="332274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-윤고딕330" pitchFamily="18" charset="-127"/>
                <a:ea typeface="-윤고딕330" pitchFamily="18" charset="-127"/>
              </a:rPr>
              <a:t>Elite ?  </a:t>
            </a:r>
          </a:p>
          <a:p>
            <a:r>
              <a:rPr lang="en-US" altLang="ko-KR" sz="1600" dirty="0">
                <a:latin typeface="-윤고딕320" pitchFamily="18" charset="-127"/>
                <a:ea typeface="-윤고딕320" pitchFamily="18" charset="-127"/>
              </a:rPr>
              <a:t>How can we define the elite?</a:t>
            </a:r>
            <a:endParaRPr lang="ko-KR" altLang="en-US" sz="1600" dirty="0">
              <a:latin typeface="-윤고딕320" pitchFamily="18" charset="-127"/>
              <a:ea typeface="-윤고딕320" pitchFamily="18" charset="-127"/>
            </a:endParaRPr>
          </a:p>
        </p:txBody>
      </p:sp>
      <p:pic>
        <p:nvPicPr>
          <p:cNvPr id="23" name="그림 22" descr="쿠키런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9602" y="2028511"/>
            <a:ext cx="4572000" cy="3429000"/>
          </a:xfrm>
          <a:prstGeom prst="rect">
            <a:avLst/>
          </a:prstGeom>
        </p:spPr>
      </p:pic>
      <p:pic>
        <p:nvPicPr>
          <p:cNvPr id="25" name="그림 24" descr="벽돌 꺠기 게임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81813" y="2008414"/>
            <a:ext cx="4276045" cy="34072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상자 4">
            <a:extLst>
              <a:ext uri="{FF2B5EF4-FFF2-40B4-BE49-F238E27FC236}">
                <a16:creationId xmlns:a16="http://schemas.microsoft.com/office/drawing/2014/main" xmlns="" id="{2594E0CB-8B5B-43D8-BFC7-26EC487F9060}"/>
              </a:ext>
            </a:extLst>
          </p:cNvPr>
          <p:cNvSpPr txBox="1">
            <a:spLocks/>
          </p:cNvSpPr>
          <p:nvPr/>
        </p:nvSpPr>
        <p:spPr>
          <a:xfrm>
            <a:off x="4969788" y="2061623"/>
            <a:ext cx="2221865" cy="370614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1" dirty="0" smtClean="0">
                <a:latin typeface="맑은 고딕" charset="0"/>
                <a:ea typeface="맑은 고딕" charset="0"/>
              </a:rPr>
              <a:t>How about this?</a:t>
            </a:r>
            <a:endParaRPr lang="ko-KR" altLang="en-US" sz="1800" b="1" dirty="0">
              <a:latin typeface="맑은 고딕" charset="0"/>
              <a:ea typeface="맑은 고딕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528034"/>
            <a:ext cx="12192000" cy="1588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6501685"/>
            <a:ext cx="12192000" cy="1588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acorn\Desktop\dLPm3L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84417" y="0"/>
            <a:ext cx="1107583" cy="528034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0" y="734096"/>
            <a:ext cx="282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-윤고딕330" pitchFamily="18" charset="-127"/>
                <a:ea typeface="-윤고딕330" pitchFamily="18" charset="-127"/>
              </a:rPr>
              <a:t>Fitness </a:t>
            </a:r>
            <a:r>
              <a:rPr lang="en-US" altLang="ko-KR" b="1" dirty="0" smtClean="0">
                <a:latin typeface="-윤고딕330" pitchFamily="18" charset="-127"/>
                <a:ea typeface="-윤고딕330" pitchFamily="18" charset="-127"/>
              </a:rPr>
              <a:t>value</a:t>
            </a:r>
            <a:endParaRPr lang="ko-KR" altLang="en-US" b="1" dirty="0"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6" name="그림 5" descr="C:/Users/ydy1412/AppData/Roaming/PolarisOffice/ETemp/5388_13253176/fImage47053845957.jpeg">
            <a:extLst>
              <a:ext uri="{FF2B5EF4-FFF2-40B4-BE49-F238E27FC236}">
                <a16:creationId xmlns:a16="http://schemas.microsoft.com/office/drawing/2014/main" xmlns="" id="{6E457C69-01D6-4C4F-9ACF-6F30DF87F7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>
          <a:xfrm>
            <a:off x="659130" y="2023745"/>
            <a:ext cx="3867785" cy="2643505"/>
          </a:xfrm>
          <a:prstGeom prst="rect">
            <a:avLst/>
          </a:prstGeom>
          <a:noFill/>
        </p:spPr>
      </p:pic>
      <p:sp>
        <p:nvSpPr>
          <p:cNvPr id="10" name="도형 3">
            <a:extLst>
              <a:ext uri="{FF2B5EF4-FFF2-40B4-BE49-F238E27FC236}">
                <a16:creationId xmlns:a16="http://schemas.microsoft.com/office/drawing/2014/main" xmlns="" id="{D797D59E-076B-4AAC-92F2-E4DFB6ED0F88}"/>
              </a:ext>
            </a:extLst>
          </p:cNvPr>
          <p:cNvSpPr>
            <a:spLocks/>
          </p:cNvSpPr>
          <p:nvPr/>
        </p:nvSpPr>
        <p:spPr>
          <a:xfrm>
            <a:off x="4912320" y="2337138"/>
            <a:ext cx="2336800" cy="620394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4">
            <a:extLst>
              <a:ext uri="{FF2B5EF4-FFF2-40B4-BE49-F238E27FC236}">
                <a16:creationId xmlns:a16="http://schemas.microsoft.com/office/drawing/2014/main" xmlns="" id="{426EC190-163F-4852-A45E-CB85E46B35F0}"/>
              </a:ext>
            </a:extLst>
          </p:cNvPr>
          <p:cNvSpPr txBox="1">
            <a:spLocks/>
          </p:cNvSpPr>
          <p:nvPr/>
        </p:nvSpPr>
        <p:spPr>
          <a:xfrm>
            <a:off x="1334135" y="5753699"/>
            <a:ext cx="248793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 dirty="0" err="1">
                <a:latin typeface="맑은 고딕" charset="0"/>
                <a:ea typeface="맑은 고딕" charset="0"/>
              </a:rPr>
              <a:t>Fitness_value</a:t>
            </a:r>
            <a:r>
              <a:rPr sz="1800" b="1" dirty="0">
                <a:latin typeface="맑은 고딕" charset="0"/>
                <a:ea typeface="맑은 고딕" charset="0"/>
              </a:rPr>
              <a:t> = 0.5</a:t>
            </a:r>
            <a:endParaRPr lang="ko-KR" altLang="en-US" sz="1800" b="1" dirty="0"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6">
            <a:extLst>
              <a:ext uri="{FF2B5EF4-FFF2-40B4-BE49-F238E27FC236}">
                <a16:creationId xmlns:a16="http://schemas.microsoft.com/office/drawing/2014/main" xmlns="" id="{A57676ED-16BA-4033-9E5B-1AE6A67670A5}"/>
              </a:ext>
            </a:extLst>
          </p:cNvPr>
          <p:cNvSpPr txBox="1">
            <a:spLocks/>
          </p:cNvSpPr>
          <p:nvPr/>
        </p:nvSpPr>
        <p:spPr>
          <a:xfrm>
            <a:off x="4898848" y="3154133"/>
            <a:ext cx="2336800" cy="9239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 dirty="0">
                <a:latin typeface="맑은 고딕" charset="0"/>
                <a:ea typeface="맑은 고딕" charset="0"/>
              </a:rPr>
              <a:t>Good!</a:t>
            </a:r>
            <a:endParaRPr lang="ko-KR" altLang="en-US" sz="1800" b="1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 dirty="0" smtClean="0">
                <a:latin typeface="맑은 고딕" charset="0"/>
                <a:ea typeface="맑은 고딕" charset="0"/>
              </a:rPr>
              <a:t>+</a:t>
            </a:r>
            <a:r>
              <a:rPr lang="en-US" sz="1800" b="1" dirty="0" smtClean="0">
                <a:latin typeface="맑은 고딕" charset="0"/>
                <a:ea typeface="맑은 고딕" charset="0"/>
              </a:rPr>
              <a:t> F</a:t>
            </a:r>
            <a:r>
              <a:rPr sz="1800" b="1" dirty="0" smtClean="0">
                <a:latin typeface="맑은 고딕" charset="0"/>
                <a:ea typeface="맑은 고딕" charset="0"/>
              </a:rPr>
              <a:t>itness </a:t>
            </a:r>
            <a:r>
              <a:rPr sz="1800" b="1" dirty="0">
                <a:latin typeface="맑은 고딕" charset="0"/>
                <a:ea typeface="맑은 고딕" charset="0"/>
              </a:rPr>
              <a:t>value</a:t>
            </a:r>
            <a:endParaRPr lang="ko-KR" altLang="en-US" sz="1800" b="1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dirty="0">
              <a:latin typeface="맑은 고딕" charset="0"/>
              <a:ea typeface="맑은 고딕" charset="0"/>
            </a:endParaRPr>
          </a:p>
        </p:txBody>
      </p:sp>
      <p:pic>
        <p:nvPicPr>
          <p:cNvPr id="14" name="그림 13" descr="C:/Users/ydy1412/AppData/Roaming/PolarisOffice/ETemp/5388_13253176/fImage84413912452.jpeg">
            <a:extLst>
              <a:ext uri="{FF2B5EF4-FFF2-40B4-BE49-F238E27FC236}">
                <a16:creationId xmlns:a16="http://schemas.microsoft.com/office/drawing/2014/main" xmlns="" id="{9C011E71-F066-4C44-87D5-EEA1D952C9D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>
          <a:xfrm>
            <a:off x="7552690" y="2018982"/>
            <a:ext cx="4141470" cy="2643505"/>
          </a:xfrm>
          <a:prstGeom prst="rect">
            <a:avLst/>
          </a:prstGeom>
          <a:noFill/>
        </p:spPr>
      </p:pic>
      <p:sp>
        <p:nvSpPr>
          <p:cNvPr id="15" name="텍스트 상자 8">
            <a:extLst>
              <a:ext uri="{FF2B5EF4-FFF2-40B4-BE49-F238E27FC236}">
                <a16:creationId xmlns:a16="http://schemas.microsoft.com/office/drawing/2014/main" xmlns="" id="{8AA9F7BC-036A-4904-B138-F075BDB93E67}"/>
              </a:ext>
            </a:extLst>
          </p:cNvPr>
          <p:cNvSpPr txBox="1">
            <a:spLocks/>
          </p:cNvSpPr>
          <p:nvPr/>
        </p:nvSpPr>
        <p:spPr>
          <a:xfrm>
            <a:off x="1334135" y="4920615"/>
            <a:ext cx="2221865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 dirty="0">
                <a:latin typeface="맑은 고딕" charset="0"/>
                <a:ea typeface="맑은 고딕" charset="0"/>
              </a:rPr>
              <a:t>Genome 1</a:t>
            </a:r>
            <a:endParaRPr lang="ko-KR" altLang="en-US" sz="1800" b="1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 dirty="0" err="1">
                <a:latin typeface="맑은 고딕" charset="0"/>
                <a:ea typeface="맑은 고딕" charset="0"/>
              </a:rPr>
              <a:t>Fitness_value</a:t>
            </a:r>
            <a:r>
              <a:rPr sz="1800" b="1" dirty="0">
                <a:latin typeface="맑은 고딕" charset="0"/>
                <a:ea typeface="맑은 고딕" charset="0"/>
              </a:rPr>
              <a:t> = 0</a:t>
            </a:r>
            <a:endParaRPr lang="ko-KR" altLang="en-US" sz="1800" b="1" dirty="0">
              <a:latin typeface="맑은 고딕" charset="0"/>
              <a:ea typeface="맑은 고딕" charset="0"/>
            </a:endParaRPr>
          </a:p>
        </p:txBody>
      </p:sp>
      <p:sp>
        <p:nvSpPr>
          <p:cNvPr id="17" name="도형 9">
            <a:extLst>
              <a:ext uri="{FF2B5EF4-FFF2-40B4-BE49-F238E27FC236}">
                <a16:creationId xmlns:a16="http://schemas.microsoft.com/office/drawing/2014/main" xmlns="" id="{D336C7A1-2035-4E5A-A8DD-C916323F1DFA}"/>
              </a:ext>
            </a:extLst>
          </p:cNvPr>
          <p:cNvSpPr>
            <a:spLocks/>
          </p:cNvSpPr>
          <p:nvPr/>
        </p:nvSpPr>
        <p:spPr>
          <a:xfrm>
            <a:off x="659130" y="5721985"/>
            <a:ext cx="675005" cy="439388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9" name="도형 3">
            <a:extLst>
              <a:ext uri="{FF2B5EF4-FFF2-40B4-BE49-F238E27FC236}">
                <a16:creationId xmlns:a16="http://schemas.microsoft.com/office/drawing/2014/main" xmlns="" id="{8889D328-C3CB-4B4D-8443-610A4B4A85D6}"/>
              </a:ext>
            </a:extLst>
          </p:cNvPr>
          <p:cNvSpPr>
            <a:spLocks/>
          </p:cNvSpPr>
          <p:nvPr/>
        </p:nvSpPr>
        <p:spPr>
          <a:xfrm flipH="1">
            <a:off x="4910423" y="3734161"/>
            <a:ext cx="2336800" cy="620394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7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528034"/>
            <a:ext cx="12192000" cy="1588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6501685"/>
            <a:ext cx="12192000" cy="1588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acorn\Desktop\dLPm3L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84417" y="0"/>
            <a:ext cx="1107583" cy="528034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0" y="734096"/>
            <a:ext cx="282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-윤고딕330" pitchFamily="18" charset="-127"/>
                <a:ea typeface="-윤고딕330" pitchFamily="18" charset="-127"/>
              </a:rPr>
              <a:t>Fitness value</a:t>
            </a:r>
            <a:endParaRPr lang="ko-KR" altLang="en-US" b="1" dirty="0"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6" name="그림 5" descr="C:/Users/ydy1412/AppData/Roaming/PolarisOffice/ETemp/5388_13253176/fImage47053845957.jpeg">
            <a:extLst>
              <a:ext uri="{FF2B5EF4-FFF2-40B4-BE49-F238E27FC236}">
                <a16:creationId xmlns:a16="http://schemas.microsoft.com/office/drawing/2014/main" xmlns="" id="{6E457C69-01D6-4C4F-9ACF-6F30DF87F7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>
          <a:xfrm>
            <a:off x="659130" y="2023745"/>
            <a:ext cx="3867785" cy="2643505"/>
          </a:xfrm>
          <a:prstGeom prst="rect">
            <a:avLst/>
          </a:prstGeom>
          <a:noFill/>
        </p:spPr>
      </p:pic>
      <p:pic>
        <p:nvPicPr>
          <p:cNvPr id="20" name="그림 19" descr="C:/Users/ydy1412/AppData/Roaming/PolarisOffice/ETemp/5388_13253176/fImage6366411135.jpeg">
            <a:extLst>
              <a:ext uri="{FF2B5EF4-FFF2-40B4-BE49-F238E27FC236}">
                <a16:creationId xmlns:a16="http://schemas.microsoft.com/office/drawing/2014/main" xmlns="" id="{E42191AE-6EC6-44D8-92B8-123F8EC7200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>
          <a:xfrm>
            <a:off x="7588885" y="2018979"/>
            <a:ext cx="3943986" cy="2643505"/>
          </a:xfrm>
          <a:prstGeom prst="rect">
            <a:avLst/>
          </a:prstGeom>
          <a:noFill/>
        </p:spPr>
      </p:pic>
      <p:sp>
        <p:nvSpPr>
          <p:cNvPr id="23" name="텍스트 상자 4">
            <a:extLst>
              <a:ext uri="{FF2B5EF4-FFF2-40B4-BE49-F238E27FC236}">
                <a16:creationId xmlns:a16="http://schemas.microsoft.com/office/drawing/2014/main" xmlns="" id="{2594E0CB-8B5B-43D8-BFC7-26EC487F9060}"/>
              </a:ext>
            </a:extLst>
          </p:cNvPr>
          <p:cNvSpPr txBox="1">
            <a:spLocks/>
          </p:cNvSpPr>
          <p:nvPr/>
        </p:nvSpPr>
        <p:spPr>
          <a:xfrm>
            <a:off x="4969788" y="2061623"/>
            <a:ext cx="2221865" cy="370614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1" dirty="0" smtClean="0">
                <a:latin typeface="맑은 고딕" charset="0"/>
                <a:ea typeface="맑은 고딕" charset="0"/>
              </a:rPr>
              <a:t>How about this?</a:t>
            </a:r>
            <a:endParaRPr lang="ko-KR" altLang="en-US" sz="1800" b="1" dirty="0">
              <a:latin typeface="맑은 고딕" charset="0"/>
              <a:ea typeface="맑은 고딕" charset="0"/>
            </a:endParaRPr>
          </a:p>
        </p:txBody>
      </p:sp>
      <p:sp>
        <p:nvSpPr>
          <p:cNvPr id="24" name="도형 3">
            <a:extLst>
              <a:ext uri="{FF2B5EF4-FFF2-40B4-BE49-F238E27FC236}">
                <a16:creationId xmlns:a16="http://schemas.microsoft.com/office/drawing/2014/main" xmlns="" id="{D797D59E-076B-4AAC-92F2-E4DFB6ED0F88}"/>
              </a:ext>
            </a:extLst>
          </p:cNvPr>
          <p:cNvSpPr>
            <a:spLocks/>
          </p:cNvSpPr>
          <p:nvPr/>
        </p:nvSpPr>
        <p:spPr>
          <a:xfrm>
            <a:off x="4912320" y="2337138"/>
            <a:ext cx="2336800" cy="620394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5" name="텍스트 상자 6">
            <a:extLst>
              <a:ext uri="{FF2B5EF4-FFF2-40B4-BE49-F238E27FC236}">
                <a16:creationId xmlns:a16="http://schemas.microsoft.com/office/drawing/2014/main" xmlns="" id="{A57676ED-16BA-4033-9E5B-1AE6A67670A5}"/>
              </a:ext>
            </a:extLst>
          </p:cNvPr>
          <p:cNvSpPr txBox="1">
            <a:spLocks/>
          </p:cNvSpPr>
          <p:nvPr/>
        </p:nvSpPr>
        <p:spPr>
          <a:xfrm>
            <a:off x="4898848" y="3154133"/>
            <a:ext cx="2336800" cy="9239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b="1" dirty="0" smtClean="0">
                <a:latin typeface="맑은 고딕" charset="0"/>
                <a:ea typeface="맑은 고딕" charset="0"/>
              </a:rPr>
              <a:t>Nope</a:t>
            </a:r>
            <a:r>
              <a:rPr sz="1800" b="1" dirty="0" smtClean="0">
                <a:latin typeface="맑은 고딕" charset="0"/>
                <a:ea typeface="맑은 고딕" charset="0"/>
              </a:rPr>
              <a:t>!</a:t>
            </a:r>
            <a:endParaRPr lang="ko-KR" altLang="en-US" sz="1800" b="1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b="1" dirty="0" smtClean="0">
                <a:latin typeface="맑은 고딕" charset="0"/>
                <a:ea typeface="맑은 고딕" charset="0"/>
              </a:rPr>
              <a:t>- </a:t>
            </a:r>
            <a:r>
              <a:rPr lang="en-US" sz="1800" b="1" dirty="0" smtClean="0">
                <a:latin typeface="맑은 고딕" charset="0"/>
                <a:ea typeface="맑은 고딕" charset="0"/>
              </a:rPr>
              <a:t>F</a:t>
            </a:r>
            <a:r>
              <a:rPr sz="1800" b="1" dirty="0" smtClean="0">
                <a:latin typeface="맑은 고딕" charset="0"/>
                <a:ea typeface="맑은 고딕" charset="0"/>
              </a:rPr>
              <a:t>itness </a:t>
            </a:r>
            <a:r>
              <a:rPr sz="1800" b="1" dirty="0">
                <a:latin typeface="맑은 고딕" charset="0"/>
                <a:ea typeface="맑은 고딕" charset="0"/>
              </a:rPr>
              <a:t>value</a:t>
            </a:r>
            <a:endParaRPr lang="ko-KR" altLang="en-US" sz="1800" b="1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dirty="0">
              <a:latin typeface="맑은 고딕" charset="0"/>
              <a:ea typeface="맑은 고딕" charset="0"/>
            </a:endParaRPr>
          </a:p>
        </p:txBody>
      </p:sp>
      <p:sp>
        <p:nvSpPr>
          <p:cNvPr id="26" name="도형 3">
            <a:extLst>
              <a:ext uri="{FF2B5EF4-FFF2-40B4-BE49-F238E27FC236}">
                <a16:creationId xmlns:a16="http://schemas.microsoft.com/office/drawing/2014/main" xmlns="" id="{8889D328-C3CB-4B4D-8443-610A4B4A85D6}"/>
              </a:ext>
            </a:extLst>
          </p:cNvPr>
          <p:cNvSpPr>
            <a:spLocks/>
          </p:cNvSpPr>
          <p:nvPr/>
        </p:nvSpPr>
        <p:spPr>
          <a:xfrm flipH="1">
            <a:off x="4910423" y="3734161"/>
            <a:ext cx="2336800" cy="620394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7" name="텍스트 상자 4">
            <a:extLst>
              <a:ext uri="{FF2B5EF4-FFF2-40B4-BE49-F238E27FC236}">
                <a16:creationId xmlns:a16="http://schemas.microsoft.com/office/drawing/2014/main" xmlns="" id="{426EC190-163F-4852-A45E-CB85E46B35F0}"/>
              </a:ext>
            </a:extLst>
          </p:cNvPr>
          <p:cNvSpPr txBox="1">
            <a:spLocks/>
          </p:cNvSpPr>
          <p:nvPr/>
        </p:nvSpPr>
        <p:spPr>
          <a:xfrm>
            <a:off x="1338712" y="5753699"/>
            <a:ext cx="248793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 dirty="0" err="1">
                <a:latin typeface="맑은 고딕" charset="0"/>
                <a:ea typeface="맑은 고딕" charset="0"/>
              </a:rPr>
              <a:t>Fitness_value</a:t>
            </a:r>
            <a:r>
              <a:rPr sz="1800" b="1" dirty="0">
                <a:latin typeface="맑은 고딕" charset="0"/>
                <a:ea typeface="맑은 고딕" charset="0"/>
              </a:rPr>
              <a:t> = </a:t>
            </a:r>
            <a:r>
              <a:rPr lang="en-US" b="1" dirty="0" smtClean="0">
                <a:latin typeface="맑은 고딕" charset="0"/>
                <a:ea typeface="맑은 고딕" charset="0"/>
              </a:rPr>
              <a:t>0</a:t>
            </a:r>
            <a:endParaRPr lang="ko-KR" altLang="en-US" sz="1800" b="1" dirty="0">
              <a:latin typeface="맑은 고딕" charset="0"/>
              <a:ea typeface="맑은 고딕" charset="0"/>
            </a:endParaRPr>
          </a:p>
        </p:txBody>
      </p:sp>
      <p:sp>
        <p:nvSpPr>
          <p:cNvPr id="28" name="텍스트 상자 8">
            <a:extLst>
              <a:ext uri="{FF2B5EF4-FFF2-40B4-BE49-F238E27FC236}">
                <a16:creationId xmlns:a16="http://schemas.microsoft.com/office/drawing/2014/main" xmlns="" id="{8AA9F7BC-036A-4904-B138-F075BDB93E67}"/>
              </a:ext>
            </a:extLst>
          </p:cNvPr>
          <p:cNvSpPr txBox="1">
            <a:spLocks/>
          </p:cNvSpPr>
          <p:nvPr/>
        </p:nvSpPr>
        <p:spPr>
          <a:xfrm>
            <a:off x="1338712" y="4920615"/>
            <a:ext cx="2364052" cy="64761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 dirty="0">
                <a:latin typeface="맑은 고딕" charset="0"/>
                <a:ea typeface="맑은 고딕" charset="0"/>
              </a:rPr>
              <a:t>Genome 1</a:t>
            </a:r>
            <a:endParaRPr lang="ko-KR" altLang="en-US" sz="1800" b="1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 dirty="0" err="1">
                <a:latin typeface="맑은 고딕" charset="0"/>
                <a:ea typeface="맑은 고딕" charset="0"/>
              </a:rPr>
              <a:t>Fitness_value</a:t>
            </a:r>
            <a:r>
              <a:rPr sz="1800" b="1" dirty="0">
                <a:latin typeface="맑은 고딕" charset="0"/>
                <a:ea typeface="맑은 고딕" charset="0"/>
              </a:rPr>
              <a:t> = </a:t>
            </a:r>
            <a:r>
              <a:rPr lang="en-US" sz="1800" b="1" dirty="0" smtClean="0">
                <a:latin typeface="맑은 고딕" charset="0"/>
                <a:ea typeface="맑은 고딕" charset="0"/>
              </a:rPr>
              <a:t>0.5</a:t>
            </a:r>
            <a:endParaRPr lang="ko-KR" altLang="en-US" sz="1800" b="1" dirty="0">
              <a:latin typeface="맑은 고딕" charset="0"/>
              <a:ea typeface="맑은 고딕" charset="0"/>
            </a:endParaRPr>
          </a:p>
        </p:txBody>
      </p:sp>
      <p:sp>
        <p:nvSpPr>
          <p:cNvPr id="29" name="도형 9">
            <a:extLst>
              <a:ext uri="{FF2B5EF4-FFF2-40B4-BE49-F238E27FC236}">
                <a16:creationId xmlns:a16="http://schemas.microsoft.com/office/drawing/2014/main" xmlns="" id="{D336C7A1-2035-4E5A-A8DD-C916323F1DFA}"/>
              </a:ext>
            </a:extLst>
          </p:cNvPr>
          <p:cNvSpPr>
            <a:spLocks/>
          </p:cNvSpPr>
          <p:nvPr/>
        </p:nvSpPr>
        <p:spPr>
          <a:xfrm>
            <a:off x="659130" y="5721985"/>
            <a:ext cx="675005" cy="439388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1774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27" grpId="0"/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528034"/>
            <a:ext cx="12192000" cy="1588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6501685"/>
            <a:ext cx="12192000" cy="1588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acorn\Desktop\dLPm3L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84417" y="0"/>
            <a:ext cx="1107583" cy="528034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0" y="734096"/>
            <a:ext cx="282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-윤고딕330" pitchFamily="18" charset="-127"/>
                <a:ea typeface="-윤고딕330" pitchFamily="18" charset="-127"/>
              </a:rPr>
              <a:t>Elite Selection</a:t>
            </a:r>
            <a:endParaRPr lang="ko-KR" altLang="en-US" b="1" dirty="0"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6" name="그림 5" descr="C:/Users/ydy1412/AppData/Roaming/PolarisOffice/ETemp/5388_13253176/fImage47054134031.jpeg">
            <a:extLst>
              <a:ext uri="{FF2B5EF4-FFF2-40B4-BE49-F238E27FC236}">
                <a16:creationId xmlns:a16="http://schemas.microsoft.com/office/drawing/2014/main" xmlns="" id="{F72453D8-22AC-4016-8050-D18AA5C50C3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>
          <a:xfrm>
            <a:off x="637539" y="2199640"/>
            <a:ext cx="1449705" cy="984885"/>
          </a:xfrm>
          <a:prstGeom prst="rect">
            <a:avLst/>
          </a:prstGeom>
          <a:noFill/>
        </p:spPr>
      </p:pic>
      <p:pic>
        <p:nvPicPr>
          <p:cNvPr id="10" name="그림 9" descr="C:/Users/ydy1412/AppData/Roaming/PolarisOffice/ETemp/5388_13253176/fImage47054202990.jpeg">
            <a:extLst>
              <a:ext uri="{FF2B5EF4-FFF2-40B4-BE49-F238E27FC236}">
                <a16:creationId xmlns:a16="http://schemas.microsoft.com/office/drawing/2014/main" xmlns="" id="{73CF7899-D069-4524-8EB1-84384191325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>
          <a:xfrm>
            <a:off x="3007360" y="2197100"/>
            <a:ext cx="1449705" cy="984885"/>
          </a:xfrm>
          <a:prstGeom prst="rect">
            <a:avLst/>
          </a:prstGeom>
          <a:noFill/>
        </p:spPr>
      </p:pic>
      <p:pic>
        <p:nvPicPr>
          <p:cNvPr id="11" name="그림 10" descr="C:/Users/ydy1412/AppData/Roaming/PolarisOffice/ETemp/5388_13253176/fImage47054211709.jpeg">
            <a:extLst>
              <a:ext uri="{FF2B5EF4-FFF2-40B4-BE49-F238E27FC236}">
                <a16:creationId xmlns:a16="http://schemas.microsoft.com/office/drawing/2014/main" xmlns="" id="{F97AF13E-34FC-40FB-BD61-5581954DAC8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>
          <a:xfrm>
            <a:off x="5525135" y="2198370"/>
            <a:ext cx="1449705" cy="984885"/>
          </a:xfrm>
          <a:prstGeom prst="rect">
            <a:avLst/>
          </a:prstGeom>
          <a:noFill/>
        </p:spPr>
      </p:pic>
      <p:pic>
        <p:nvPicPr>
          <p:cNvPr id="12" name="그림 11" descr="C:/Users/ydy1412/AppData/Roaming/PolarisOffice/ETemp/5388_13253176/fImage47054228524.jpeg">
            <a:extLst>
              <a:ext uri="{FF2B5EF4-FFF2-40B4-BE49-F238E27FC236}">
                <a16:creationId xmlns:a16="http://schemas.microsoft.com/office/drawing/2014/main" xmlns="" id="{2DA3D43C-2E2A-4CDF-A6D8-A42B00511E1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>
          <a:xfrm>
            <a:off x="7915275" y="2199640"/>
            <a:ext cx="1449705" cy="984885"/>
          </a:xfrm>
          <a:prstGeom prst="rect">
            <a:avLst/>
          </a:prstGeom>
          <a:noFill/>
        </p:spPr>
      </p:pic>
      <p:pic>
        <p:nvPicPr>
          <p:cNvPr id="13" name="그림 12" descr="C:/Users/ydy1412/AppData/Roaming/PolarisOffice/ETemp/5388_13253176/fImage47054231800.jpeg">
            <a:extLst>
              <a:ext uri="{FF2B5EF4-FFF2-40B4-BE49-F238E27FC236}">
                <a16:creationId xmlns:a16="http://schemas.microsoft.com/office/drawing/2014/main" xmlns="" id="{9586422A-5B01-459B-8C6D-A63E78AF1D5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>
          <a:xfrm>
            <a:off x="10208260" y="2186940"/>
            <a:ext cx="1449705" cy="984885"/>
          </a:xfrm>
          <a:prstGeom prst="rect">
            <a:avLst/>
          </a:prstGeom>
          <a:noFill/>
        </p:spPr>
      </p:pic>
      <p:sp>
        <p:nvSpPr>
          <p:cNvPr id="14" name="텍스트 상자 8">
            <a:extLst>
              <a:ext uri="{FF2B5EF4-FFF2-40B4-BE49-F238E27FC236}">
                <a16:creationId xmlns:a16="http://schemas.microsoft.com/office/drawing/2014/main" xmlns="" id="{4AC536FC-8237-497E-A3B5-829D200108C6}"/>
              </a:ext>
            </a:extLst>
          </p:cNvPr>
          <p:cNvSpPr txBox="1">
            <a:spLocks/>
          </p:cNvSpPr>
          <p:nvPr/>
        </p:nvSpPr>
        <p:spPr>
          <a:xfrm>
            <a:off x="251459" y="3302952"/>
            <a:ext cx="2221865" cy="6470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 dirty="0">
                <a:latin typeface="맑은 고딕" charset="0"/>
                <a:ea typeface="맑은 고딕" charset="0"/>
              </a:rPr>
              <a:t>Fitness value</a:t>
            </a:r>
            <a:endParaRPr lang="ko-KR" altLang="en-US" sz="1800" b="1" dirty="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 dirty="0">
                <a:latin typeface="맑은 고딕" charset="0"/>
                <a:ea typeface="맑은 고딕" charset="0"/>
              </a:rPr>
              <a:t>100</a:t>
            </a:r>
            <a:endParaRPr lang="ko-KR" altLang="en-US" sz="1800" b="1" dirty="0"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9">
            <a:extLst>
              <a:ext uri="{FF2B5EF4-FFF2-40B4-BE49-F238E27FC236}">
                <a16:creationId xmlns:a16="http://schemas.microsoft.com/office/drawing/2014/main" xmlns="" id="{1837935B-509E-434E-BEF9-AB56E071EF95}"/>
              </a:ext>
            </a:extLst>
          </p:cNvPr>
          <p:cNvSpPr txBox="1">
            <a:spLocks/>
          </p:cNvSpPr>
          <p:nvPr/>
        </p:nvSpPr>
        <p:spPr>
          <a:xfrm>
            <a:off x="2614295" y="3250565"/>
            <a:ext cx="2221865" cy="64770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 dirty="0">
                <a:latin typeface="맑은 고딕" charset="0"/>
                <a:ea typeface="맑은 고딕" charset="0"/>
              </a:rPr>
              <a:t>Fitness value</a:t>
            </a:r>
            <a:endParaRPr lang="ko-KR" altLang="en-US" sz="1800" b="1" dirty="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 dirty="0">
                <a:latin typeface="맑은 고딕" charset="0"/>
                <a:ea typeface="맑은 고딕" charset="0"/>
              </a:rPr>
              <a:t>40</a:t>
            </a:r>
            <a:endParaRPr lang="ko-KR" altLang="en-US" sz="1800" b="1" dirty="0"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10">
            <a:extLst>
              <a:ext uri="{FF2B5EF4-FFF2-40B4-BE49-F238E27FC236}">
                <a16:creationId xmlns:a16="http://schemas.microsoft.com/office/drawing/2014/main" xmlns="" id="{ED1F4615-A30B-4AE5-A6B1-808287211596}"/>
              </a:ext>
            </a:extLst>
          </p:cNvPr>
          <p:cNvSpPr txBox="1">
            <a:spLocks/>
          </p:cNvSpPr>
          <p:nvPr/>
        </p:nvSpPr>
        <p:spPr>
          <a:xfrm>
            <a:off x="5131435" y="3265805"/>
            <a:ext cx="2221865" cy="64770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>
                <a:latin typeface="맑은 고딕" charset="0"/>
                <a:ea typeface="맑은 고딕" charset="0"/>
              </a:rPr>
              <a:t>Fitness value</a:t>
            </a:r>
            <a:endParaRPr lang="ko-KR" altLang="en-US" sz="1800" b="1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>
                <a:latin typeface="맑은 고딕" charset="0"/>
                <a:ea typeface="맑은 고딕" charset="0"/>
              </a:rPr>
              <a:t>10</a:t>
            </a:r>
            <a:endParaRPr lang="ko-KR" altLang="en-US" sz="1800" b="1"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11">
            <a:extLst>
              <a:ext uri="{FF2B5EF4-FFF2-40B4-BE49-F238E27FC236}">
                <a16:creationId xmlns:a16="http://schemas.microsoft.com/office/drawing/2014/main" xmlns="" id="{23508186-EA24-41B8-AF12-0E479721ABE3}"/>
              </a:ext>
            </a:extLst>
          </p:cNvPr>
          <p:cNvSpPr txBox="1">
            <a:spLocks/>
          </p:cNvSpPr>
          <p:nvPr/>
        </p:nvSpPr>
        <p:spPr>
          <a:xfrm>
            <a:off x="7522210" y="3267075"/>
            <a:ext cx="2221865" cy="64770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>
                <a:latin typeface="맑은 고딕" charset="0"/>
                <a:ea typeface="맑은 고딕" charset="0"/>
              </a:rPr>
              <a:t>Fitness value</a:t>
            </a:r>
            <a:endParaRPr lang="ko-KR" altLang="en-US" sz="1800" b="1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>
                <a:latin typeface="맑은 고딕" charset="0"/>
                <a:ea typeface="맑은 고딕" charset="0"/>
              </a:rPr>
              <a:t>90</a:t>
            </a:r>
            <a:endParaRPr lang="ko-KR" altLang="en-US" sz="1800" b="1">
              <a:latin typeface="맑은 고딕" charset="0"/>
              <a:ea typeface="맑은 고딕" charset="0"/>
            </a:endParaRPr>
          </a:p>
        </p:txBody>
      </p:sp>
      <p:sp>
        <p:nvSpPr>
          <p:cNvPr id="19" name="텍스트 상자 12">
            <a:extLst>
              <a:ext uri="{FF2B5EF4-FFF2-40B4-BE49-F238E27FC236}">
                <a16:creationId xmlns:a16="http://schemas.microsoft.com/office/drawing/2014/main" xmlns="" id="{61AC3BDA-9265-43D0-9A10-11D9FD72237B}"/>
              </a:ext>
            </a:extLst>
          </p:cNvPr>
          <p:cNvSpPr txBox="1">
            <a:spLocks/>
          </p:cNvSpPr>
          <p:nvPr/>
        </p:nvSpPr>
        <p:spPr>
          <a:xfrm>
            <a:off x="9814560" y="3282315"/>
            <a:ext cx="2221865" cy="64770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>
                <a:latin typeface="맑은 고딕" charset="0"/>
                <a:ea typeface="맑은 고딕" charset="0"/>
              </a:rPr>
              <a:t>Fitness value</a:t>
            </a:r>
            <a:endParaRPr lang="ko-KR" altLang="en-US" sz="1800" b="1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>
                <a:latin typeface="맑은 고딕" charset="0"/>
                <a:ea typeface="맑은 고딕" charset="0"/>
              </a:rPr>
              <a:t>80</a:t>
            </a:r>
            <a:endParaRPr lang="ko-KR" altLang="en-US" sz="1800" b="1">
              <a:latin typeface="맑은 고딕" charset="0"/>
              <a:ea typeface="맑은 고딕" charset="0"/>
            </a:endParaRPr>
          </a:p>
        </p:txBody>
      </p:sp>
      <p:pic>
        <p:nvPicPr>
          <p:cNvPr id="20" name="그림 19" descr="C:/Users/ydy1412/AppData/Roaming/PolarisOffice/ETemp/5388_13253176/fImage47054312666.jpeg">
            <a:extLst>
              <a:ext uri="{FF2B5EF4-FFF2-40B4-BE49-F238E27FC236}">
                <a16:creationId xmlns:a16="http://schemas.microsoft.com/office/drawing/2014/main" xmlns="" id="{4E7C29D9-8AC1-4740-B3F0-EC0533F5DC7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>
          <a:xfrm>
            <a:off x="4410710" y="4430395"/>
            <a:ext cx="1449705" cy="984885"/>
          </a:xfrm>
          <a:prstGeom prst="rect">
            <a:avLst/>
          </a:prstGeom>
          <a:noFill/>
        </p:spPr>
      </p:pic>
      <p:sp>
        <p:nvSpPr>
          <p:cNvPr id="21" name="텍스트 상자 15">
            <a:extLst>
              <a:ext uri="{FF2B5EF4-FFF2-40B4-BE49-F238E27FC236}">
                <a16:creationId xmlns:a16="http://schemas.microsoft.com/office/drawing/2014/main" xmlns="" id="{B99C2C69-57B4-455C-B6B0-F039518AD076}"/>
              </a:ext>
            </a:extLst>
          </p:cNvPr>
          <p:cNvSpPr txBox="1">
            <a:spLocks/>
          </p:cNvSpPr>
          <p:nvPr/>
        </p:nvSpPr>
        <p:spPr>
          <a:xfrm>
            <a:off x="4018915" y="5696585"/>
            <a:ext cx="2221865" cy="64770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 dirty="0">
                <a:latin typeface="맑은 고딕" charset="0"/>
                <a:ea typeface="맑은 고딕" charset="0"/>
              </a:rPr>
              <a:t>Fitness value</a:t>
            </a:r>
            <a:endParaRPr lang="ko-KR" altLang="en-US" sz="1800" b="1" dirty="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 dirty="0">
                <a:latin typeface="맑은 고딕" charset="0"/>
                <a:ea typeface="맑은 고딕" charset="0"/>
              </a:rPr>
              <a:t>100</a:t>
            </a:r>
            <a:endParaRPr lang="ko-KR" altLang="en-US" sz="1800" b="1" dirty="0">
              <a:latin typeface="맑은 고딕" charset="0"/>
              <a:ea typeface="맑은 고딕" charset="0"/>
            </a:endParaRPr>
          </a:p>
        </p:txBody>
      </p:sp>
      <p:pic>
        <p:nvPicPr>
          <p:cNvPr id="22" name="그림 21" descr="C:/Users/ydy1412/AppData/Roaming/PolarisOffice/ETemp/5388_13253176/fImage4705433945.jpeg">
            <a:extLst>
              <a:ext uri="{FF2B5EF4-FFF2-40B4-BE49-F238E27FC236}">
                <a16:creationId xmlns:a16="http://schemas.microsoft.com/office/drawing/2014/main" xmlns="" id="{B751A3D2-2C48-4DF4-9654-0140F58BFC2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>
          <a:xfrm>
            <a:off x="6455410" y="4422140"/>
            <a:ext cx="1449705" cy="984885"/>
          </a:xfrm>
          <a:prstGeom prst="rect">
            <a:avLst/>
          </a:prstGeom>
          <a:noFill/>
        </p:spPr>
      </p:pic>
      <p:sp>
        <p:nvSpPr>
          <p:cNvPr id="23" name="텍스트 상자 17">
            <a:extLst>
              <a:ext uri="{FF2B5EF4-FFF2-40B4-BE49-F238E27FC236}">
                <a16:creationId xmlns:a16="http://schemas.microsoft.com/office/drawing/2014/main" xmlns="" id="{CCB01AB2-FFC7-4A69-8352-3F229F22A327}"/>
              </a:ext>
            </a:extLst>
          </p:cNvPr>
          <p:cNvSpPr txBox="1">
            <a:spLocks/>
          </p:cNvSpPr>
          <p:nvPr/>
        </p:nvSpPr>
        <p:spPr>
          <a:xfrm>
            <a:off x="6020435" y="5700395"/>
            <a:ext cx="2221865" cy="64770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 dirty="0">
                <a:latin typeface="맑은 고딕" charset="0"/>
                <a:ea typeface="맑은 고딕" charset="0"/>
              </a:rPr>
              <a:t>Fitness value</a:t>
            </a:r>
            <a:endParaRPr lang="ko-KR" altLang="en-US" sz="1800" b="1" dirty="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 dirty="0">
                <a:latin typeface="맑은 고딕" charset="0"/>
                <a:ea typeface="맑은 고딕" charset="0"/>
              </a:rPr>
              <a:t>90</a:t>
            </a:r>
            <a:endParaRPr lang="ko-KR" altLang="en-US" sz="1800" b="1" dirty="0">
              <a:latin typeface="맑은 고딕" charset="0"/>
              <a:ea typeface="맑은 고딕" charset="0"/>
            </a:endParaRPr>
          </a:p>
        </p:txBody>
      </p:sp>
      <p:sp>
        <p:nvSpPr>
          <p:cNvPr id="24" name="도형 18">
            <a:extLst>
              <a:ext uri="{FF2B5EF4-FFF2-40B4-BE49-F238E27FC236}">
                <a16:creationId xmlns:a16="http://schemas.microsoft.com/office/drawing/2014/main" xmlns="" id="{0FF27CAA-BCFC-41A8-911B-9717A7FCF47F}"/>
              </a:ext>
            </a:extLst>
          </p:cNvPr>
          <p:cNvSpPr>
            <a:spLocks/>
          </p:cNvSpPr>
          <p:nvPr/>
        </p:nvSpPr>
        <p:spPr>
          <a:xfrm rot="5400000">
            <a:off x="6014720" y="-702310"/>
            <a:ext cx="323850" cy="9628505"/>
          </a:xfrm>
          <a:prstGeom prst="rightBrace">
            <a:avLst>
              <a:gd name="adj1" fmla="val 8333"/>
              <a:gd name="adj2" fmla="val 497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9B7E5F0-61F5-4DB4-9FB3-9D0BB7C7EDFD}"/>
              </a:ext>
            </a:extLst>
          </p:cNvPr>
          <p:cNvSpPr/>
          <p:nvPr/>
        </p:nvSpPr>
        <p:spPr>
          <a:xfrm>
            <a:off x="7690894" y="2012043"/>
            <a:ext cx="1807029" cy="18862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AD2F3DB5-007F-4630-B909-A565494B437C}"/>
              </a:ext>
            </a:extLst>
          </p:cNvPr>
          <p:cNvSpPr/>
          <p:nvPr/>
        </p:nvSpPr>
        <p:spPr>
          <a:xfrm>
            <a:off x="251459" y="2012043"/>
            <a:ext cx="2221865" cy="19179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18" grpId="0" animBg="1"/>
      <p:bldP spid="19" grpId="0" animBg="1"/>
      <p:bldP spid="21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 descr="generi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5115" y="1658917"/>
            <a:ext cx="5186466" cy="3885356"/>
          </a:xfrm>
          <a:prstGeom prst="rect">
            <a:avLst/>
          </a:prstGeom>
        </p:spPr>
      </p:pic>
      <p:sp>
        <p:nvSpPr>
          <p:cNvPr id="37" name="모서리가 둥근 직사각형 36"/>
          <p:cNvSpPr/>
          <p:nvPr/>
        </p:nvSpPr>
        <p:spPr>
          <a:xfrm>
            <a:off x="957248" y="3503122"/>
            <a:ext cx="952575" cy="43082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924453" y="4083785"/>
            <a:ext cx="952575" cy="43082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C:/Users/ydy1412/AppData/Roaming/PolarisOffice/ETemp/5388_13253176/fImage825973763388.png">
            <a:extLst>
              <a:ext uri="{FF2B5EF4-FFF2-40B4-BE49-F238E27FC236}">
                <a16:creationId xmlns:a16="http://schemas.microsoft.com/office/drawing/2014/main" xmlns="" id="{58F4D52B-D8DF-4F06-904B-14F4C12A4A2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>
          <a:xfrm>
            <a:off x="558800" y="1737713"/>
            <a:ext cx="5018035" cy="4349278"/>
          </a:xfrm>
          <a:prstGeom prst="rect">
            <a:avLst/>
          </a:prstGeom>
          <a:noFill/>
        </p:spPr>
      </p:pic>
      <p:cxnSp>
        <p:nvCxnSpPr>
          <p:cNvPr id="8" name="직선 연결선 7"/>
          <p:cNvCxnSpPr/>
          <p:nvPr/>
        </p:nvCxnSpPr>
        <p:spPr>
          <a:xfrm>
            <a:off x="0" y="6501685"/>
            <a:ext cx="12192000" cy="1588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 descr="C:/Users/ydy1412/AppData/Roaming/PolarisOffice/ETemp/5388_13253176/fImage47054312666.jpeg">
            <a:extLst>
              <a:ext uri="{FF2B5EF4-FFF2-40B4-BE49-F238E27FC236}">
                <a16:creationId xmlns:a16="http://schemas.microsoft.com/office/drawing/2014/main" xmlns="" id="{710F9D7B-407A-4B36-B1FD-3597F3FA836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>
          <a:xfrm>
            <a:off x="5981881" y="1841409"/>
            <a:ext cx="1449705" cy="984885"/>
          </a:xfrm>
          <a:prstGeom prst="rect">
            <a:avLst/>
          </a:prstGeom>
          <a:noFill/>
        </p:spPr>
      </p:pic>
      <p:sp>
        <p:nvSpPr>
          <p:cNvPr id="11" name="텍스트 상자 15">
            <a:extLst>
              <a:ext uri="{FF2B5EF4-FFF2-40B4-BE49-F238E27FC236}">
                <a16:creationId xmlns:a16="http://schemas.microsoft.com/office/drawing/2014/main" xmlns="" id="{918FBED8-A642-4C42-9C58-8D8471FB9AC9}"/>
              </a:ext>
            </a:extLst>
          </p:cNvPr>
          <p:cNvSpPr txBox="1">
            <a:spLocks/>
          </p:cNvSpPr>
          <p:nvPr/>
        </p:nvSpPr>
        <p:spPr>
          <a:xfrm>
            <a:off x="5590086" y="2878778"/>
            <a:ext cx="2221865" cy="64770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 dirty="0">
                <a:latin typeface="맑은 고딕" charset="0"/>
                <a:ea typeface="맑은 고딕" charset="0"/>
              </a:rPr>
              <a:t>Fitness value</a:t>
            </a:r>
            <a:endParaRPr lang="ko-KR" altLang="en-US" sz="1800" b="1" dirty="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 dirty="0">
                <a:latin typeface="맑은 고딕" charset="0"/>
                <a:ea typeface="맑은 고딕" charset="0"/>
              </a:rPr>
              <a:t>100</a:t>
            </a:r>
            <a:endParaRPr lang="ko-KR" altLang="en-US" sz="1800" b="1" dirty="0">
              <a:latin typeface="맑은 고딕" charset="0"/>
              <a:ea typeface="맑은 고딕" charset="0"/>
            </a:endParaRPr>
          </a:p>
        </p:txBody>
      </p:sp>
      <p:pic>
        <p:nvPicPr>
          <p:cNvPr id="12" name="그림 11" descr="C:/Users/ydy1412/AppData/Roaming/PolarisOffice/ETemp/5388_13253176/fImage4705433945.jpeg">
            <a:extLst>
              <a:ext uri="{FF2B5EF4-FFF2-40B4-BE49-F238E27FC236}">
                <a16:creationId xmlns:a16="http://schemas.microsoft.com/office/drawing/2014/main" xmlns="" id="{99B8C7D9-1739-47D9-A953-3FA170A6F6D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>
          <a:xfrm>
            <a:off x="5980067" y="3901440"/>
            <a:ext cx="1449705" cy="984885"/>
          </a:xfrm>
          <a:prstGeom prst="rect">
            <a:avLst/>
          </a:prstGeom>
          <a:noFill/>
        </p:spPr>
      </p:pic>
      <p:sp>
        <p:nvSpPr>
          <p:cNvPr id="13" name="텍스트 상자 17">
            <a:extLst>
              <a:ext uri="{FF2B5EF4-FFF2-40B4-BE49-F238E27FC236}">
                <a16:creationId xmlns:a16="http://schemas.microsoft.com/office/drawing/2014/main" xmlns="" id="{502B2632-BBBA-42D5-B793-57E2D2880803}"/>
              </a:ext>
            </a:extLst>
          </p:cNvPr>
          <p:cNvSpPr txBox="1">
            <a:spLocks/>
          </p:cNvSpPr>
          <p:nvPr/>
        </p:nvSpPr>
        <p:spPr>
          <a:xfrm>
            <a:off x="5545092" y="4938809"/>
            <a:ext cx="2221865" cy="64770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 dirty="0">
                <a:latin typeface="맑은 고딕" charset="0"/>
                <a:ea typeface="맑은 고딕" charset="0"/>
              </a:rPr>
              <a:t>Fitness value</a:t>
            </a:r>
            <a:endParaRPr lang="ko-KR" altLang="en-US" sz="1800" b="1" dirty="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 dirty="0">
                <a:latin typeface="맑은 고딕" charset="0"/>
                <a:ea typeface="맑은 고딕" charset="0"/>
              </a:rPr>
              <a:t>90</a:t>
            </a:r>
            <a:endParaRPr lang="ko-KR" altLang="en-US" sz="1800" b="1" dirty="0">
              <a:latin typeface="맑은 고딕" charset="0"/>
              <a:ea typeface="맑은 고딕" charset="0"/>
            </a:endParaRPr>
          </a:p>
        </p:txBody>
      </p:sp>
      <p:sp>
        <p:nvSpPr>
          <p:cNvPr id="14" name="왼쪽 중괄호 13">
            <a:extLst>
              <a:ext uri="{FF2B5EF4-FFF2-40B4-BE49-F238E27FC236}">
                <a16:creationId xmlns:a16="http://schemas.microsoft.com/office/drawing/2014/main" xmlns="" id="{8FEF6FF6-00C8-449F-8C0C-C7DD5663A7BC}"/>
              </a:ext>
            </a:extLst>
          </p:cNvPr>
          <p:cNvSpPr/>
          <p:nvPr/>
        </p:nvSpPr>
        <p:spPr>
          <a:xfrm>
            <a:off x="7670801" y="1687285"/>
            <a:ext cx="446314" cy="4180115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C:/Users/ydy1412/AppData/Roaming/PolarisOffice/ETemp/5388_13253176/fImage47054211709.jpeg">
            <a:extLst>
              <a:ext uri="{FF2B5EF4-FFF2-40B4-BE49-F238E27FC236}">
                <a16:creationId xmlns:a16="http://schemas.microsoft.com/office/drawing/2014/main" xmlns="" id="{C61CC472-D9B1-42B6-A7FD-E3D12FF5757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>
          <a:xfrm>
            <a:off x="8402593" y="1372870"/>
            <a:ext cx="1107894" cy="752669"/>
          </a:xfrm>
          <a:prstGeom prst="rect">
            <a:avLst/>
          </a:prstGeom>
          <a:noFill/>
        </p:spPr>
      </p:pic>
      <p:pic>
        <p:nvPicPr>
          <p:cNvPr id="17" name="그림 16" descr="C:/Users/ydy1412/AppData/Roaming/PolarisOffice/ETemp/5388_13253176/fImage47054211709.jpeg">
            <a:extLst>
              <a:ext uri="{FF2B5EF4-FFF2-40B4-BE49-F238E27FC236}">
                <a16:creationId xmlns:a16="http://schemas.microsoft.com/office/drawing/2014/main" xmlns="" id="{0593A3C9-E2E5-4D16-AA10-5D2F8368582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>
          <a:xfrm>
            <a:off x="8402593" y="2449959"/>
            <a:ext cx="1107894" cy="752669"/>
          </a:xfrm>
          <a:prstGeom prst="rect">
            <a:avLst/>
          </a:prstGeom>
          <a:noFill/>
        </p:spPr>
      </p:pic>
      <p:pic>
        <p:nvPicPr>
          <p:cNvPr id="18" name="그림 17" descr="C:/Users/ydy1412/AppData/Roaming/PolarisOffice/ETemp/5388_13253176/fImage47054211709.jpeg">
            <a:extLst>
              <a:ext uri="{FF2B5EF4-FFF2-40B4-BE49-F238E27FC236}">
                <a16:creationId xmlns:a16="http://schemas.microsoft.com/office/drawing/2014/main" xmlns="" id="{853EB74F-8443-4FA4-862D-5DD31A9A7F5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>
          <a:xfrm>
            <a:off x="8402593" y="3525105"/>
            <a:ext cx="1107894" cy="752669"/>
          </a:xfrm>
          <a:prstGeom prst="rect">
            <a:avLst/>
          </a:prstGeom>
          <a:noFill/>
        </p:spPr>
      </p:pic>
      <p:pic>
        <p:nvPicPr>
          <p:cNvPr id="19" name="그림 18" descr="C:/Users/ydy1412/AppData/Roaming/PolarisOffice/ETemp/5388_13253176/fImage47054211709.jpeg">
            <a:extLst>
              <a:ext uri="{FF2B5EF4-FFF2-40B4-BE49-F238E27FC236}">
                <a16:creationId xmlns:a16="http://schemas.microsoft.com/office/drawing/2014/main" xmlns="" id="{DFE14B49-A9E6-495A-9924-0B7128949FD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>
          <a:xfrm>
            <a:off x="8402593" y="4509990"/>
            <a:ext cx="1107894" cy="752669"/>
          </a:xfrm>
          <a:prstGeom prst="rect">
            <a:avLst/>
          </a:prstGeom>
          <a:noFill/>
        </p:spPr>
      </p:pic>
      <p:pic>
        <p:nvPicPr>
          <p:cNvPr id="20" name="그림 19" descr="C:/Users/ydy1412/AppData/Roaming/PolarisOffice/ETemp/5388_13253176/fImage47054211709.jpeg">
            <a:extLst>
              <a:ext uri="{FF2B5EF4-FFF2-40B4-BE49-F238E27FC236}">
                <a16:creationId xmlns:a16="http://schemas.microsoft.com/office/drawing/2014/main" xmlns="" id="{77A86E9B-A2F1-4A8E-B8D2-38891A62676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>
          <a:xfrm>
            <a:off x="8402593" y="5529942"/>
            <a:ext cx="1107894" cy="752669"/>
          </a:xfrm>
          <a:prstGeom prst="rect">
            <a:avLst/>
          </a:prstGeom>
          <a:noFill/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9E282196-E72B-44F3-B430-099E9FBE64BC}"/>
              </a:ext>
            </a:extLst>
          </p:cNvPr>
          <p:cNvSpPr/>
          <p:nvPr/>
        </p:nvSpPr>
        <p:spPr>
          <a:xfrm>
            <a:off x="8302171" y="5453743"/>
            <a:ext cx="1306286" cy="9035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79D1468A-CCF6-40C1-B4E4-464B0C5994CE}"/>
              </a:ext>
            </a:extLst>
          </p:cNvPr>
          <p:cNvSpPr txBox="1"/>
          <p:nvPr/>
        </p:nvSpPr>
        <p:spPr>
          <a:xfrm>
            <a:off x="10228944" y="5720834"/>
            <a:ext cx="113685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Mutation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77F930F6-4BB9-41E6-BE20-D76B249B8B9A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9608457" y="5905500"/>
            <a:ext cx="62048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A37F7E9D-4DB5-4421-A58E-34D83DE363A9}"/>
              </a:ext>
            </a:extLst>
          </p:cNvPr>
          <p:cNvSpPr/>
          <p:nvPr/>
        </p:nvSpPr>
        <p:spPr>
          <a:xfrm>
            <a:off x="8302171" y="4430486"/>
            <a:ext cx="1306286" cy="90351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8B92BCA5-C693-44DF-A36F-C2624A47EB4C}"/>
              </a:ext>
            </a:extLst>
          </p:cNvPr>
          <p:cNvSpPr/>
          <p:nvPr/>
        </p:nvSpPr>
        <p:spPr>
          <a:xfrm>
            <a:off x="8313056" y="3450772"/>
            <a:ext cx="1306286" cy="90351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3B719EAB-DBA6-40C8-928F-399FDA01C94E}"/>
              </a:ext>
            </a:extLst>
          </p:cNvPr>
          <p:cNvSpPr/>
          <p:nvPr/>
        </p:nvSpPr>
        <p:spPr>
          <a:xfrm>
            <a:off x="8302171" y="2362200"/>
            <a:ext cx="1306286" cy="90351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9BD08872-336A-47ED-9F44-7456C6287B78}"/>
              </a:ext>
            </a:extLst>
          </p:cNvPr>
          <p:cNvSpPr/>
          <p:nvPr/>
        </p:nvSpPr>
        <p:spPr>
          <a:xfrm>
            <a:off x="8302171" y="1273629"/>
            <a:ext cx="1306286" cy="90351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DA1AD84E-77B9-402A-BCB8-DD91D9F309ED}"/>
              </a:ext>
            </a:extLst>
          </p:cNvPr>
          <p:cNvSpPr txBox="1"/>
          <p:nvPr/>
        </p:nvSpPr>
        <p:spPr>
          <a:xfrm>
            <a:off x="10228944" y="4686691"/>
            <a:ext cx="1281185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Cross over</a:t>
            </a:r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BED0C7AE-3A13-42DB-935A-243B2AEBDB4F}"/>
              </a:ext>
            </a:extLst>
          </p:cNvPr>
          <p:cNvCxnSpPr>
            <a:endCxn id="28" idx="1"/>
          </p:cNvCxnSpPr>
          <p:nvPr/>
        </p:nvCxnSpPr>
        <p:spPr>
          <a:xfrm>
            <a:off x="9608457" y="4871357"/>
            <a:ext cx="620487" cy="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F8BBA11-22CE-4DDA-BC5B-5F17550708CD}"/>
              </a:ext>
            </a:extLst>
          </p:cNvPr>
          <p:cNvSpPr txBox="1"/>
          <p:nvPr/>
        </p:nvSpPr>
        <p:spPr>
          <a:xfrm>
            <a:off x="10228944" y="2498662"/>
            <a:ext cx="1281185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Cross over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4DFFDF39-9C31-415F-85C4-AADFDE8EB1DF}"/>
              </a:ext>
            </a:extLst>
          </p:cNvPr>
          <p:cNvCxnSpPr>
            <a:endCxn id="30" idx="1"/>
          </p:cNvCxnSpPr>
          <p:nvPr/>
        </p:nvCxnSpPr>
        <p:spPr>
          <a:xfrm>
            <a:off x="9608457" y="2683328"/>
            <a:ext cx="620487" cy="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13107A54-33BA-4CCE-8E2C-8D623FDAF9F0}"/>
              </a:ext>
            </a:extLst>
          </p:cNvPr>
          <p:cNvSpPr txBox="1"/>
          <p:nvPr/>
        </p:nvSpPr>
        <p:spPr>
          <a:xfrm>
            <a:off x="10239830" y="1475404"/>
            <a:ext cx="1281185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Cross over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D5B96A42-90F7-44CB-ADFE-095E5E849A15}"/>
              </a:ext>
            </a:extLst>
          </p:cNvPr>
          <p:cNvCxnSpPr>
            <a:endCxn id="32" idx="1"/>
          </p:cNvCxnSpPr>
          <p:nvPr/>
        </p:nvCxnSpPr>
        <p:spPr>
          <a:xfrm>
            <a:off x="9619343" y="1660070"/>
            <a:ext cx="620487" cy="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24B73D0C-C7C8-4B81-AEF2-0DF3CC756F73}"/>
              </a:ext>
            </a:extLst>
          </p:cNvPr>
          <p:cNvSpPr txBox="1"/>
          <p:nvPr/>
        </p:nvSpPr>
        <p:spPr>
          <a:xfrm>
            <a:off x="10239830" y="3696091"/>
            <a:ext cx="1281185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Cross over</a:t>
            </a:r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CC9D937D-5367-40D9-8805-13F408CB911B}"/>
              </a:ext>
            </a:extLst>
          </p:cNvPr>
          <p:cNvCxnSpPr>
            <a:endCxn id="34" idx="1"/>
          </p:cNvCxnSpPr>
          <p:nvPr/>
        </p:nvCxnSpPr>
        <p:spPr>
          <a:xfrm>
            <a:off x="9619343" y="3880757"/>
            <a:ext cx="620487" cy="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528034"/>
            <a:ext cx="12192000" cy="1588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acorn\Desktop\dLPm3Lx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084417" y="0"/>
            <a:ext cx="1107583" cy="528034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0" y="734096"/>
            <a:ext cx="282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-윤고딕330" pitchFamily="18" charset="-127"/>
                <a:ea typeface="-윤고딕330" pitchFamily="18" charset="-127"/>
              </a:rPr>
              <a:t>Cross over + mutation</a:t>
            </a:r>
            <a:endParaRPr lang="ko-KR" altLang="en-US" b="1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689130" y="2413576"/>
            <a:ext cx="1091469" cy="86053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1213821" y="2432465"/>
            <a:ext cx="1068321" cy="80265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2318251" y="5046012"/>
            <a:ext cx="1147414" cy="100907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14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32" grpId="0" animBg="1"/>
      <p:bldP spid="34" grpId="0" animBg="1"/>
      <p:bldP spid="39" grpId="0" animBg="1"/>
      <p:bldP spid="39" grpId="1" animBg="1"/>
      <p:bldP spid="40" grpId="0" animBg="1"/>
      <p:bldP spid="40" grpId="1" animBg="1"/>
      <p:bldP spid="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528034"/>
            <a:ext cx="12192000" cy="1588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6559559"/>
            <a:ext cx="12192000" cy="1588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acorn\Desktop\dLPm3L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84417" y="0"/>
            <a:ext cx="1107583" cy="528034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0" y="734096"/>
            <a:ext cx="282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-윤고딕330" pitchFamily="18" charset="-127"/>
                <a:ea typeface="-윤고딕330" pitchFamily="18" charset="-127"/>
              </a:rPr>
              <a:t>Find Best model</a:t>
            </a:r>
            <a:endParaRPr lang="ko-KR" altLang="en-US" b="1" dirty="0"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2" name="그룹 40"/>
          <p:cNvGrpSpPr/>
          <p:nvPr/>
        </p:nvGrpSpPr>
        <p:grpSpPr>
          <a:xfrm>
            <a:off x="5966431" y="987009"/>
            <a:ext cx="1120773" cy="4883983"/>
            <a:chOff x="5966431" y="1157374"/>
            <a:chExt cx="1120773" cy="4883983"/>
          </a:xfrm>
        </p:grpSpPr>
        <p:pic>
          <p:nvPicPr>
            <p:cNvPr id="24" name="그림 23" descr="C:/Users/ydy1412/AppData/Roaming/PolarisOffice/ETemp/5388_13253176/fImage47054211709.jpe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>
            <a:xfrm>
              <a:off x="5966431" y="1157374"/>
              <a:ext cx="1107894" cy="752669"/>
            </a:xfrm>
            <a:prstGeom prst="rect">
              <a:avLst/>
            </a:prstGeom>
            <a:noFill/>
          </p:spPr>
        </p:pic>
        <p:pic>
          <p:nvPicPr>
            <p:cNvPr id="25" name="그림 24" descr="C:/Users/ydy1412/AppData/Roaming/PolarisOffice/ETemp/5388_13253176/fImage47054211709.jpe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>
            <a:xfrm>
              <a:off x="5966431" y="2190202"/>
              <a:ext cx="1107894" cy="752669"/>
            </a:xfrm>
            <a:prstGeom prst="rect">
              <a:avLst/>
            </a:prstGeom>
            <a:noFill/>
          </p:spPr>
        </p:pic>
        <p:pic>
          <p:nvPicPr>
            <p:cNvPr id="26" name="그림 25" descr="C:/Users/ydy1412/AppData/Roaming/PolarisOffice/ETemp/5388_13253176/fImage47054211709.jpe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>
            <a:xfrm>
              <a:off x="5979310" y="3223031"/>
              <a:ext cx="1107894" cy="752669"/>
            </a:xfrm>
            <a:prstGeom prst="rect">
              <a:avLst/>
            </a:prstGeom>
            <a:noFill/>
          </p:spPr>
        </p:pic>
        <p:pic>
          <p:nvPicPr>
            <p:cNvPr id="27" name="그림 26" descr="C:/Users/ydy1412/AppData/Roaming/PolarisOffice/ETemp/5388_13253176/fImage47054211709.jpe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>
            <a:xfrm>
              <a:off x="5966431" y="4255859"/>
              <a:ext cx="1107894" cy="752669"/>
            </a:xfrm>
            <a:prstGeom prst="rect">
              <a:avLst/>
            </a:prstGeom>
            <a:noFill/>
          </p:spPr>
        </p:pic>
        <p:pic>
          <p:nvPicPr>
            <p:cNvPr id="28" name="그림 27" descr="C:/Users/ydy1412/AppData/Roaming/PolarisOffice/ETemp/5388_13253176/fImage47054211709.jpe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>
            <a:xfrm>
              <a:off x="5966431" y="5288688"/>
              <a:ext cx="1107894" cy="752669"/>
            </a:xfrm>
            <a:prstGeom prst="rect">
              <a:avLst/>
            </a:prstGeom>
            <a:noFill/>
          </p:spPr>
        </p:pic>
      </p:grpSp>
      <p:pic>
        <p:nvPicPr>
          <p:cNvPr id="23" name="그림 22" descr="generi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5115" y="1658917"/>
            <a:ext cx="5370652" cy="4023336"/>
          </a:xfrm>
          <a:prstGeom prst="rect">
            <a:avLst/>
          </a:prstGeom>
        </p:spPr>
      </p:pic>
      <p:sp>
        <p:nvSpPr>
          <p:cNvPr id="32" name="모서리가 둥근 직사각형 31"/>
          <p:cNvSpPr/>
          <p:nvPr/>
        </p:nvSpPr>
        <p:spPr>
          <a:xfrm>
            <a:off x="610007" y="4961533"/>
            <a:ext cx="1681779" cy="43082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도형 4">
            <a:extLst>
              <a:ext uri="{FF2B5EF4-FFF2-40B4-BE49-F238E27FC236}">
                <a16:creationId xmlns:a16="http://schemas.microsoft.com/office/drawing/2014/main" xmlns="" id="{98863DEE-7484-4142-A0AF-AA66F2EF4FB2}"/>
              </a:ext>
            </a:extLst>
          </p:cNvPr>
          <p:cNvSpPr>
            <a:spLocks/>
          </p:cNvSpPr>
          <p:nvPr/>
        </p:nvSpPr>
        <p:spPr>
          <a:xfrm>
            <a:off x="8069528" y="3082266"/>
            <a:ext cx="1863434" cy="6934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1" dirty="0">
                <a:latin typeface="맑은 고딕" charset="0"/>
                <a:ea typeface="-윤고딕330"/>
              </a:rPr>
              <a:t>Simulating</a:t>
            </a:r>
            <a:endParaRPr lang="ko-KR" altLang="en-US" sz="1800" b="1" dirty="0">
              <a:latin typeface="맑은 고딕" charset="0"/>
              <a:ea typeface="-윤고딕330"/>
            </a:endParaRPr>
          </a:p>
        </p:txBody>
      </p:sp>
      <p:sp>
        <p:nvSpPr>
          <p:cNvPr id="37" name="오른쪽 화살표 36"/>
          <p:cNvSpPr/>
          <p:nvPr/>
        </p:nvSpPr>
        <p:spPr>
          <a:xfrm>
            <a:off x="7231396" y="3197061"/>
            <a:ext cx="604666" cy="463878"/>
          </a:xfrm>
          <a:prstGeom prst="righ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39"/>
          <p:cNvGrpSpPr/>
          <p:nvPr/>
        </p:nvGrpSpPr>
        <p:grpSpPr>
          <a:xfrm>
            <a:off x="10829727" y="2524677"/>
            <a:ext cx="1120773" cy="1785497"/>
            <a:chOff x="10482486" y="2692525"/>
            <a:chExt cx="1120773" cy="1785497"/>
          </a:xfrm>
        </p:grpSpPr>
        <p:pic>
          <p:nvPicPr>
            <p:cNvPr id="38" name="그림 37" descr="C:/Users/ydy1412/AppData/Roaming/PolarisOffice/ETemp/5388_13253176/fImage47054211709.jpe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>
            <a:xfrm>
              <a:off x="10495365" y="2692525"/>
              <a:ext cx="1107894" cy="752669"/>
            </a:xfrm>
            <a:prstGeom prst="rect">
              <a:avLst/>
            </a:prstGeom>
            <a:noFill/>
          </p:spPr>
        </p:pic>
        <p:pic>
          <p:nvPicPr>
            <p:cNvPr id="39" name="그림 38" descr="C:/Users/ydy1412/AppData/Roaming/PolarisOffice/ETemp/5388_13253176/fImage47054211709.jpe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>
            <a:xfrm>
              <a:off x="10482486" y="3725353"/>
              <a:ext cx="1107894" cy="752669"/>
            </a:xfrm>
            <a:prstGeom prst="rect">
              <a:avLst/>
            </a:prstGeom>
            <a:noFill/>
          </p:spPr>
        </p:pic>
      </p:grpSp>
      <p:sp>
        <p:nvSpPr>
          <p:cNvPr id="42" name="오른쪽 화살표 41"/>
          <p:cNvSpPr/>
          <p:nvPr/>
        </p:nvSpPr>
        <p:spPr>
          <a:xfrm>
            <a:off x="10057547" y="3197061"/>
            <a:ext cx="604666" cy="463878"/>
          </a:xfrm>
          <a:prstGeom prst="righ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1081535" y="4398379"/>
            <a:ext cx="61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Elite</a:t>
            </a:r>
            <a:endParaRPr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>
            <a:off x="1446835" y="2176041"/>
            <a:ext cx="2013995" cy="2604303"/>
            <a:chOff x="1446835" y="2176041"/>
            <a:chExt cx="2013995" cy="2604303"/>
          </a:xfrm>
        </p:grpSpPr>
        <p:cxnSp>
          <p:nvCxnSpPr>
            <p:cNvPr id="30" name="직선 연결선 29"/>
            <p:cNvCxnSpPr/>
            <p:nvPr/>
          </p:nvCxnSpPr>
          <p:spPr>
            <a:xfrm flipV="1">
              <a:off x="3449256" y="2176041"/>
              <a:ext cx="11574" cy="260430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/>
            <p:nvPr/>
          </p:nvCxnSpPr>
          <p:spPr>
            <a:xfrm flipH="1">
              <a:off x="1446835" y="2176041"/>
              <a:ext cx="2002421" cy="1157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모서리가 둥근 직사각형 40"/>
          <p:cNvSpPr/>
          <p:nvPr/>
        </p:nvSpPr>
        <p:spPr>
          <a:xfrm>
            <a:off x="4327411" y="4940314"/>
            <a:ext cx="1355760" cy="43034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림 43" descr="best_ai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950837" y="2269421"/>
            <a:ext cx="4519673" cy="2677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5" grpId="0" animBg="1"/>
      <p:bldP spid="37" grpId="0" animBg="1"/>
      <p:bldP spid="37" grpId="1" animBg="1"/>
      <p:bldP spid="42" grpId="0" animBg="1"/>
      <p:bldP spid="42" grpId="1" animBg="1"/>
      <p:bldP spid="43" grpId="0"/>
      <p:bldP spid="43" grpId="1"/>
      <p:bldP spid="4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528034"/>
            <a:ext cx="12192000" cy="1588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6501685"/>
            <a:ext cx="12192000" cy="1588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acorn\Desktop\dLPm3L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84417" y="0"/>
            <a:ext cx="1107583" cy="528034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0" y="734096"/>
            <a:ext cx="282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-윤고딕330" pitchFamily="18" charset="-127"/>
                <a:ea typeface="-윤고딕330" pitchFamily="18" charset="-127"/>
              </a:rPr>
              <a:t>Environment</a:t>
            </a:r>
            <a:endParaRPr lang="ko-KR" altLang="en-US" b="1" dirty="0"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10" name="그림 9" descr="Environmen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30337" y="1089345"/>
            <a:ext cx="6131327" cy="4792215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5937813" y="5602147"/>
            <a:ext cx="335665" cy="33566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7143510" y="3960471"/>
            <a:ext cx="322162" cy="299013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8522826" y="3661459"/>
            <a:ext cx="322162" cy="299013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140370" y="3374021"/>
            <a:ext cx="322162" cy="299013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1853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528034"/>
            <a:ext cx="12192000" cy="1588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6501685"/>
            <a:ext cx="12192000" cy="1588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acorn\Desktop\dLPm3L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84417" y="0"/>
            <a:ext cx="1107583" cy="528034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0" y="734096"/>
            <a:ext cx="282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-윤고딕330" pitchFamily="18" charset="-127"/>
                <a:ea typeface="-윤고딕330" pitchFamily="18" charset="-127"/>
              </a:rPr>
              <a:t>Train model </a:t>
            </a:r>
            <a:endParaRPr lang="ko-KR" altLang="en-US" b="1" dirty="0"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10" name="그림 9" descr="Trai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3571" y="1190135"/>
            <a:ext cx="6146023" cy="4840275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6912016" y="1735386"/>
            <a:ext cx="4653022" cy="856528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1. Each Genome has a </a:t>
            </a:r>
            <a:r>
              <a:rPr lang="en-US" altLang="ko-KR" dirty="0" err="1" smtClean="0">
                <a:solidFill>
                  <a:schemeClr val="tx1"/>
                </a:solidFill>
              </a:rPr>
              <a:t>razer</a:t>
            </a:r>
            <a:r>
              <a:rPr lang="en-US" altLang="ko-KR" dirty="0" smtClean="0">
                <a:solidFill>
                  <a:schemeClr val="tx1"/>
                </a:solidFill>
              </a:rPr>
              <a:t> sensor.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912016" y="2904641"/>
            <a:ext cx="4653022" cy="1018572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2. Whenever </a:t>
            </a:r>
            <a:r>
              <a:rPr lang="en-US" altLang="ko-KR" dirty="0" err="1" smtClean="0">
                <a:solidFill>
                  <a:schemeClr val="tx1"/>
                </a:solidFill>
              </a:rPr>
              <a:t>razer</a:t>
            </a:r>
            <a:r>
              <a:rPr lang="en-US" altLang="ko-KR" dirty="0" smtClean="0">
                <a:solidFill>
                  <a:schemeClr val="tx1"/>
                </a:solidFill>
              </a:rPr>
              <a:t> is blocked by meteor, pilot calculates the distance from meteor.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912016" y="4235940"/>
            <a:ext cx="4653022" cy="856528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en-US" altLang="ko-KR" dirty="0" smtClean="0">
                <a:solidFill>
                  <a:schemeClr val="tx1"/>
                </a:solidFill>
              </a:rPr>
              <a:t>Min-Max scaling is adapted.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853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528034"/>
            <a:ext cx="12192000" cy="1588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6501685"/>
            <a:ext cx="12192000" cy="1588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acorn\Desktop\dLPm3L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84417" y="0"/>
            <a:ext cx="1107583" cy="528034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0" y="734096"/>
            <a:ext cx="282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-윤고딕330" pitchFamily="18" charset="-127"/>
                <a:ea typeface="-윤고딕330" pitchFamily="18" charset="-127"/>
              </a:rPr>
              <a:t>After generations……</a:t>
            </a:r>
            <a:endParaRPr lang="ko-KR" altLang="en-US" b="1" dirty="0"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15" name="그림 14" descr="mast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46216" y="1234385"/>
            <a:ext cx="6079154" cy="4784450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3288483" y="1490081"/>
            <a:ext cx="1261640" cy="30094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7587673" y="1495063"/>
            <a:ext cx="1583802" cy="30094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1853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528034"/>
            <a:ext cx="12192000" cy="1588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6501685"/>
            <a:ext cx="12192000" cy="1588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acorn\Desktop\dLPm3L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84417" y="0"/>
            <a:ext cx="1107583" cy="528034"/>
          </a:xfrm>
          <a:prstGeom prst="rect">
            <a:avLst/>
          </a:prstGeom>
          <a:noFill/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808BA51-22EC-4E8B-837B-9E56E3B3A12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79221" y="1849962"/>
            <a:ext cx="7833557" cy="39856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01853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528034"/>
            <a:ext cx="12192000" cy="1588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6501685"/>
            <a:ext cx="12192000" cy="1588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acorn\Desktop\dLPm3L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84417" y="0"/>
            <a:ext cx="1107583" cy="528034"/>
          </a:xfrm>
          <a:prstGeom prst="rect">
            <a:avLst/>
          </a:prstGeom>
          <a:noFill/>
        </p:spPr>
      </p:pic>
      <p:grpSp>
        <p:nvGrpSpPr>
          <p:cNvPr id="15" name="그룹 14"/>
          <p:cNvGrpSpPr/>
          <p:nvPr/>
        </p:nvGrpSpPr>
        <p:grpSpPr>
          <a:xfrm>
            <a:off x="1246023" y="1516556"/>
            <a:ext cx="9699954" cy="4572000"/>
            <a:chOff x="873599" y="824249"/>
            <a:chExt cx="9699954" cy="5306095"/>
          </a:xfrm>
        </p:grpSpPr>
        <p:pic>
          <p:nvPicPr>
            <p:cNvPr id="10" name="그림 9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78793" y="862885"/>
              <a:ext cx="4353061" cy="2557549"/>
            </a:xfrm>
            <a:prstGeom prst="rect">
              <a:avLst/>
            </a:prstGeom>
            <a:noFill/>
          </p:spPr>
        </p:pic>
        <p:pic>
          <p:nvPicPr>
            <p:cNvPr id="11" name="그림 10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73599" y="3503054"/>
              <a:ext cx="4548407" cy="2588654"/>
            </a:xfrm>
            <a:prstGeom prst="rect">
              <a:avLst/>
            </a:prstGeom>
            <a:noFill/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857015" y="824249"/>
              <a:ext cx="4716538" cy="2662868"/>
            </a:xfrm>
            <a:prstGeom prst="rect">
              <a:avLst/>
            </a:prstGeom>
            <a:noFill/>
          </p:spPr>
        </p:pic>
        <p:pic>
          <p:nvPicPr>
            <p:cNvPr id="13" name="그림 12" descr="C:/Users/ydy1412/AppData/Roaming/PolarisOffice/ETemp/5388_13253176/fImage1579904987040.png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>
            <a:xfrm>
              <a:off x="6003854" y="3464417"/>
              <a:ext cx="4556823" cy="2665927"/>
            </a:xfrm>
            <a:prstGeom prst="rect">
              <a:avLst/>
            </a:prstGeom>
            <a:noFill/>
          </p:spPr>
        </p:pic>
      </p:grpSp>
      <p:sp>
        <p:nvSpPr>
          <p:cNvPr id="16" name="TextBox 15"/>
          <p:cNvSpPr txBox="1"/>
          <p:nvPr/>
        </p:nvSpPr>
        <p:spPr>
          <a:xfrm>
            <a:off x="0" y="734096"/>
            <a:ext cx="282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-윤고딕330" pitchFamily="18" charset="-127"/>
                <a:ea typeface="-윤고딕330" pitchFamily="18" charset="-127"/>
              </a:rPr>
              <a:t>Neat projects</a:t>
            </a:r>
            <a:endParaRPr lang="ko-KR" altLang="en-US" b="1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073729" y="1543050"/>
            <a:ext cx="334735" cy="1224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357257" y="3540577"/>
            <a:ext cx="1072243" cy="20682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084614" y="3831770"/>
            <a:ext cx="470807" cy="20682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7421335" y="3894363"/>
            <a:ext cx="470807" cy="20682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 animBg="1"/>
      <p:bldP spid="1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528034"/>
            <a:ext cx="12192000" cy="1588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6501685"/>
            <a:ext cx="12192000" cy="1588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acorn\Desktop\dLPm3L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84417" y="0"/>
            <a:ext cx="1107583" cy="528034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0" y="734096"/>
            <a:ext cx="282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-윤고딕330" pitchFamily="18" charset="-127"/>
                <a:ea typeface="-윤고딕330" pitchFamily="18" charset="-127"/>
              </a:rPr>
              <a:t>Classical NN modeling</a:t>
            </a:r>
            <a:endParaRPr lang="ko-KR" altLang="en-US" b="1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" name="도형 2">
            <a:extLst>
              <a:ext uri="{FF2B5EF4-FFF2-40B4-BE49-F238E27FC236}">
                <a16:creationId xmlns:a16="http://schemas.microsoft.com/office/drawing/2014/main" xmlns="" id="{05385DFD-F1AC-4F5E-8FC1-D44BE0F26DCA}"/>
              </a:ext>
            </a:extLst>
          </p:cNvPr>
          <p:cNvSpPr>
            <a:spLocks/>
          </p:cNvSpPr>
          <p:nvPr/>
        </p:nvSpPr>
        <p:spPr>
          <a:xfrm rot="18960000">
            <a:off x="2387266" y="2995516"/>
            <a:ext cx="1918335" cy="699135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도형 3">
            <a:extLst>
              <a:ext uri="{FF2B5EF4-FFF2-40B4-BE49-F238E27FC236}">
                <a16:creationId xmlns:a16="http://schemas.microsoft.com/office/drawing/2014/main" xmlns="" id="{C04CAAFB-94E9-4C0B-87C4-B2FD8D2EE799}"/>
              </a:ext>
            </a:extLst>
          </p:cNvPr>
          <p:cNvSpPr>
            <a:spLocks/>
          </p:cNvSpPr>
          <p:nvPr/>
        </p:nvSpPr>
        <p:spPr>
          <a:xfrm>
            <a:off x="828713" y="4432771"/>
            <a:ext cx="2968588" cy="149352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1" dirty="0">
                <a:latin typeface="맑은 고딕" charset="0"/>
                <a:ea typeface="-윤고딕330"/>
              </a:rPr>
              <a:t>Predefine hyper parameters</a:t>
            </a: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dirty="0">
                <a:latin typeface="맑은 고딕" charset="0"/>
                <a:ea typeface="-윤고딕330"/>
              </a:rPr>
              <a:t>(hidden layers, hidden nodes, drop out)…</a:t>
            </a:r>
            <a:endParaRPr lang="ko-KR" altLang="en-US" sz="1800" b="1" dirty="0">
              <a:latin typeface="맑은 고딕" charset="0"/>
              <a:ea typeface="-윤고딕330"/>
            </a:endParaRPr>
          </a:p>
        </p:txBody>
      </p:sp>
      <p:sp>
        <p:nvSpPr>
          <p:cNvPr id="11" name="도형 4">
            <a:extLst>
              <a:ext uri="{FF2B5EF4-FFF2-40B4-BE49-F238E27FC236}">
                <a16:creationId xmlns:a16="http://schemas.microsoft.com/office/drawing/2014/main" xmlns="" id="{D2930D5E-83D5-4AD7-A4CB-EA0B47CF9F9A}"/>
              </a:ext>
            </a:extLst>
          </p:cNvPr>
          <p:cNvSpPr>
            <a:spLocks/>
          </p:cNvSpPr>
          <p:nvPr/>
        </p:nvSpPr>
        <p:spPr>
          <a:xfrm>
            <a:off x="4798397" y="1433830"/>
            <a:ext cx="2700020" cy="149352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1" dirty="0">
                <a:latin typeface="맑은 고딕" charset="0"/>
                <a:ea typeface="-윤고딕330"/>
              </a:rPr>
              <a:t>Train model by feeding data.</a:t>
            </a:r>
            <a:endParaRPr lang="ko-KR" altLang="en-US" sz="1800" b="1" dirty="0">
              <a:latin typeface="맑은 고딕" charset="0"/>
              <a:ea typeface="-윤고딕330"/>
            </a:endParaRPr>
          </a:p>
        </p:txBody>
      </p:sp>
      <p:sp>
        <p:nvSpPr>
          <p:cNvPr id="12" name="도형 5">
            <a:extLst>
              <a:ext uri="{FF2B5EF4-FFF2-40B4-BE49-F238E27FC236}">
                <a16:creationId xmlns:a16="http://schemas.microsoft.com/office/drawing/2014/main" xmlns="" id="{8645D349-0633-41DC-A73C-5F60E1D8554A}"/>
              </a:ext>
            </a:extLst>
          </p:cNvPr>
          <p:cNvSpPr>
            <a:spLocks/>
          </p:cNvSpPr>
          <p:nvPr/>
        </p:nvSpPr>
        <p:spPr>
          <a:xfrm rot="2520000">
            <a:off x="8005122" y="2979351"/>
            <a:ext cx="1918335" cy="699135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도형 6">
            <a:extLst>
              <a:ext uri="{FF2B5EF4-FFF2-40B4-BE49-F238E27FC236}">
                <a16:creationId xmlns:a16="http://schemas.microsoft.com/office/drawing/2014/main" xmlns="" id="{67A94034-CE37-4A87-9DBA-65D517995C28}"/>
              </a:ext>
            </a:extLst>
          </p:cNvPr>
          <p:cNvSpPr>
            <a:spLocks/>
          </p:cNvSpPr>
          <p:nvPr/>
        </p:nvSpPr>
        <p:spPr>
          <a:xfrm>
            <a:off x="8499512" y="4432771"/>
            <a:ext cx="2968588" cy="149352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1" dirty="0">
                <a:latin typeface="맑은 고딕" charset="0"/>
                <a:ea typeface="-윤고딕330"/>
              </a:rPr>
              <a:t>Examine performance and determine whether use it or not.</a:t>
            </a:r>
            <a:endParaRPr lang="ko-KR" altLang="en-US" sz="1800" b="1" dirty="0">
              <a:latin typeface="맑은 고딕" charset="0"/>
              <a:ea typeface="-윤고딕330"/>
            </a:endParaRPr>
          </a:p>
        </p:txBody>
      </p:sp>
      <p:sp>
        <p:nvSpPr>
          <p:cNvPr id="14" name="도형 7">
            <a:extLst>
              <a:ext uri="{FF2B5EF4-FFF2-40B4-BE49-F238E27FC236}">
                <a16:creationId xmlns:a16="http://schemas.microsoft.com/office/drawing/2014/main" xmlns="" id="{09F9A6EF-E1FA-4F7F-8992-90356EC825C8}"/>
              </a:ext>
            </a:extLst>
          </p:cNvPr>
          <p:cNvSpPr>
            <a:spLocks/>
          </p:cNvSpPr>
          <p:nvPr/>
        </p:nvSpPr>
        <p:spPr>
          <a:xfrm rot="10800000">
            <a:off x="4870152" y="5016529"/>
            <a:ext cx="2556510" cy="699135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원형 화살표 14"/>
          <p:cNvSpPr/>
          <p:nvPr/>
        </p:nvSpPr>
        <p:spPr>
          <a:xfrm>
            <a:off x="5335929" y="3136740"/>
            <a:ext cx="1643605" cy="1527858"/>
          </a:xfrm>
          <a:prstGeom prst="circularArrow">
            <a:avLst>
              <a:gd name="adj1" fmla="val 8992"/>
              <a:gd name="adj2" fmla="val 1984365"/>
              <a:gd name="adj3" fmla="val 1916522"/>
              <a:gd name="adj4" fmla="val 715839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528034"/>
            <a:ext cx="12192000" cy="1588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6501685"/>
            <a:ext cx="12192000" cy="1588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acorn\Desktop\dLPm3L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84417" y="0"/>
            <a:ext cx="1107583" cy="528034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0" y="734096"/>
            <a:ext cx="282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-윤고딕330" pitchFamily="18" charset="-127"/>
                <a:ea typeface="-윤고딕330" pitchFamily="18" charset="-127"/>
              </a:rPr>
              <a:t>Neat modeling</a:t>
            </a:r>
            <a:endParaRPr lang="ko-KR" altLang="en-US" b="1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5" name="도형 2">
            <a:extLst>
              <a:ext uri="{FF2B5EF4-FFF2-40B4-BE49-F238E27FC236}">
                <a16:creationId xmlns:a16="http://schemas.microsoft.com/office/drawing/2014/main" xmlns="" id="{57BA1E0B-4DB3-497C-86D4-4CD0331258B6}"/>
              </a:ext>
            </a:extLst>
          </p:cNvPr>
          <p:cNvSpPr>
            <a:spLocks/>
          </p:cNvSpPr>
          <p:nvPr/>
        </p:nvSpPr>
        <p:spPr>
          <a:xfrm>
            <a:off x="182413" y="2518069"/>
            <a:ext cx="3493770" cy="18218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800" b="1" dirty="0">
                <a:latin typeface="맑은 고딕" charset="0"/>
                <a:ea typeface="-윤고딕330"/>
              </a:rPr>
              <a:t>Set parameters for </a:t>
            </a: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800" b="1" dirty="0">
                <a:latin typeface="맑은 고딕" charset="0"/>
                <a:ea typeface="-윤고딕330"/>
              </a:rPr>
              <a:t>Neat</a:t>
            </a:r>
            <a:r>
              <a:rPr sz="1800" b="1" dirty="0">
                <a:latin typeface="맑은 고딕" charset="0"/>
                <a:ea typeface="-윤고딕330"/>
              </a:rPr>
              <a:t>.</a:t>
            </a:r>
            <a:endParaRPr lang="ko-KR" altLang="en-US" sz="1800" b="1" dirty="0">
              <a:latin typeface="맑은 고딕" charset="0"/>
              <a:ea typeface="-윤고딕33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 dirty="0">
                <a:latin typeface="맑은 고딕" charset="0"/>
                <a:ea typeface="-윤고딕330"/>
              </a:rPr>
              <a:t>( Input shape, output shape, mutate rate....)</a:t>
            </a:r>
            <a:endParaRPr lang="ko-KR" altLang="en-US" sz="1800" b="1" dirty="0">
              <a:latin typeface="맑은 고딕" charset="0"/>
              <a:ea typeface="-윤고딕330"/>
            </a:endParaRPr>
          </a:p>
        </p:txBody>
      </p:sp>
      <p:sp>
        <p:nvSpPr>
          <p:cNvPr id="18" name="도형 4">
            <a:extLst>
              <a:ext uri="{FF2B5EF4-FFF2-40B4-BE49-F238E27FC236}">
                <a16:creationId xmlns:a16="http://schemas.microsoft.com/office/drawing/2014/main" xmlns="" id="{98863DEE-7484-4142-A0AF-AA66F2EF4FB2}"/>
              </a:ext>
            </a:extLst>
          </p:cNvPr>
          <p:cNvSpPr>
            <a:spLocks/>
          </p:cNvSpPr>
          <p:nvPr/>
        </p:nvSpPr>
        <p:spPr>
          <a:xfrm>
            <a:off x="5463341" y="2900363"/>
            <a:ext cx="1882140" cy="105727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1" dirty="0">
                <a:latin typeface="맑은 고딕" charset="0"/>
                <a:ea typeface="-윤고딕330"/>
              </a:rPr>
              <a:t>Simulating</a:t>
            </a:r>
            <a:endParaRPr lang="ko-KR" altLang="en-US" sz="1800" b="1" dirty="0">
              <a:latin typeface="맑은 고딕" charset="0"/>
              <a:ea typeface="-윤고딕330"/>
            </a:endParaRPr>
          </a:p>
        </p:txBody>
      </p:sp>
      <p:sp>
        <p:nvSpPr>
          <p:cNvPr id="20" name="도형 6">
            <a:extLst>
              <a:ext uri="{FF2B5EF4-FFF2-40B4-BE49-F238E27FC236}">
                <a16:creationId xmlns:a16="http://schemas.microsoft.com/office/drawing/2014/main" xmlns="" id="{8EB4D882-8841-4A8F-B97B-ADC69409D081}"/>
              </a:ext>
            </a:extLst>
          </p:cNvPr>
          <p:cNvSpPr>
            <a:spLocks/>
          </p:cNvSpPr>
          <p:nvPr/>
        </p:nvSpPr>
        <p:spPr>
          <a:xfrm>
            <a:off x="9190511" y="2984183"/>
            <a:ext cx="1905635" cy="88963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1" dirty="0">
                <a:latin typeface="맑은 고딕" charset="0"/>
                <a:ea typeface="-윤고딕330"/>
              </a:rPr>
              <a:t>Get best genomes </a:t>
            </a:r>
            <a:endParaRPr lang="ko-KR" altLang="en-US" sz="1800" b="1" dirty="0">
              <a:latin typeface="맑은 고딕" charset="0"/>
              <a:ea typeface="-윤고딕330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3935391" y="659757"/>
            <a:ext cx="8081059" cy="6017032"/>
            <a:chOff x="3935391" y="659757"/>
            <a:chExt cx="8081059" cy="6017032"/>
          </a:xfrm>
        </p:grpSpPr>
        <p:sp>
          <p:nvSpPr>
            <p:cNvPr id="12" name="TextBox 11"/>
            <p:cNvSpPr txBox="1"/>
            <p:nvPr/>
          </p:nvSpPr>
          <p:spPr>
            <a:xfrm>
              <a:off x="3935391" y="659757"/>
              <a:ext cx="2639028" cy="6017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rgbClr val="FF0000"/>
                  </a:solidFill>
                </a:rPr>
                <a:t>[NEAT</a:t>
              </a:r>
              <a:r>
                <a:rPr lang="en-US" altLang="ko-KR" sz="1100" b="1" dirty="0" smtClean="0"/>
                <a:t>]</a:t>
              </a:r>
            </a:p>
            <a:p>
              <a:r>
                <a:rPr lang="en-US" altLang="ko-KR" sz="1100" dirty="0" err="1" smtClean="0"/>
                <a:t>fitness_criterion</a:t>
              </a:r>
              <a:r>
                <a:rPr lang="en-US" altLang="ko-KR" sz="1100" dirty="0" smtClean="0"/>
                <a:t>     = max</a:t>
              </a:r>
            </a:p>
            <a:p>
              <a:r>
                <a:rPr lang="en-US" altLang="ko-KR" sz="1100" dirty="0" err="1" smtClean="0"/>
                <a:t>fitness_threshold</a:t>
              </a:r>
              <a:r>
                <a:rPr lang="en-US" altLang="ko-KR" sz="1100" dirty="0" smtClean="0"/>
                <a:t>     = 20000</a:t>
              </a:r>
            </a:p>
            <a:p>
              <a:r>
                <a:rPr lang="en-US" altLang="ko-KR" sz="1100" b="1" dirty="0" err="1" smtClean="0">
                  <a:solidFill>
                    <a:srgbClr val="FF0000"/>
                  </a:solidFill>
                </a:rPr>
                <a:t>pop_size</a:t>
              </a:r>
              <a:r>
                <a:rPr lang="en-US" altLang="ko-KR" sz="1100" b="1" dirty="0" smtClean="0">
                  <a:solidFill>
                    <a:srgbClr val="FF0000"/>
                  </a:solidFill>
                </a:rPr>
                <a:t>              = 50</a:t>
              </a:r>
            </a:p>
            <a:p>
              <a:r>
                <a:rPr lang="en-US" altLang="ko-KR" sz="1100" dirty="0" err="1" smtClean="0"/>
                <a:t>reset_on_extinction</a:t>
              </a:r>
              <a:r>
                <a:rPr lang="en-US" altLang="ko-KR" sz="1100" dirty="0" smtClean="0"/>
                <a:t>   = False</a:t>
              </a:r>
            </a:p>
            <a:p>
              <a:endParaRPr lang="en-US" altLang="ko-KR" sz="1100" dirty="0" smtClean="0"/>
            </a:p>
            <a:p>
              <a:r>
                <a:rPr lang="en-US" altLang="ko-KR" sz="1100" b="1" dirty="0" smtClean="0">
                  <a:solidFill>
                    <a:srgbClr val="FF0000"/>
                  </a:solidFill>
                </a:rPr>
                <a:t>[</a:t>
              </a:r>
              <a:r>
                <a:rPr lang="en-US" altLang="ko-KR" sz="1100" b="1" dirty="0" err="1" smtClean="0">
                  <a:solidFill>
                    <a:srgbClr val="FF0000"/>
                  </a:solidFill>
                </a:rPr>
                <a:t>DefaultGenome</a:t>
              </a:r>
              <a:r>
                <a:rPr lang="en-US" altLang="ko-KR" sz="1100" b="1" dirty="0" smtClean="0">
                  <a:solidFill>
                    <a:srgbClr val="FF0000"/>
                  </a:solidFill>
                </a:rPr>
                <a:t>]</a:t>
              </a:r>
            </a:p>
            <a:p>
              <a:r>
                <a:rPr lang="en-US" altLang="ko-KR" sz="1100" dirty="0" smtClean="0"/>
                <a:t># node activation options</a:t>
              </a:r>
            </a:p>
            <a:p>
              <a:r>
                <a:rPr lang="en-US" altLang="ko-KR" sz="1100" b="1" dirty="0" err="1" smtClean="0">
                  <a:solidFill>
                    <a:srgbClr val="FF0000"/>
                  </a:solidFill>
                </a:rPr>
                <a:t>activation_default</a:t>
              </a:r>
              <a:r>
                <a:rPr lang="en-US" altLang="ko-KR" sz="1100" b="1" dirty="0" smtClean="0">
                  <a:solidFill>
                    <a:srgbClr val="FF0000"/>
                  </a:solidFill>
                </a:rPr>
                <a:t>      = </a:t>
              </a:r>
              <a:r>
                <a:rPr lang="en-US" altLang="ko-KR" sz="1100" b="1" dirty="0" err="1" smtClean="0">
                  <a:solidFill>
                    <a:srgbClr val="FF0000"/>
                  </a:solidFill>
                </a:rPr>
                <a:t>tanh</a:t>
              </a:r>
              <a:endParaRPr lang="en-US" altLang="ko-KR" sz="1100" b="1" dirty="0" smtClean="0">
                <a:solidFill>
                  <a:srgbClr val="FF0000"/>
                </a:solidFill>
              </a:endParaRPr>
            </a:p>
            <a:p>
              <a:r>
                <a:rPr lang="en-US" altLang="ko-KR" sz="1100" dirty="0" err="1" smtClean="0"/>
                <a:t>activation_mutate_rate</a:t>
              </a:r>
              <a:r>
                <a:rPr lang="en-US" altLang="ko-KR" sz="1100" dirty="0" smtClean="0"/>
                <a:t>  = 0.0</a:t>
              </a:r>
            </a:p>
            <a:p>
              <a:r>
                <a:rPr lang="en-US" altLang="ko-KR" sz="1100" b="1" dirty="0" err="1" smtClean="0">
                  <a:solidFill>
                    <a:srgbClr val="FF0000"/>
                  </a:solidFill>
                </a:rPr>
                <a:t>activation_options</a:t>
              </a:r>
              <a:r>
                <a:rPr lang="en-US" altLang="ko-KR" sz="1100" b="1" dirty="0" smtClean="0">
                  <a:solidFill>
                    <a:srgbClr val="FF0000"/>
                  </a:solidFill>
                </a:rPr>
                <a:t>      = </a:t>
              </a:r>
              <a:r>
                <a:rPr lang="en-US" altLang="ko-KR" sz="1100" b="1" dirty="0" err="1" smtClean="0">
                  <a:solidFill>
                    <a:srgbClr val="FF0000"/>
                  </a:solidFill>
                </a:rPr>
                <a:t>tanh</a:t>
              </a:r>
              <a:endParaRPr lang="en-US" altLang="ko-KR" sz="1100" b="1" dirty="0" smtClean="0">
                <a:solidFill>
                  <a:srgbClr val="FF0000"/>
                </a:solidFill>
              </a:endParaRPr>
            </a:p>
            <a:p>
              <a:endParaRPr lang="en-US" altLang="ko-KR" sz="1100" dirty="0" smtClean="0"/>
            </a:p>
            <a:p>
              <a:r>
                <a:rPr lang="en-US" altLang="ko-KR" sz="1100" dirty="0" smtClean="0"/>
                <a:t># node aggregation options</a:t>
              </a:r>
            </a:p>
            <a:p>
              <a:r>
                <a:rPr lang="en-US" altLang="ko-KR" sz="1100" dirty="0" err="1" smtClean="0"/>
                <a:t>aggregation_default</a:t>
              </a:r>
              <a:r>
                <a:rPr lang="en-US" altLang="ko-KR" sz="1100" dirty="0" smtClean="0"/>
                <a:t>     = sum</a:t>
              </a:r>
            </a:p>
            <a:p>
              <a:r>
                <a:rPr lang="en-US" altLang="ko-KR" sz="1100" dirty="0" err="1" smtClean="0"/>
                <a:t>aggregation_mutate_rate</a:t>
              </a:r>
              <a:r>
                <a:rPr lang="en-US" altLang="ko-KR" sz="1100" dirty="0" smtClean="0"/>
                <a:t> = 0.0</a:t>
              </a:r>
            </a:p>
            <a:p>
              <a:r>
                <a:rPr lang="en-US" altLang="ko-KR" sz="1100" dirty="0" err="1" smtClean="0"/>
                <a:t>aggregation_options</a:t>
              </a:r>
              <a:r>
                <a:rPr lang="en-US" altLang="ko-KR" sz="1100" dirty="0" smtClean="0"/>
                <a:t>     = sum</a:t>
              </a:r>
            </a:p>
            <a:p>
              <a:endParaRPr lang="en-US" altLang="ko-KR" sz="1100" dirty="0" smtClean="0"/>
            </a:p>
            <a:p>
              <a:r>
                <a:rPr lang="en-US" altLang="ko-KR" sz="1100" dirty="0" smtClean="0"/>
                <a:t># node bias options</a:t>
              </a:r>
            </a:p>
            <a:p>
              <a:r>
                <a:rPr lang="en-US" altLang="ko-KR" sz="1100" dirty="0" err="1" smtClean="0"/>
                <a:t>bias_init_mean</a:t>
              </a:r>
              <a:r>
                <a:rPr lang="en-US" altLang="ko-KR" sz="1100" dirty="0" smtClean="0"/>
                <a:t>          = 0.0</a:t>
              </a:r>
            </a:p>
            <a:p>
              <a:r>
                <a:rPr lang="en-US" altLang="ko-KR" sz="1100" dirty="0" err="1" smtClean="0"/>
                <a:t>bias_init_stdev</a:t>
              </a:r>
              <a:r>
                <a:rPr lang="en-US" altLang="ko-KR" sz="1100" dirty="0" smtClean="0"/>
                <a:t>         = 1.0</a:t>
              </a:r>
            </a:p>
            <a:p>
              <a:r>
                <a:rPr lang="en-US" altLang="ko-KR" sz="1100" dirty="0" err="1" smtClean="0"/>
                <a:t>bias_max_value</a:t>
              </a:r>
              <a:r>
                <a:rPr lang="en-US" altLang="ko-KR" sz="1100" dirty="0" smtClean="0"/>
                <a:t>          = 30.0</a:t>
              </a:r>
            </a:p>
            <a:p>
              <a:r>
                <a:rPr lang="en-US" altLang="ko-KR" sz="1100" dirty="0" err="1" smtClean="0"/>
                <a:t>bias_min_value</a:t>
              </a:r>
              <a:r>
                <a:rPr lang="en-US" altLang="ko-KR" sz="1100" dirty="0" smtClean="0"/>
                <a:t>          = -30.0</a:t>
              </a:r>
            </a:p>
            <a:p>
              <a:r>
                <a:rPr lang="en-US" altLang="ko-KR" sz="1100" dirty="0" err="1" smtClean="0"/>
                <a:t>bias_mutate_power</a:t>
              </a:r>
              <a:r>
                <a:rPr lang="en-US" altLang="ko-KR" sz="1100" dirty="0" smtClean="0"/>
                <a:t>       = 0.5</a:t>
              </a:r>
            </a:p>
            <a:p>
              <a:r>
                <a:rPr lang="en-US" altLang="ko-KR" sz="1100" dirty="0" err="1" smtClean="0"/>
                <a:t>bias_mutate_rate</a:t>
              </a:r>
              <a:r>
                <a:rPr lang="en-US" altLang="ko-KR" sz="1100" dirty="0" smtClean="0"/>
                <a:t>        = 0.7</a:t>
              </a:r>
            </a:p>
            <a:p>
              <a:r>
                <a:rPr lang="en-US" altLang="ko-KR" sz="1100" dirty="0" err="1" smtClean="0"/>
                <a:t>bias_replace_rate</a:t>
              </a:r>
              <a:r>
                <a:rPr lang="en-US" altLang="ko-KR" sz="1100" dirty="0" smtClean="0"/>
                <a:t>       = 0.1</a:t>
              </a:r>
            </a:p>
            <a:p>
              <a:endParaRPr lang="en-US" altLang="ko-KR" sz="1100" dirty="0" smtClean="0"/>
            </a:p>
            <a:p>
              <a:r>
                <a:rPr lang="en-US" altLang="ko-KR" sz="1100" dirty="0" smtClean="0"/>
                <a:t># genome compatibility options</a:t>
              </a:r>
            </a:p>
            <a:p>
              <a:r>
                <a:rPr lang="en-US" altLang="ko-KR" sz="1100" dirty="0" err="1" smtClean="0"/>
                <a:t>compatibility_disjoint_coefficient</a:t>
              </a:r>
              <a:r>
                <a:rPr lang="en-US" altLang="ko-KR" sz="1100" dirty="0" smtClean="0"/>
                <a:t> = 1.0</a:t>
              </a:r>
            </a:p>
            <a:p>
              <a:r>
                <a:rPr lang="en-US" altLang="ko-KR" sz="1100" dirty="0" err="1" smtClean="0"/>
                <a:t>compatibility_weight_coefficient</a:t>
              </a:r>
              <a:r>
                <a:rPr lang="en-US" altLang="ko-KR" sz="1100" dirty="0" smtClean="0"/>
                <a:t>   = 0.5</a:t>
              </a:r>
            </a:p>
            <a:p>
              <a:endParaRPr lang="en-US" altLang="ko-KR" sz="1100" dirty="0" smtClean="0"/>
            </a:p>
            <a:p>
              <a:r>
                <a:rPr lang="en-US" altLang="ko-KR" sz="1100" dirty="0" smtClean="0"/>
                <a:t># connection add/remove rates</a:t>
              </a:r>
            </a:p>
            <a:p>
              <a:r>
                <a:rPr lang="en-US" altLang="ko-KR" sz="1100" dirty="0" err="1" smtClean="0"/>
                <a:t>conn_add_prob</a:t>
              </a:r>
              <a:r>
                <a:rPr lang="en-US" altLang="ko-KR" sz="1100" dirty="0" smtClean="0"/>
                <a:t>           = 0.5</a:t>
              </a:r>
            </a:p>
            <a:p>
              <a:r>
                <a:rPr lang="en-US" altLang="ko-KR" sz="1100" dirty="0" err="1" smtClean="0"/>
                <a:t>conn_delete_prob</a:t>
              </a:r>
              <a:r>
                <a:rPr lang="en-US" altLang="ko-KR" sz="1100" dirty="0" smtClean="0"/>
                <a:t>        = 0.5</a:t>
              </a:r>
            </a:p>
            <a:p>
              <a:endParaRPr lang="ko-KR" altLang="en-US" sz="11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56406" y="659757"/>
              <a:ext cx="2639028" cy="5847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# connection enable options</a:t>
              </a:r>
            </a:p>
            <a:p>
              <a:r>
                <a:rPr lang="en-US" altLang="ko-KR" sz="1100" dirty="0" err="1" smtClean="0"/>
                <a:t>enabled_default</a:t>
              </a:r>
              <a:r>
                <a:rPr lang="en-US" altLang="ko-KR" sz="1100" dirty="0" smtClean="0"/>
                <a:t>         = True</a:t>
              </a:r>
            </a:p>
            <a:p>
              <a:r>
                <a:rPr lang="en-US" altLang="ko-KR" sz="1100" dirty="0" err="1" smtClean="0"/>
                <a:t>enabled_mutate_rate</a:t>
              </a:r>
              <a:r>
                <a:rPr lang="en-US" altLang="ko-KR" sz="1100" dirty="0" smtClean="0"/>
                <a:t>     = 0.01</a:t>
              </a:r>
            </a:p>
            <a:p>
              <a:endParaRPr lang="en-US" altLang="ko-KR" sz="1100" dirty="0" smtClean="0"/>
            </a:p>
            <a:p>
              <a:r>
                <a:rPr lang="en-US" altLang="ko-KR" sz="1100" dirty="0" err="1" smtClean="0"/>
                <a:t>feed_forward</a:t>
              </a:r>
              <a:r>
                <a:rPr lang="en-US" altLang="ko-KR" sz="1100" dirty="0" smtClean="0"/>
                <a:t>            = True</a:t>
              </a:r>
            </a:p>
            <a:p>
              <a:r>
                <a:rPr lang="en-US" altLang="ko-KR" sz="1100" dirty="0" err="1" smtClean="0"/>
                <a:t>initial_connection</a:t>
              </a:r>
              <a:r>
                <a:rPr lang="en-US" altLang="ko-KR" sz="1100" dirty="0" smtClean="0"/>
                <a:t>      = full</a:t>
              </a:r>
            </a:p>
            <a:p>
              <a:endParaRPr lang="en-US" altLang="ko-KR" sz="1100" dirty="0" smtClean="0"/>
            </a:p>
            <a:p>
              <a:r>
                <a:rPr lang="en-US" altLang="ko-KR" sz="1100" dirty="0" smtClean="0"/>
                <a:t># node add/remove rates</a:t>
              </a:r>
            </a:p>
            <a:p>
              <a:r>
                <a:rPr lang="en-US" altLang="ko-KR" sz="1100" dirty="0" err="1" smtClean="0"/>
                <a:t>node_add_prob</a:t>
              </a:r>
              <a:r>
                <a:rPr lang="en-US" altLang="ko-KR" sz="1100" dirty="0" smtClean="0"/>
                <a:t>           = 0.2</a:t>
              </a:r>
            </a:p>
            <a:p>
              <a:r>
                <a:rPr lang="en-US" altLang="ko-KR" sz="1100" dirty="0" err="1" smtClean="0"/>
                <a:t>node_delete_prob</a:t>
              </a:r>
              <a:r>
                <a:rPr lang="en-US" altLang="ko-KR" sz="1100" dirty="0" smtClean="0"/>
                <a:t>        = 0.2</a:t>
              </a:r>
            </a:p>
            <a:p>
              <a:endParaRPr lang="en-US" altLang="ko-KR" sz="1100" dirty="0" smtClean="0"/>
            </a:p>
            <a:p>
              <a:r>
                <a:rPr lang="en-US" altLang="ko-KR" sz="1100" b="1" dirty="0" smtClean="0">
                  <a:solidFill>
                    <a:srgbClr val="FF0000"/>
                  </a:solidFill>
                </a:rPr>
                <a:t># network parameters</a:t>
              </a:r>
            </a:p>
            <a:p>
              <a:r>
                <a:rPr lang="en-US" altLang="ko-KR" sz="1100" b="1" dirty="0" err="1" smtClean="0">
                  <a:solidFill>
                    <a:srgbClr val="FF0000"/>
                  </a:solidFill>
                </a:rPr>
                <a:t>num_hidden</a:t>
              </a:r>
              <a:r>
                <a:rPr lang="en-US" altLang="ko-KR" sz="1100" b="1" dirty="0" smtClean="0">
                  <a:solidFill>
                    <a:srgbClr val="FF0000"/>
                  </a:solidFill>
                </a:rPr>
                <a:t>              = 10</a:t>
              </a:r>
            </a:p>
            <a:p>
              <a:r>
                <a:rPr lang="en-US" altLang="ko-KR" sz="1100" b="1" dirty="0" err="1" smtClean="0">
                  <a:solidFill>
                    <a:srgbClr val="FF0000"/>
                  </a:solidFill>
                </a:rPr>
                <a:t>num_inputs</a:t>
              </a:r>
              <a:r>
                <a:rPr lang="en-US" altLang="ko-KR" sz="1100" b="1" dirty="0" smtClean="0">
                  <a:solidFill>
                    <a:srgbClr val="FF0000"/>
                  </a:solidFill>
                </a:rPr>
                <a:t>              = 20</a:t>
              </a:r>
            </a:p>
            <a:p>
              <a:r>
                <a:rPr lang="en-US" altLang="ko-KR" sz="1100" b="1" dirty="0" err="1" smtClean="0">
                  <a:solidFill>
                    <a:srgbClr val="FF0000"/>
                  </a:solidFill>
                </a:rPr>
                <a:t>num_outputs</a:t>
              </a:r>
              <a:r>
                <a:rPr lang="en-US" altLang="ko-KR" sz="1100" b="1" dirty="0" smtClean="0">
                  <a:solidFill>
                    <a:srgbClr val="FF0000"/>
                  </a:solidFill>
                </a:rPr>
                <a:t>             = 1</a:t>
              </a:r>
            </a:p>
            <a:p>
              <a:endParaRPr lang="en-US" altLang="ko-KR" sz="1100" dirty="0" smtClean="0"/>
            </a:p>
            <a:p>
              <a:r>
                <a:rPr lang="en-US" altLang="ko-KR" sz="1100" dirty="0" smtClean="0"/>
                <a:t># node response options</a:t>
              </a:r>
            </a:p>
            <a:p>
              <a:r>
                <a:rPr lang="en-US" altLang="ko-KR" sz="1100" dirty="0" err="1" smtClean="0"/>
                <a:t>response_init_mean</a:t>
              </a:r>
              <a:r>
                <a:rPr lang="en-US" altLang="ko-KR" sz="1100" dirty="0" smtClean="0"/>
                <a:t>      = 1.0</a:t>
              </a:r>
            </a:p>
            <a:p>
              <a:r>
                <a:rPr lang="en-US" altLang="ko-KR" sz="1100" dirty="0" err="1" smtClean="0"/>
                <a:t>response_init_stdev</a:t>
              </a:r>
              <a:r>
                <a:rPr lang="en-US" altLang="ko-KR" sz="1100" dirty="0" smtClean="0"/>
                <a:t>     = 0.0</a:t>
              </a:r>
            </a:p>
            <a:p>
              <a:r>
                <a:rPr lang="en-US" altLang="ko-KR" sz="1100" dirty="0" err="1" smtClean="0"/>
                <a:t>response_max_value</a:t>
              </a:r>
              <a:r>
                <a:rPr lang="en-US" altLang="ko-KR" sz="1100" dirty="0" smtClean="0"/>
                <a:t>      = 30.0</a:t>
              </a:r>
            </a:p>
            <a:p>
              <a:r>
                <a:rPr lang="en-US" altLang="ko-KR" sz="1100" dirty="0" err="1" smtClean="0"/>
                <a:t>response_min_value</a:t>
              </a:r>
              <a:r>
                <a:rPr lang="en-US" altLang="ko-KR" sz="1100" dirty="0" smtClean="0"/>
                <a:t>      = -30.0</a:t>
              </a:r>
            </a:p>
            <a:p>
              <a:r>
                <a:rPr lang="en-US" altLang="ko-KR" sz="1100" dirty="0" err="1" smtClean="0"/>
                <a:t>response_mutate_power</a:t>
              </a:r>
              <a:r>
                <a:rPr lang="en-US" altLang="ko-KR" sz="1100" dirty="0" smtClean="0"/>
                <a:t>   = 0.0</a:t>
              </a:r>
            </a:p>
            <a:p>
              <a:r>
                <a:rPr lang="en-US" altLang="ko-KR" sz="1100" dirty="0" err="1" smtClean="0"/>
                <a:t>response_mutate_rate</a:t>
              </a:r>
              <a:r>
                <a:rPr lang="en-US" altLang="ko-KR" sz="1100" dirty="0" smtClean="0"/>
                <a:t>    = 0.0</a:t>
              </a:r>
            </a:p>
            <a:p>
              <a:r>
                <a:rPr lang="en-US" altLang="ko-KR" sz="1100" dirty="0" err="1" smtClean="0"/>
                <a:t>response_replace_rate</a:t>
              </a:r>
              <a:r>
                <a:rPr lang="en-US" altLang="ko-KR" sz="1100" dirty="0" smtClean="0"/>
                <a:t>   = 0.0</a:t>
              </a:r>
            </a:p>
            <a:p>
              <a:endParaRPr lang="en-US" altLang="ko-KR" sz="1100" dirty="0" smtClean="0"/>
            </a:p>
            <a:p>
              <a:r>
                <a:rPr lang="en-US" altLang="ko-KR" sz="1100" dirty="0" smtClean="0"/>
                <a:t># connection weight options</a:t>
              </a:r>
            </a:p>
            <a:p>
              <a:r>
                <a:rPr lang="en-US" altLang="ko-KR" sz="1100" dirty="0" err="1" smtClean="0"/>
                <a:t>weight_init_mean</a:t>
              </a:r>
              <a:r>
                <a:rPr lang="en-US" altLang="ko-KR" sz="1100" dirty="0" smtClean="0"/>
                <a:t>        = 0.0</a:t>
              </a:r>
            </a:p>
            <a:p>
              <a:r>
                <a:rPr lang="en-US" altLang="ko-KR" sz="1100" dirty="0" err="1" smtClean="0"/>
                <a:t>weight_init_stdev</a:t>
              </a:r>
              <a:r>
                <a:rPr lang="en-US" altLang="ko-KR" sz="1100" dirty="0" smtClean="0"/>
                <a:t>       = 1.0</a:t>
              </a:r>
            </a:p>
            <a:p>
              <a:r>
                <a:rPr lang="en-US" altLang="ko-KR" sz="1100" dirty="0" err="1" smtClean="0"/>
                <a:t>weight_max_value</a:t>
              </a:r>
              <a:r>
                <a:rPr lang="en-US" altLang="ko-KR" sz="1100" dirty="0" smtClean="0"/>
                <a:t>        = 30</a:t>
              </a:r>
            </a:p>
            <a:p>
              <a:r>
                <a:rPr lang="en-US" altLang="ko-KR" sz="1100" dirty="0" err="1" smtClean="0"/>
                <a:t>weight_min_value</a:t>
              </a:r>
              <a:r>
                <a:rPr lang="en-US" altLang="ko-KR" sz="1100" dirty="0" smtClean="0"/>
                <a:t>        = -30</a:t>
              </a:r>
            </a:p>
            <a:p>
              <a:r>
                <a:rPr lang="en-US" altLang="ko-KR" sz="1100" dirty="0" err="1" smtClean="0"/>
                <a:t>weight_mutate_power</a:t>
              </a:r>
              <a:r>
                <a:rPr lang="en-US" altLang="ko-KR" sz="1100" dirty="0" smtClean="0"/>
                <a:t>     = 0.5</a:t>
              </a:r>
            </a:p>
            <a:p>
              <a:r>
                <a:rPr lang="en-US" altLang="ko-KR" sz="1100" dirty="0" err="1" smtClean="0"/>
                <a:t>weight_mutate_rate</a:t>
              </a:r>
              <a:r>
                <a:rPr lang="en-US" altLang="ko-KR" sz="1100" dirty="0" smtClean="0"/>
                <a:t>      = 0.8</a:t>
              </a:r>
            </a:p>
            <a:p>
              <a:r>
                <a:rPr lang="en-US" altLang="ko-KR" sz="1100" dirty="0" err="1" smtClean="0"/>
                <a:t>weight_replace_rate</a:t>
              </a:r>
              <a:r>
                <a:rPr lang="en-US" altLang="ko-KR" sz="1100" dirty="0" smtClean="0"/>
                <a:t>     = 0.1</a:t>
              </a:r>
            </a:p>
            <a:p>
              <a:endParaRPr lang="en-US" altLang="ko-KR" sz="1100" dirty="0" smtClean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377422" y="659757"/>
              <a:ext cx="2639028" cy="2292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[</a:t>
              </a:r>
              <a:r>
                <a:rPr lang="en-US" altLang="ko-KR" sz="1100" dirty="0" err="1" smtClean="0"/>
                <a:t>DefaultSpeciesSet</a:t>
              </a:r>
              <a:r>
                <a:rPr lang="en-US" altLang="ko-KR" sz="1100" dirty="0" smtClean="0"/>
                <a:t>]</a:t>
              </a:r>
            </a:p>
            <a:p>
              <a:r>
                <a:rPr lang="en-US" altLang="ko-KR" sz="1100" dirty="0" err="1" smtClean="0"/>
                <a:t>compatibility_threshold</a:t>
              </a:r>
              <a:r>
                <a:rPr lang="en-US" altLang="ko-KR" sz="1100" dirty="0" smtClean="0"/>
                <a:t> = 3.0</a:t>
              </a:r>
            </a:p>
            <a:p>
              <a:endParaRPr lang="en-US" altLang="ko-KR" sz="1100" dirty="0" smtClean="0"/>
            </a:p>
            <a:p>
              <a:r>
                <a:rPr lang="en-US" altLang="ko-KR" sz="1100" dirty="0" smtClean="0"/>
                <a:t>[</a:t>
              </a:r>
              <a:r>
                <a:rPr lang="en-US" altLang="ko-KR" sz="1100" dirty="0" err="1" smtClean="0"/>
                <a:t>DefaultStagnation</a:t>
              </a:r>
              <a:r>
                <a:rPr lang="en-US" altLang="ko-KR" sz="1100" dirty="0" smtClean="0"/>
                <a:t>]</a:t>
              </a:r>
            </a:p>
            <a:p>
              <a:r>
                <a:rPr lang="en-US" altLang="ko-KR" sz="1100" dirty="0" err="1" smtClean="0"/>
                <a:t>species_fitness_func</a:t>
              </a:r>
              <a:r>
                <a:rPr lang="en-US" altLang="ko-KR" sz="1100" dirty="0" smtClean="0"/>
                <a:t> = max</a:t>
              </a:r>
            </a:p>
            <a:p>
              <a:r>
                <a:rPr lang="en-US" altLang="ko-KR" sz="1100" dirty="0" err="1" smtClean="0"/>
                <a:t>max_stagnation</a:t>
              </a:r>
              <a:r>
                <a:rPr lang="en-US" altLang="ko-KR" sz="1100" dirty="0" smtClean="0"/>
                <a:t>       = 30</a:t>
              </a:r>
            </a:p>
            <a:p>
              <a:r>
                <a:rPr lang="en-US" altLang="ko-KR" sz="1100" dirty="0" err="1" smtClean="0"/>
                <a:t>species_elitism</a:t>
              </a:r>
              <a:r>
                <a:rPr lang="en-US" altLang="ko-KR" sz="1100" dirty="0" smtClean="0"/>
                <a:t>      = 2</a:t>
              </a:r>
            </a:p>
            <a:p>
              <a:endParaRPr lang="en-US" altLang="ko-KR" sz="1100" dirty="0" smtClean="0"/>
            </a:p>
            <a:p>
              <a:r>
                <a:rPr lang="en-US" altLang="ko-KR" sz="1100" dirty="0" smtClean="0"/>
                <a:t>[</a:t>
              </a:r>
              <a:r>
                <a:rPr lang="en-US" altLang="ko-KR" sz="1100" dirty="0" err="1" smtClean="0"/>
                <a:t>DefaultReproduction</a:t>
              </a:r>
              <a:r>
                <a:rPr lang="en-US" altLang="ko-KR" sz="1100" dirty="0" smtClean="0"/>
                <a:t>]</a:t>
              </a:r>
            </a:p>
            <a:p>
              <a:r>
                <a:rPr lang="en-US" altLang="ko-KR" sz="1100" dirty="0" smtClean="0"/>
                <a:t>elitism            = 2</a:t>
              </a:r>
            </a:p>
            <a:p>
              <a:r>
                <a:rPr lang="en-US" altLang="ko-KR" sz="1100" dirty="0" err="1" smtClean="0"/>
                <a:t>survival_threshold</a:t>
              </a:r>
              <a:r>
                <a:rPr lang="en-US" altLang="ko-KR" sz="1100" dirty="0" smtClean="0"/>
                <a:t> = 0.2</a:t>
              </a:r>
            </a:p>
            <a:p>
              <a:endParaRPr lang="ko-KR" altLang="en-US" sz="1100" dirty="0" smtClean="0"/>
            </a:p>
            <a:p>
              <a:endParaRPr lang="ko-KR" altLang="en-US" sz="1100" dirty="0"/>
            </a:p>
          </p:txBody>
        </p:sp>
      </p:grpSp>
      <p:sp>
        <p:nvSpPr>
          <p:cNvPr id="23" name="오른쪽 화살표 22"/>
          <p:cNvSpPr/>
          <p:nvPr/>
        </p:nvSpPr>
        <p:spPr>
          <a:xfrm>
            <a:off x="7950954" y="3130062"/>
            <a:ext cx="703385" cy="597877"/>
          </a:xfrm>
          <a:prstGeom prst="rightArrow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669175" y="3138669"/>
            <a:ext cx="1782501" cy="57873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>
            <a:off x="3751273" y="3129098"/>
            <a:ext cx="703385" cy="597877"/>
          </a:xfrm>
          <a:prstGeom prst="rightArrow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화살표 25"/>
          <p:cNvSpPr/>
          <p:nvPr/>
        </p:nvSpPr>
        <p:spPr>
          <a:xfrm>
            <a:off x="4644453" y="3129098"/>
            <a:ext cx="703385" cy="597877"/>
          </a:xfrm>
          <a:prstGeom prst="rightArrow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3935391" y="671691"/>
            <a:ext cx="8081059" cy="6186309"/>
            <a:chOff x="4087791" y="812157"/>
            <a:chExt cx="8081059" cy="6186309"/>
          </a:xfrm>
        </p:grpSpPr>
        <p:sp>
          <p:nvSpPr>
            <p:cNvPr id="27" name="TextBox 26"/>
            <p:cNvSpPr txBox="1"/>
            <p:nvPr/>
          </p:nvSpPr>
          <p:spPr>
            <a:xfrm>
              <a:off x="4087791" y="812157"/>
              <a:ext cx="2639028" cy="618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[NEAT]</a:t>
              </a:r>
            </a:p>
            <a:p>
              <a:r>
                <a:rPr lang="en-US" altLang="ko-KR" sz="1100" dirty="0" err="1" smtClean="0"/>
                <a:t>fitness_criterion</a:t>
              </a:r>
              <a:r>
                <a:rPr lang="en-US" altLang="ko-KR" sz="1100" dirty="0" smtClean="0"/>
                <a:t>     = max</a:t>
              </a:r>
            </a:p>
            <a:p>
              <a:r>
                <a:rPr lang="en-US" altLang="ko-KR" sz="1100" dirty="0" err="1" smtClean="0"/>
                <a:t>fitness_threshold</a:t>
              </a:r>
              <a:r>
                <a:rPr lang="en-US" altLang="ko-KR" sz="1100" dirty="0" smtClean="0"/>
                <a:t>     = 20000</a:t>
              </a:r>
            </a:p>
            <a:p>
              <a:r>
                <a:rPr lang="en-US" altLang="ko-KR" sz="1100" dirty="0" err="1" smtClean="0"/>
                <a:t>pop_size</a:t>
              </a:r>
              <a:r>
                <a:rPr lang="en-US" altLang="ko-KR" sz="1100" dirty="0" smtClean="0"/>
                <a:t>              = 50</a:t>
              </a:r>
            </a:p>
            <a:p>
              <a:r>
                <a:rPr lang="en-US" altLang="ko-KR" sz="1100" dirty="0" err="1" smtClean="0"/>
                <a:t>reset_on_extinction</a:t>
              </a:r>
              <a:r>
                <a:rPr lang="en-US" altLang="ko-KR" sz="1100" dirty="0" smtClean="0"/>
                <a:t>   = False</a:t>
              </a:r>
            </a:p>
            <a:p>
              <a:endParaRPr lang="en-US" altLang="ko-KR" sz="1100" dirty="0" smtClean="0"/>
            </a:p>
            <a:p>
              <a:r>
                <a:rPr lang="en-US" altLang="ko-KR" sz="1100" dirty="0" smtClean="0"/>
                <a:t>[</a:t>
              </a:r>
              <a:r>
                <a:rPr lang="en-US" altLang="ko-KR" sz="1100" dirty="0" err="1" smtClean="0"/>
                <a:t>DefaultGenome</a:t>
              </a:r>
              <a:r>
                <a:rPr lang="en-US" altLang="ko-KR" sz="1100" dirty="0" smtClean="0"/>
                <a:t>]</a:t>
              </a:r>
            </a:p>
            <a:p>
              <a:r>
                <a:rPr lang="en-US" altLang="ko-KR" sz="1100" dirty="0" smtClean="0"/>
                <a:t># node activation options</a:t>
              </a:r>
            </a:p>
            <a:p>
              <a:r>
                <a:rPr lang="en-US" altLang="ko-KR" sz="1100" dirty="0" err="1" smtClean="0"/>
                <a:t>activation_default</a:t>
              </a:r>
              <a:r>
                <a:rPr lang="en-US" altLang="ko-KR" sz="1100" dirty="0" smtClean="0"/>
                <a:t>      = </a:t>
              </a:r>
              <a:r>
                <a:rPr lang="en-US" altLang="ko-KR" sz="1100" dirty="0" err="1" smtClean="0"/>
                <a:t>tanh</a:t>
              </a:r>
              <a:endParaRPr lang="en-US" altLang="ko-KR" sz="1100" dirty="0" smtClean="0"/>
            </a:p>
            <a:p>
              <a:r>
                <a:rPr lang="en-US" altLang="ko-KR" sz="1100" dirty="0" err="1" smtClean="0"/>
                <a:t>activation_mutate_rate</a:t>
              </a:r>
              <a:r>
                <a:rPr lang="en-US" altLang="ko-KR" sz="1100" dirty="0" smtClean="0"/>
                <a:t>  = 0.0</a:t>
              </a:r>
            </a:p>
            <a:p>
              <a:r>
                <a:rPr lang="en-US" altLang="ko-KR" sz="1100" dirty="0" err="1" smtClean="0"/>
                <a:t>activation_options</a:t>
              </a:r>
              <a:r>
                <a:rPr lang="en-US" altLang="ko-KR" sz="1100" dirty="0" smtClean="0"/>
                <a:t>      = </a:t>
              </a:r>
              <a:r>
                <a:rPr lang="en-US" altLang="ko-KR" sz="1100" dirty="0" err="1" smtClean="0"/>
                <a:t>tanh</a:t>
              </a:r>
              <a:endParaRPr lang="en-US" altLang="ko-KR" sz="1100" dirty="0" smtClean="0"/>
            </a:p>
            <a:p>
              <a:endParaRPr lang="en-US" altLang="ko-KR" sz="1100" dirty="0" smtClean="0"/>
            </a:p>
            <a:p>
              <a:r>
                <a:rPr lang="en-US" altLang="ko-KR" sz="1100" dirty="0" smtClean="0"/>
                <a:t># node aggregation options</a:t>
              </a:r>
            </a:p>
            <a:p>
              <a:r>
                <a:rPr lang="en-US" altLang="ko-KR" sz="1100" dirty="0" err="1" smtClean="0"/>
                <a:t>aggregation_default</a:t>
              </a:r>
              <a:r>
                <a:rPr lang="en-US" altLang="ko-KR" sz="1100" dirty="0" smtClean="0"/>
                <a:t>     = sum</a:t>
              </a:r>
            </a:p>
            <a:p>
              <a:r>
                <a:rPr lang="en-US" altLang="ko-KR" sz="1100" dirty="0" err="1" smtClean="0"/>
                <a:t>aggregation_mutate_rate</a:t>
              </a:r>
              <a:r>
                <a:rPr lang="en-US" altLang="ko-KR" sz="1100" dirty="0" smtClean="0"/>
                <a:t> = 0.0</a:t>
              </a:r>
            </a:p>
            <a:p>
              <a:r>
                <a:rPr lang="en-US" altLang="ko-KR" sz="1100" dirty="0" err="1" smtClean="0"/>
                <a:t>aggregation_options</a:t>
              </a:r>
              <a:r>
                <a:rPr lang="en-US" altLang="ko-KR" sz="1100" dirty="0" smtClean="0"/>
                <a:t>     = sum</a:t>
              </a:r>
            </a:p>
            <a:p>
              <a:endParaRPr lang="en-US" altLang="ko-KR" sz="1100" dirty="0" smtClean="0"/>
            </a:p>
            <a:p>
              <a:r>
                <a:rPr lang="en-US" altLang="ko-KR" sz="1100" dirty="0" smtClean="0"/>
                <a:t># node bias options</a:t>
              </a:r>
            </a:p>
            <a:p>
              <a:r>
                <a:rPr lang="en-US" altLang="ko-KR" sz="1100" dirty="0" err="1" smtClean="0"/>
                <a:t>bias_init_mean</a:t>
              </a:r>
              <a:r>
                <a:rPr lang="en-US" altLang="ko-KR" sz="1100" dirty="0" smtClean="0"/>
                <a:t>          = 0.0</a:t>
              </a:r>
            </a:p>
            <a:p>
              <a:r>
                <a:rPr lang="en-US" altLang="ko-KR" sz="1100" dirty="0" err="1" smtClean="0"/>
                <a:t>bias_init_stdev</a:t>
              </a:r>
              <a:r>
                <a:rPr lang="en-US" altLang="ko-KR" sz="1100" dirty="0" smtClean="0"/>
                <a:t>         = 1.0</a:t>
              </a:r>
            </a:p>
            <a:p>
              <a:r>
                <a:rPr lang="en-US" altLang="ko-KR" sz="1100" dirty="0" err="1" smtClean="0"/>
                <a:t>bias_max_value</a:t>
              </a:r>
              <a:r>
                <a:rPr lang="en-US" altLang="ko-KR" sz="1100" dirty="0" smtClean="0"/>
                <a:t>          = 30.0</a:t>
              </a:r>
            </a:p>
            <a:p>
              <a:r>
                <a:rPr lang="en-US" altLang="ko-KR" sz="1100" dirty="0" err="1" smtClean="0"/>
                <a:t>bias_min_value</a:t>
              </a:r>
              <a:r>
                <a:rPr lang="en-US" altLang="ko-KR" sz="1100" dirty="0" smtClean="0"/>
                <a:t>          = -30.0</a:t>
              </a:r>
            </a:p>
            <a:p>
              <a:r>
                <a:rPr lang="en-US" altLang="ko-KR" sz="1100" dirty="0" err="1" smtClean="0"/>
                <a:t>bias_mutate_power</a:t>
              </a:r>
              <a:r>
                <a:rPr lang="en-US" altLang="ko-KR" sz="1100" dirty="0" smtClean="0"/>
                <a:t>       = 0.5</a:t>
              </a:r>
            </a:p>
            <a:p>
              <a:r>
                <a:rPr lang="en-US" altLang="ko-KR" sz="1100" dirty="0" err="1" smtClean="0"/>
                <a:t>bias_mutate_rate</a:t>
              </a:r>
              <a:r>
                <a:rPr lang="en-US" altLang="ko-KR" sz="1100" dirty="0" smtClean="0"/>
                <a:t>        = 0.7</a:t>
              </a:r>
            </a:p>
            <a:p>
              <a:r>
                <a:rPr lang="en-US" altLang="ko-KR" sz="1100" dirty="0" err="1" smtClean="0"/>
                <a:t>bias_replace_rate</a:t>
              </a:r>
              <a:r>
                <a:rPr lang="en-US" altLang="ko-KR" sz="1100" dirty="0" smtClean="0"/>
                <a:t>       = 0.1</a:t>
              </a:r>
            </a:p>
            <a:p>
              <a:endParaRPr lang="en-US" altLang="ko-KR" sz="1100" dirty="0" smtClean="0"/>
            </a:p>
            <a:p>
              <a:r>
                <a:rPr lang="en-US" altLang="ko-KR" sz="1100" dirty="0" smtClean="0"/>
                <a:t># genome compatibility options</a:t>
              </a:r>
            </a:p>
            <a:p>
              <a:r>
                <a:rPr lang="en-US" altLang="ko-KR" sz="1100" dirty="0" err="1" smtClean="0"/>
                <a:t>compatibility_disjoint_coefficient</a:t>
              </a:r>
              <a:r>
                <a:rPr lang="en-US" altLang="ko-KR" sz="1100" dirty="0" smtClean="0"/>
                <a:t> = 1.0</a:t>
              </a:r>
            </a:p>
            <a:p>
              <a:r>
                <a:rPr lang="en-US" altLang="ko-KR" sz="1100" dirty="0" err="1" smtClean="0"/>
                <a:t>compatibility_weight_coefficient</a:t>
              </a:r>
              <a:r>
                <a:rPr lang="en-US" altLang="ko-KR" sz="1100" dirty="0" smtClean="0"/>
                <a:t>   = 0.5</a:t>
              </a:r>
            </a:p>
            <a:p>
              <a:endParaRPr lang="en-US" altLang="ko-KR" sz="1100" dirty="0" smtClean="0"/>
            </a:p>
            <a:p>
              <a:r>
                <a:rPr lang="en-US" altLang="ko-KR" sz="1100" dirty="0" smtClean="0"/>
                <a:t># connection add/remove rates</a:t>
              </a:r>
            </a:p>
            <a:p>
              <a:r>
                <a:rPr lang="en-US" altLang="ko-KR" sz="1100" dirty="0" err="1" smtClean="0"/>
                <a:t>conn_add_prob</a:t>
              </a:r>
              <a:r>
                <a:rPr lang="en-US" altLang="ko-KR" sz="1100" dirty="0" smtClean="0"/>
                <a:t>           = 0.5</a:t>
              </a:r>
            </a:p>
            <a:p>
              <a:r>
                <a:rPr lang="en-US" altLang="ko-KR" sz="1100" dirty="0" err="1" smtClean="0"/>
                <a:t>conn_delete_prob</a:t>
              </a:r>
              <a:r>
                <a:rPr lang="en-US" altLang="ko-KR" sz="1100" dirty="0" smtClean="0"/>
                <a:t>        = 0.5</a:t>
              </a:r>
            </a:p>
            <a:p>
              <a:endParaRPr lang="ko-KR" altLang="en-US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808806" y="812157"/>
              <a:ext cx="2639028" cy="5847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# connection enable options</a:t>
              </a:r>
            </a:p>
            <a:p>
              <a:r>
                <a:rPr lang="en-US" altLang="ko-KR" sz="1100" dirty="0" err="1" smtClean="0"/>
                <a:t>enabled_default</a:t>
              </a:r>
              <a:r>
                <a:rPr lang="en-US" altLang="ko-KR" sz="1100" dirty="0" smtClean="0"/>
                <a:t>         = True</a:t>
              </a:r>
            </a:p>
            <a:p>
              <a:r>
                <a:rPr lang="en-US" altLang="ko-KR" sz="1100" dirty="0" err="1" smtClean="0"/>
                <a:t>enabled_mutate_rate</a:t>
              </a:r>
              <a:r>
                <a:rPr lang="en-US" altLang="ko-KR" sz="1100" dirty="0" smtClean="0"/>
                <a:t>     = 0.01</a:t>
              </a:r>
            </a:p>
            <a:p>
              <a:endParaRPr lang="en-US" altLang="ko-KR" sz="1100" dirty="0" smtClean="0"/>
            </a:p>
            <a:p>
              <a:r>
                <a:rPr lang="en-US" altLang="ko-KR" sz="1100" dirty="0" err="1" smtClean="0"/>
                <a:t>feed_forward</a:t>
              </a:r>
              <a:r>
                <a:rPr lang="en-US" altLang="ko-KR" sz="1100" dirty="0" smtClean="0"/>
                <a:t>            = True</a:t>
              </a:r>
            </a:p>
            <a:p>
              <a:r>
                <a:rPr lang="en-US" altLang="ko-KR" sz="1100" dirty="0" err="1" smtClean="0"/>
                <a:t>initial_connection</a:t>
              </a:r>
              <a:r>
                <a:rPr lang="en-US" altLang="ko-KR" sz="1100" dirty="0" smtClean="0"/>
                <a:t>      = full</a:t>
              </a:r>
            </a:p>
            <a:p>
              <a:endParaRPr lang="en-US" altLang="ko-KR" sz="1100" dirty="0" smtClean="0"/>
            </a:p>
            <a:p>
              <a:r>
                <a:rPr lang="en-US" altLang="ko-KR" sz="1100" dirty="0" smtClean="0"/>
                <a:t># node add/remove rates</a:t>
              </a:r>
            </a:p>
            <a:p>
              <a:r>
                <a:rPr lang="en-US" altLang="ko-KR" sz="1100" dirty="0" err="1" smtClean="0"/>
                <a:t>node_add_prob</a:t>
              </a:r>
              <a:r>
                <a:rPr lang="en-US" altLang="ko-KR" sz="1100" dirty="0" smtClean="0"/>
                <a:t>           = 0.2</a:t>
              </a:r>
            </a:p>
            <a:p>
              <a:r>
                <a:rPr lang="en-US" altLang="ko-KR" sz="1100" dirty="0" err="1" smtClean="0"/>
                <a:t>node_delete_prob</a:t>
              </a:r>
              <a:r>
                <a:rPr lang="en-US" altLang="ko-KR" sz="1100" dirty="0" smtClean="0"/>
                <a:t>        = 0.2</a:t>
              </a:r>
            </a:p>
            <a:p>
              <a:endParaRPr lang="en-US" altLang="ko-KR" sz="1100" dirty="0" smtClean="0"/>
            </a:p>
            <a:p>
              <a:r>
                <a:rPr lang="en-US" altLang="ko-KR" sz="1100" dirty="0" smtClean="0"/>
                <a:t># network parameters</a:t>
              </a:r>
            </a:p>
            <a:p>
              <a:r>
                <a:rPr lang="en-US" altLang="ko-KR" sz="1100" dirty="0" err="1" smtClean="0"/>
                <a:t>num_hidden</a:t>
              </a:r>
              <a:r>
                <a:rPr lang="en-US" altLang="ko-KR" sz="1100" dirty="0" smtClean="0"/>
                <a:t>              = 10</a:t>
              </a:r>
            </a:p>
            <a:p>
              <a:r>
                <a:rPr lang="en-US" altLang="ko-KR" sz="1100" dirty="0" err="1" smtClean="0"/>
                <a:t>num_inputs</a:t>
              </a:r>
              <a:r>
                <a:rPr lang="en-US" altLang="ko-KR" sz="1100" dirty="0" smtClean="0"/>
                <a:t>              = 20</a:t>
              </a:r>
            </a:p>
            <a:p>
              <a:r>
                <a:rPr lang="en-US" altLang="ko-KR" sz="1100" dirty="0" err="1" smtClean="0"/>
                <a:t>num_outputs</a:t>
              </a:r>
              <a:r>
                <a:rPr lang="en-US" altLang="ko-KR" sz="1100" dirty="0" smtClean="0"/>
                <a:t>             = 1</a:t>
              </a:r>
            </a:p>
            <a:p>
              <a:endParaRPr lang="en-US" altLang="ko-KR" sz="1100" dirty="0" smtClean="0"/>
            </a:p>
            <a:p>
              <a:r>
                <a:rPr lang="en-US" altLang="ko-KR" sz="1100" dirty="0" smtClean="0"/>
                <a:t># node response options</a:t>
              </a:r>
            </a:p>
            <a:p>
              <a:r>
                <a:rPr lang="en-US" altLang="ko-KR" sz="1100" dirty="0" err="1" smtClean="0"/>
                <a:t>response_init_mean</a:t>
              </a:r>
              <a:r>
                <a:rPr lang="en-US" altLang="ko-KR" sz="1100" dirty="0" smtClean="0"/>
                <a:t>      = 1.0</a:t>
              </a:r>
            </a:p>
            <a:p>
              <a:r>
                <a:rPr lang="en-US" altLang="ko-KR" sz="1100" dirty="0" err="1" smtClean="0"/>
                <a:t>response_init_stdev</a:t>
              </a:r>
              <a:r>
                <a:rPr lang="en-US" altLang="ko-KR" sz="1100" dirty="0" smtClean="0"/>
                <a:t>     = 0.0</a:t>
              </a:r>
            </a:p>
            <a:p>
              <a:r>
                <a:rPr lang="en-US" altLang="ko-KR" sz="1100" dirty="0" err="1" smtClean="0"/>
                <a:t>response_max_value</a:t>
              </a:r>
              <a:r>
                <a:rPr lang="en-US" altLang="ko-KR" sz="1100" dirty="0" smtClean="0"/>
                <a:t>      = 30.0</a:t>
              </a:r>
            </a:p>
            <a:p>
              <a:r>
                <a:rPr lang="en-US" altLang="ko-KR" sz="1100" dirty="0" err="1" smtClean="0"/>
                <a:t>response_min_value</a:t>
              </a:r>
              <a:r>
                <a:rPr lang="en-US" altLang="ko-KR" sz="1100" dirty="0" smtClean="0"/>
                <a:t>      = -30.0</a:t>
              </a:r>
            </a:p>
            <a:p>
              <a:r>
                <a:rPr lang="en-US" altLang="ko-KR" sz="1100" dirty="0" err="1" smtClean="0"/>
                <a:t>response_mutate_power</a:t>
              </a:r>
              <a:r>
                <a:rPr lang="en-US" altLang="ko-KR" sz="1100" dirty="0" smtClean="0"/>
                <a:t>   = 0.0</a:t>
              </a:r>
            </a:p>
            <a:p>
              <a:r>
                <a:rPr lang="en-US" altLang="ko-KR" sz="1100" dirty="0" err="1" smtClean="0"/>
                <a:t>response_mutate_rate</a:t>
              </a:r>
              <a:r>
                <a:rPr lang="en-US" altLang="ko-KR" sz="1100" dirty="0" smtClean="0"/>
                <a:t>    = 0.0</a:t>
              </a:r>
            </a:p>
            <a:p>
              <a:r>
                <a:rPr lang="en-US" altLang="ko-KR" sz="1100" dirty="0" err="1" smtClean="0"/>
                <a:t>response_replace_rate</a:t>
              </a:r>
              <a:r>
                <a:rPr lang="en-US" altLang="ko-KR" sz="1100" dirty="0" smtClean="0"/>
                <a:t>   = 0.0</a:t>
              </a:r>
            </a:p>
            <a:p>
              <a:endParaRPr lang="en-US" altLang="ko-KR" sz="1100" dirty="0" smtClean="0"/>
            </a:p>
            <a:p>
              <a:r>
                <a:rPr lang="en-US" altLang="ko-KR" sz="1100" dirty="0" smtClean="0"/>
                <a:t># connection weight options</a:t>
              </a:r>
            </a:p>
            <a:p>
              <a:r>
                <a:rPr lang="en-US" altLang="ko-KR" sz="1100" dirty="0" err="1" smtClean="0"/>
                <a:t>weight_init_mean</a:t>
              </a:r>
              <a:r>
                <a:rPr lang="en-US" altLang="ko-KR" sz="1100" dirty="0" smtClean="0"/>
                <a:t>        = 0.0</a:t>
              </a:r>
            </a:p>
            <a:p>
              <a:r>
                <a:rPr lang="en-US" altLang="ko-KR" sz="1100" dirty="0" err="1" smtClean="0"/>
                <a:t>weight_init_stdev</a:t>
              </a:r>
              <a:r>
                <a:rPr lang="en-US" altLang="ko-KR" sz="1100" dirty="0" smtClean="0"/>
                <a:t>       = 1.0</a:t>
              </a:r>
            </a:p>
            <a:p>
              <a:r>
                <a:rPr lang="en-US" altLang="ko-KR" sz="1100" dirty="0" err="1" smtClean="0"/>
                <a:t>weight_max_value</a:t>
              </a:r>
              <a:r>
                <a:rPr lang="en-US" altLang="ko-KR" sz="1100" dirty="0" smtClean="0"/>
                <a:t>        = 30</a:t>
              </a:r>
            </a:p>
            <a:p>
              <a:r>
                <a:rPr lang="en-US" altLang="ko-KR" sz="1100" dirty="0" err="1" smtClean="0"/>
                <a:t>weight_min_value</a:t>
              </a:r>
              <a:r>
                <a:rPr lang="en-US" altLang="ko-KR" sz="1100" dirty="0" smtClean="0"/>
                <a:t>        = -30</a:t>
              </a:r>
            </a:p>
            <a:p>
              <a:r>
                <a:rPr lang="en-US" altLang="ko-KR" sz="1100" dirty="0" err="1" smtClean="0"/>
                <a:t>weight_mutate_power</a:t>
              </a:r>
              <a:r>
                <a:rPr lang="en-US" altLang="ko-KR" sz="1100" dirty="0" smtClean="0"/>
                <a:t>     = 0.5</a:t>
              </a:r>
            </a:p>
            <a:p>
              <a:r>
                <a:rPr lang="en-US" altLang="ko-KR" sz="1100" dirty="0" err="1" smtClean="0"/>
                <a:t>weight_mutate_rate</a:t>
              </a:r>
              <a:r>
                <a:rPr lang="en-US" altLang="ko-KR" sz="1100" dirty="0" smtClean="0"/>
                <a:t>      = 0.8</a:t>
              </a:r>
            </a:p>
            <a:p>
              <a:r>
                <a:rPr lang="en-US" altLang="ko-KR" sz="1100" dirty="0" err="1" smtClean="0"/>
                <a:t>weight_replace_rate</a:t>
              </a:r>
              <a:r>
                <a:rPr lang="en-US" altLang="ko-KR" sz="1100" dirty="0" smtClean="0"/>
                <a:t>     = 0.1</a:t>
              </a:r>
            </a:p>
            <a:p>
              <a:endParaRPr lang="en-US" altLang="ko-KR" sz="1100" dirty="0" smtClean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529822" y="812157"/>
              <a:ext cx="2639028" cy="2292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[</a:t>
              </a:r>
              <a:r>
                <a:rPr lang="en-US" altLang="ko-KR" sz="1100" dirty="0" err="1" smtClean="0"/>
                <a:t>DefaultSpeciesSet</a:t>
              </a:r>
              <a:r>
                <a:rPr lang="en-US" altLang="ko-KR" sz="1100" dirty="0" smtClean="0"/>
                <a:t>]</a:t>
              </a:r>
            </a:p>
            <a:p>
              <a:r>
                <a:rPr lang="en-US" altLang="ko-KR" sz="1100" dirty="0" err="1" smtClean="0"/>
                <a:t>compatibility_threshold</a:t>
              </a:r>
              <a:r>
                <a:rPr lang="en-US" altLang="ko-KR" sz="1100" dirty="0" smtClean="0"/>
                <a:t> = 3.0</a:t>
              </a:r>
            </a:p>
            <a:p>
              <a:endParaRPr lang="en-US" altLang="ko-KR" sz="1100" dirty="0" smtClean="0"/>
            </a:p>
            <a:p>
              <a:r>
                <a:rPr lang="en-US" altLang="ko-KR" sz="1100" dirty="0" smtClean="0"/>
                <a:t>[</a:t>
              </a:r>
              <a:r>
                <a:rPr lang="en-US" altLang="ko-KR" sz="1100" dirty="0" err="1" smtClean="0"/>
                <a:t>DefaultStagnation</a:t>
              </a:r>
              <a:r>
                <a:rPr lang="en-US" altLang="ko-KR" sz="1100" dirty="0" smtClean="0"/>
                <a:t>]</a:t>
              </a:r>
            </a:p>
            <a:p>
              <a:r>
                <a:rPr lang="en-US" altLang="ko-KR" sz="1100" dirty="0" err="1" smtClean="0"/>
                <a:t>species_fitness_func</a:t>
              </a:r>
              <a:r>
                <a:rPr lang="en-US" altLang="ko-KR" sz="1100" dirty="0" smtClean="0"/>
                <a:t> = max</a:t>
              </a:r>
            </a:p>
            <a:p>
              <a:r>
                <a:rPr lang="en-US" altLang="ko-KR" sz="1100" dirty="0" err="1" smtClean="0"/>
                <a:t>max_stagnation</a:t>
              </a:r>
              <a:r>
                <a:rPr lang="en-US" altLang="ko-KR" sz="1100" dirty="0" smtClean="0"/>
                <a:t>       = 30</a:t>
              </a:r>
            </a:p>
            <a:p>
              <a:r>
                <a:rPr lang="en-US" altLang="ko-KR" sz="1100" dirty="0" err="1" smtClean="0"/>
                <a:t>species_elitism</a:t>
              </a:r>
              <a:r>
                <a:rPr lang="en-US" altLang="ko-KR" sz="1100" dirty="0" smtClean="0"/>
                <a:t>      = 2</a:t>
              </a:r>
            </a:p>
            <a:p>
              <a:endParaRPr lang="en-US" altLang="ko-KR" sz="1100" dirty="0" smtClean="0"/>
            </a:p>
            <a:p>
              <a:r>
                <a:rPr lang="en-US" altLang="ko-KR" sz="1100" dirty="0" smtClean="0"/>
                <a:t>[</a:t>
              </a:r>
              <a:r>
                <a:rPr lang="en-US" altLang="ko-KR" sz="1100" dirty="0" err="1" smtClean="0"/>
                <a:t>DefaultReproduction</a:t>
              </a:r>
              <a:r>
                <a:rPr lang="en-US" altLang="ko-KR" sz="1100" dirty="0" smtClean="0"/>
                <a:t>]</a:t>
              </a:r>
            </a:p>
            <a:p>
              <a:r>
                <a:rPr lang="en-US" altLang="ko-KR" sz="1100" dirty="0" smtClean="0"/>
                <a:t>elitism            = 2</a:t>
              </a:r>
            </a:p>
            <a:p>
              <a:r>
                <a:rPr lang="en-US" altLang="ko-KR" sz="1100" dirty="0" err="1" smtClean="0"/>
                <a:t>survival_threshold</a:t>
              </a:r>
              <a:r>
                <a:rPr lang="en-US" altLang="ko-KR" sz="1100" dirty="0" smtClean="0"/>
                <a:t> = 0.2</a:t>
              </a:r>
            </a:p>
            <a:p>
              <a:endParaRPr lang="ko-KR" altLang="en-US" sz="1100" dirty="0" smtClean="0"/>
            </a:p>
            <a:p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70852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bab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2231" y="1375804"/>
            <a:ext cx="7114523" cy="3740206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0" y="528034"/>
            <a:ext cx="12192000" cy="1588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6501685"/>
            <a:ext cx="12192000" cy="1588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acorn\Desktop\dLPm3L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84417" y="0"/>
            <a:ext cx="1107583" cy="528034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4616645" y="2480080"/>
            <a:ext cx="72011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smtClean="0"/>
              <a:t>Thank you for watching me!!</a:t>
            </a:r>
            <a:endParaRPr lang="ko-KR" altLang="en-US" sz="6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600493" y="4818170"/>
            <a:ext cx="5633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u="sng" dirty="0" smtClean="0"/>
              <a:t>https://github.com/ydy1412/pygame_with_ML.git</a:t>
            </a:r>
            <a:endParaRPr lang="ko-KR" altLang="en-US" b="1" u="sng" dirty="0"/>
          </a:p>
        </p:txBody>
      </p:sp>
    </p:spTree>
    <p:extLst>
      <p:ext uri="{BB962C8B-B14F-4D97-AF65-F5344CB8AC3E}">
        <p14:creationId xmlns:p14="http://schemas.microsoft.com/office/powerpoint/2010/main" xmlns="" val="301853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528034"/>
            <a:ext cx="12192000" cy="1588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6501685"/>
            <a:ext cx="12192000" cy="1588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acorn\Desktop\dLPm3L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84417" y="0"/>
            <a:ext cx="1107583" cy="528034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0" y="734096"/>
            <a:ext cx="298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-윤고딕330" pitchFamily="18" charset="-127"/>
                <a:ea typeface="-윤고딕330" pitchFamily="18" charset="-127"/>
              </a:rPr>
              <a:t>Classical ANNA modeling</a:t>
            </a:r>
            <a:endParaRPr lang="ko-KR" altLang="en-US" b="1" dirty="0"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6" name="그림 5" descr="C:/Users/ydy1412/AppData/Roaming/PolarisOffice/ETemp/5388_13253176/fImage23835066294.png">
            <a:extLst>
              <a:ext uri="{FF2B5EF4-FFF2-40B4-BE49-F238E27FC236}">
                <a16:creationId xmlns:a16="http://schemas.microsoft.com/office/drawing/2014/main" xmlns="" id="{8E7FAC53-CD3B-462A-A9D4-32943C19EE9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62714" y="2738483"/>
            <a:ext cx="2324735" cy="1972310"/>
          </a:xfrm>
          <a:prstGeom prst="rect">
            <a:avLst/>
          </a:prstGeom>
          <a:noFill/>
        </p:spPr>
      </p:pic>
      <p:pic>
        <p:nvPicPr>
          <p:cNvPr id="10" name="그림 9" descr="C:/Users/ydy1412/AppData/Roaming/PolarisOffice/ETemp/5388_13253176/fImage23834895696.png">
            <a:extLst>
              <a:ext uri="{FF2B5EF4-FFF2-40B4-BE49-F238E27FC236}">
                <a16:creationId xmlns:a16="http://schemas.microsoft.com/office/drawing/2014/main" xmlns="" id="{B2A48D0A-0009-4A4F-8643-B91D8316E04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13510" y="2693670"/>
            <a:ext cx="2324735" cy="1972310"/>
          </a:xfrm>
          <a:prstGeom prst="rect">
            <a:avLst/>
          </a:prstGeom>
          <a:noFill/>
        </p:spPr>
      </p:pic>
      <p:sp>
        <p:nvSpPr>
          <p:cNvPr id="11" name="도형 3">
            <a:extLst>
              <a:ext uri="{FF2B5EF4-FFF2-40B4-BE49-F238E27FC236}">
                <a16:creationId xmlns:a16="http://schemas.microsoft.com/office/drawing/2014/main" xmlns="" id="{A55A78A9-A184-4C73-B5C5-E848E95D5093}"/>
              </a:ext>
            </a:extLst>
          </p:cNvPr>
          <p:cNvSpPr>
            <a:spLocks/>
          </p:cNvSpPr>
          <p:nvPr/>
        </p:nvSpPr>
        <p:spPr>
          <a:xfrm>
            <a:off x="2691130" y="4102100"/>
            <a:ext cx="408305" cy="323850"/>
          </a:xfrm>
          <a:prstGeom prst="ellipse">
            <a:avLst/>
          </a:prstGeom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도형 5">
            <a:extLst>
              <a:ext uri="{FF2B5EF4-FFF2-40B4-BE49-F238E27FC236}">
                <a16:creationId xmlns:a16="http://schemas.microsoft.com/office/drawing/2014/main" xmlns="" id="{D9B29718-F0CB-4F23-9168-606C46A81922}"/>
              </a:ext>
            </a:extLst>
          </p:cNvPr>
          <p:cNvSpPr>
            <a:spLocks/>
          </p:cNvSpPr>
          <p:nvPr/>
        </p:nvSpPr>
        <p:spPr>
          <a:xfrm>
            <a:off x="4986655" y="2921635"/>
            <a:ext cx="140970" cy="14097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3" name="그림 12" descr="C:/Users/ydy1412/AppData/Roaming/PolarisOffice/ETemp/5388_13253176/fImage2383495147.png">
            <a:extLst>
              <a:ext uri="{FF2B5EF4-FFF2-40B4-BE49-F238E27FC236}">
                <a16:creationId xmlns:a16="http://schemas.microsoft.com/office/drawing/2014/main" xmlns="" id="{DAD88CD9-63AA-4808-A72E-012765005EB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4841" y="2717982"/>
            <a:ext cx="2324735" cy="1972310"/>
          </a:xfrm>
          <a:prstGeom prst="rect">
            <a:avLst/>
          </a:prstGeom>
          <a:noFill/>
        </p:spPr>
      </p:pic>
      <p:sp>
        <p:nvSpPr>
          <p:cNvPr id="14" name="도형 7">
            <a:extLst>
              <a:ext uri="{FF2B5EF4-FFF2-40B4-BE49-F238E27FC236}">
                <a16:creationId xmlns:a16="http://schemas.microsoft.com/office/drawing/2014/main" xmlns="" id="{7D6A7B3D-4F30-426D-BA51-03727FD53A63}"/>
              </a:ext>
            </a:extLst>
          </p:cNvPr>
          <p:cNvSpPr>
            <a:spLocks/>
          </p:cNvSpPr>
          <p:nvPr/>
        </p:nvSpPr>
        <p:spPr>
          <a:xfrm>
            <a:off x="8565515" y="2922905"/>
            <a:ext cx="140970" cy="14097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5" name="도형 8">
            <a:extLst>
              <a:ext uri="{FF2B5EF4-FFF2-40B4-BE49-F238E27FC236}">
                <a16:creationId xmlns:a16="http://schemas.microsoft.com/office/drawing/2014/main" xmlns="" id="{9CE5C819-1D0D-429C-9730-7EC407ADF709}"/>
              </a:ext>
            </a:extLst>
          </p:cNvPr>
          <p:cNvCxnSpPr/>
          <p:nvPr/>
        </p:nvCxnSpPr>
        <p:spPr>
          <a:xfrm>
            <a:off x="8465185" y="3005455"/>
            <a:ext cx="154940" cy="478790"/>
          </a:xfrm>
          <a:prstGeom prst="straightConnector1">
            <a:avLst/>
          </a:prstGeom>
          <a:ln w="635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도형 9">
            <a:extLst>
              <a:ext uri="{FF2B5EF4-FFF2-40B4-BE49-F238E27FC236}">
                <a16:creationId xmlns:a16="http://schemas.microsoft.com/office/drawing/2014/main" xmlns="" id="{0135BD37-B6EA-44D6-A46C-A8E70B802464}"/>
              </a:ext>
            </a:extLst>
          </p:cNvPr>
          <p:cNvSpPr>
            <a:spLocks/>
          </p:cNvSpPr>
          <p:nvPr/>
        </p:nvSpPr>
        <p:spPr>
          <a:xfrm>
            <a:off x="8707755" y="3359785"/>
            <a:ext cx="140970" cy="14097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도형 11">
            <a:extLst>
              <a:ext uri="{FF2B5EF4-FFF2-40B4-BE49-F238E27FC236}">
                <a16:creationId xmlns:a16="http://schemas.microsoft.com/office/drawing/2014/main" xmlns="" id="{D857DA34-73D7-461D-9557-9D56EAEB9CFE}"/>
              </a:ext>
            </a:extLst>
          </p:cNvPr>
          <p:cNvSpPr>
            <a:spLocks/>
          </p:cNvSpPr>
          <p:nvPr/>
        </p:nvSpPr>
        <p:spPr>
          <a:xfrm>
            <a:off x="9930130" y="3099072"/>
            <a:ext cx="140970" cy="140970"/>
          </a:xfrm>
          <a:prstGeom prst="ellipse">
            <a:avLst/>
          </a:prstGeom>
          <a:solidFill>
            <a:srgbClr val="4472C4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9" name="도형 12">
            <a:extLst>
              <a:ext uri="{FF2B5EF4-FFF2-40B4-BE49-F238E27FC236}">
                <a16:creationId xmlns:a16="http://schemas.microsoft.com/office/drawing/2014/main" xmlns="" id="{187D8127-382C-404F-ABEF-C5F9641151A5}"/>
              </a:ext>
            </a:extLst>
          </p:cNvPr>
          <p:cNvCxnSpPr/>
          <p:nvPr/>
        </p:nvCxnSpPr>
        <p:spPr>
          <a:xfrm flipH="1">
            <a:off x="10109200" y="3272790"/>
            <a:ext cx="127000" cy="675005"/>
          </a:xfrm>
          <a:prstGeom prst="straightConnector1">
            <a:avLst/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도형 13">
            <a:extLst>
              <a:ext uri="{FF2B5EF4-FFF2-40B4-BE49-F238E27FC236}">
                <a16:creationId xmlns:a16="http://schemas.microsoft.com/office/drawing/2014/main" xmlns="" id="{B8EC8881-1182-45DD-97A4-F2AB16B59EAD}"/>
              </a:ext>
            </a:extLst>
          </p:cNvPr>
          <p:cNvSpPr>
            <a:spLocks/>
          </p:cNvSpPr>
          <p:nvPr/>
        </p:nvSpPr>
        <p:spPr>
          <a:xfrm>
            <a:off x="9819005" y="3839210"/>
            <a:ext cx="140970" cy="140970"/>
          </a:xfrm>
          <a:prstGeom prst="ellipse">
            <a:avLst/>
          </a:prstGeom>
          <a:solidFill>
            <a:srgbClr val="4472C4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1" name="도형 14">
            <a:extLst>
              <a:ext uri="{FF2B5EF4-FFF2-40B4-BE49-F238E27FC236}">
                <a16:creationId xmlns:a16="http://schemas.microsoft.com/office/drawing/2014/main" xmlns="" id="{09C9D22A-98CC-4B2A-892E-AB1F00B7FA14}"/>
              </a:ext>
            </a:extLst>
          </p:cNvPr>
          <p:cNvSpPr>
            <a:spLocks/>
          </p:cNvSpPr>
          <p:nvPr/>
        </p:nvSpPr>
        <p:spPr>
          <a:xfrm>
            <a:off x="5928995" y="4103370"/>
            <a:ext cx="408305" cy="323850"/>
          </a:xfrm>
          <a:prstGeom prst="ellipse">
            <a:avLst/>
          </a:prstGeom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도형 17">
            <a:extLst>
              <a:ext uri="{FF2B5EF4-FFF2-40B4-BE49-F238E27FC236}">
                <a16:creationId xmlns:a16="http://schemas.microsoft.com/office/drawing/2014/main" xmlns="" id="{507D7F69-63FD-4386-9806-CFFCC7F556FD}"/>
              </a:ext>
            </a:extLst>
          </p:cNvPr>
          <p:cNvSpPr>
            <a:spLocks/>
          </p:cNvSpPr>
          <p:nvPr/>
        </p:nvSpPr>
        <p:spPr>
          <a:xfrm>
            <a:off x="9534525" y="4103370"/>
            <a:ext cx="408305" cy="323850"/>
          </a:xfrm>
          <a:prstGeom prst="ellipse">
            <a:avLst/>
          </a:prstGeom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A63825AB-047B-48E3-BEB9-E673C8DA905C}"/>
              </a:ext>
            </a:extLst>
          </p:cNvPr>
          <p:cNvSpPr txBox="1"/>
          <p:nvPr/>
        </p:nvSpPr>
        <p:spPr>
          <a:xfrm>
            <a:off x="4856027" y="4687751"/>
            <a:ext cx="2333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Set hyper parameter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176E5874-E66E-4BB6-BFF6-9748C72BCF46}"/>
              </a:ext>
            </a:extLst>
          </p:cNvPr>
          <p:cNvSpPr txBox="1"/>
          <p:nvPr/>
        </p:nvSpPr>
        <p:spPr>
          <a:xfrm>
            <a:off x="8465185" y="4633714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Gradient Descent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8395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/>
      <p:bldP spid="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528034"/>
            <a:ext cx="12192000" cy="1588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6488985"/>
            <a:ext cx="12192000" cy="1588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acorn\Desktop\dLPm3L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84417" y="0"/>
            <a:ext cx="1107583" cy="528034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0" y="734096"/>
            <a:ext cx="3296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-윤고딕330" pitchFamily="18" charset="-127"/>
                <a:ea typeface="-윤고딕330" pitchFamily="18" charset="-127"/>
              </a:rPr>
              <a:t>Neat </a:t>
            </a:r>
          </a:p>
          <a:p>
            <a:r>
              <a:rPr lang="en-US" altLang="ko-KR" b="1" dirty="0">
                <a:latin typeface="-윤고딕330" pitchFamily="18" charset="-127"/>
                <a:ea typeface="-윤고딕330" pitchFamily="18" charset="-127"/>
              </a:rPr>
              <a:t>(selection + cross over)</a:t>
            </a:r>
            <a:endParaRPr lang="ko-KR" altLang="en-US" b="1" dirty="0"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6" name="그림 5" descr="C:/Users/ydy1412/AppData/Roaming/PolarisOffice/ETemp/5388_13253176/fImage23835391835.png">
            <a:extLst>
              <a:ext uri="{FF2B5EF4-FFF2-40B4-BE49-F238E27FC236}">
                <a16:creationId xmlns:a16="http://schemas.microsoft.com/office/drawing/2014/main" xmlns="" id="{0FBB5260-5544-42D7-9E57-A779E8EDDA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04937" y="4065905"/>
            <a:ext cx="2324735" cy="1972310"/>
          </a:xfrm>
          <a:prstGeom prst="rect">
            <a:avLst/>
          </a:prstGeom>
          <a:noFill/>
        </p:spPr>
      </p:pic>
      <p:pic>
        <p:nvPicPr>
          <p:cNvPr id="10" name="그림 9" descr="C:/Users/ydy1412/AppData/Roaming/PolarisOffice/ETemp/5388_13253176/fImage23835096005.png">
            <a:extLst>
              <a:ext uri="{FF2B5EF4-FFF2-40B4-BE49-F238E27FC236}">
                <a16:creationId xmlns:a16="http://schemas.microsoft.com/office/drawing/2014/main" xmlns="" id="{056C2CD2-D32F-4712-927F-A841368C9B6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20932" y="1675765"/>
            <a:ext cx="2324735" cy="1972310"/>
          </a:xfrm>
          <a:prstGeom prst="rect">
            <a:avLst/>
          </a:prstGeom>
          <a:noFill/>
        </p:spPr>
      </p:pic>
      <p:sp>
        <p:nvSpPr>
          <p:cNvPr id="11" name="도형 3">
            <a:extLst>
              <a:ext uri="{FF2B5EF4-FFF2-40B4-BE49-F238E27FC236}">
                <a16:creationId xmlns:a16="http://schemas.microsoft.com/office/drawing/2014/main" xmlns="" id="{3B05F640-4A2D-4F48-B582-F8C6196B9150}"/>
              </a:ext>
            </a:extLst>
          </p:cNvPr>
          <p:cNvSpPr>
            <a:spLocks/>
          </p:cNvSpPr>
          <p:nvPr/>
        </p:nvSpPr>
        <p:spPr>
          <a:xfrm>
            <a:off x="2665412" y="5359400"/>
            <a:ext cx="408305" cy="394335"/>
          </a:xfrm>
          <a:prstGeom prst="ellipse">
            <a:avLst/>
          </a:prstGeom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" name="그림 11" descr="C:/Users/ydy1412/AppData/Roaming/PolarisOffice/ETemp/5388_13253176/fImage23835233131.png">
            <a:extLst>
              <a:ext uri="{FF2B5EF4-FFF2-40B4-BE49-F238E27FC236}">
                <a16:creationId xmlns:a16="http://schemas.microsoft.com/office/drawing/2014/main" xmlns="" id="{5E777771-80F7-4504-9C86-2FE876F4950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93507" y="1675765"/>
            <a:ext cx="2324735" cy="1972310"/>
          </a:xfrm>
          <a:prstGeom prst="rect">
            <a:avLst/>
          </a:prstGeom>
          <a:noFill/>
        </p:spPr>
      </p:pic>
      <p:sp>
        <p:nvSpPr>
          <p:cNvPr id="13" name="도형 16">
            <a:extLst>
              <a:ext uri="{FF2B5EF4-FFF2-40B4-BE49-F238E27FC236}">
                <a16:creationId xmlns:a16="http://schemas.microsoft.com/office/drawing/2014/main" xmlns="" id="{4F94B942-7C01-4962-8E78-A1B7D6415405}"/>
              </a:ext>
            </a:extLst>
          </p:cNvPr>
          <p:cNvSpPr>
            <a:spLocks/>
          </p:cNvSpPr>
          <p:nvPr/>
        </p:nvSpPr>
        <p:spPr>
          <a:xfrm>
            <a:off x="2685097" y="3084195"/>
            <a:ext cx="408305" cy="323850"/>
          </a:xfrm>
          <a:prstGeom prst="ellipse">
            <a:avLst/>
          </a:prstGeom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도형 18">
            <a:extLst>
              <a:ext uri="{FF2B5EF4-FFF2-40B4-BE49-F238E27FC236}">
                <a16:creationId xmlns:a16="http://schemas.microsoft.com/office/drawing/2014/main" xmlns="" id="{684CCBC7-51CA-413D-8BC7-F1DD5F3EC7D8}"/>
              </a:ext>
            </a:extLst>
          </p:cNvPr>
          <p:cNvSpPr>
            <a:spLocks/>
          </p:cNvSpPr>
          <p:nvPr/>
        </p:nvSpPr>
        <p:spPr>
          <a:xfrm>
            <a:off x="5218112" y="1681480"/>
            <a:ext cx="140970" cy="14097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도형 19">
            <a:extLst>
              <a:ext uri="{FF2B5EF4-FFF2-40B4-BE49-F238E27FC236}">
                <a16:creationId xmlns:a16="http://schemas.microsoft.com/office/drawing/2014/main" xmlns="" id="{3E86AAA1-23DA-48FF-B5DA-49E610D4B85F}"/>
              </a:ext>
            </a:extLst>
          </p:cNvPr>
          <p:cNvSpPr>
            <a:spLocks/>
          </p:cNvSpPr>
          <p:nvPr/>
        </p:nvSpPr>
        <p:spPr>
          <a:xfrm>
            <a:off x="6611302" y="1865630"/>
            <a:ext cx="140970" cy="14097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도형 20">
            <a:extLst>
              <a:ext uri="{FF2B5EF4-FFF2-40B4-BE49-F238E27FC236}">
                <a16:creationId xmlns:a16="http://schemas.microsoft.com/office/drawing/2014/main" xmlns="" id="{16843D81-641F-4A3B-AE29-99A5C3B133AF}"/>
              </a:ext>
            </a:extLst>
          </p:cNvPr>
          <p:cNvSpPr>
            <a:spLocks/>
          </p:cNvSpPr>
          <p:nvPr/>
        </p:nvSpPr>
        <p:spPr>
          <a:xfrm>
            <a:off x="5319712" y="2049780"/>
            <a:ext cx="140970" cy="14097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도형 21">
            <a:extLst>
              <a:ext uri="{FF2B5EF4-FFF2-40B4-BE49-F238E27FC236}">
                <a16:creationId xmlns:a16="http://schemas.microsoft.com/office/drawing/2014/main" xmlns="" id="{D1022988-6A41-40D7-ABCA-FEB552F2CF11}"/>
              </a:ext>
            </a:extLst>
          </p:cNvPr>
          <p:cNvSpPr>
            <a:spLocks/>
          </p:cNvSpPr>
          <p:nvPr/>
        </p:nvSpPr>
        <p:spPr>
          <a:xfrm>
            <a:off x="6543357" y="2290445"/>
            <a:ext cx="140970" cy="14097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9" name="그림 18" descr="C:/Users/ydy1412/AppData/Roaming/PolarisOffice/ETemp/5388_13253176/fImage23835308089.png">
            <a:extLst>
              <a:ext uri="{FF2B5EF4-FFF2-40B4-BE49-F238E27FC236}">
                <a16:creationId xmlns:a16="http://schemas.microsoft.com/office/drawing/2014/main" xmlns="" id="{7DB6D70E-FAD7-4E0C-A0A4-C32B3F5AC0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05507" y="1675765"/>
            <a:ext cx="2324735" cy="1972310"/>
          </a:xfrm>
          <a:prstGeom prst="rect">
            <a:avLst/>
          </a:prstGeom>
          <a:noFill/>
        </p:spPr>
      </p:pic>
      <p:sp>
        <p:nvSpPr>
          <p:cNvPr id="20" name="도형 23">
            <a:extLst>
              <a:ext uri="{FF2B5EF4-FFF2-40B4-BE49-F238E27FC236}">
                <a16:creationId xmlns:a16="http://schemas.microsoft.com/office/drawing/2014/main" xmlns="" id="{D80463CA-9465-4924-AB55-887E64B89D81}"/>
              </a:ext>
            </a:extLst>
          </p:cNvPr>
          <p:cNvSpPr>
            <a:spLocks/>
          </p:cNvSpPr>
          <p:nvPr/>
        </p:nvSpPr>
        <p:spPr>
          <a:xfrm>
            <a:off x="9811067" y="3084195"/>
            <a:ext cx="408305" cy="323850"/>
          </a:xfrm>
          <a:prstGeom prst="ellipse">
            <a:avLst/>
          </a:prstGeom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1" name="도형 24">
            <a:extLst>
              <a:ext uri="{FF2B5EF4-FFF2-40B4-BE49-F238E27FC236}">
                <a16:creationId xmlns:a16="http://schemas.microsoft.com/office/drawing/2014/main" xmlns="" id="{FD1F3EE6-5554-4313-9FF1-C45E39A8B343}"/>
              </a:ext>
            </a:extLst>
          </p:cNvPr>
          <p:cNvSpPr>
            <a:spLocks/>
          </p:cNvSpPr>
          <p:nvPr/>
        </p:nvSpPr>
        <p:spPr>
          <a:xfrm>
            <a:off x="8788717" y="1681480"/>
            <a:ext cx="140970" cy="14097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도형 25">
            <a:extLst>
              <a:ext uri="{FF2B5EF4-FFF2-40B4-BE49-F238E27FC236}">
                <a16:creationId xmlns:a16="http://schemas.microsoft.com/office/drawing/2014/main" xmlns="" id="{CDE476D8-9893-4255-AFBF-4D320D350A73}"/>
              </a:ext>
            </a:extLst>
          </p:cNvPr>
          <p:cNvSpPr>
            <a:spLocks/>
          </p:cNvSpPr>
          <p:nvPr/>
        </p:nvSpPr>
        <p:spPr>
          <a:xfrm>
            <a:off x="10223817" y="1823720"/>
            <a:ext cx="140970" cy="14097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도형 26">
            <a:extLst>
              <a:ext uri="{FF2B5EF4-FFF2-40B4-BE49-F238E27FC236}">
                <a16:creationId xmlns:a16="http://schemas.microsoft.com/office/drawing/2014/main" xmlns="" id="{96347E79-3E31-4A69-8C5D-81499EA70D6A}"/>
              </a:ext>
            </a:extLst>
          </p:cNvPr>
          <p:cNvSpPr>
            <a:spLocks/>
          </p:cNvSpPr>
          <p:nvPr/>
        </p:nvSpPr>
        <p:spPr>
          <a:xfrm>
            <a:off x="8861742" y="1993265"/>
            <a:ext cx="140970" cy="14097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4" name="도형 27">
            <a:extLst>
              <a:ext uri="{FF2B5EF4-FFF2-40B4-BE49-F238E27FC236}">
                <a16:creationId xmlns:a16="http://schemas.microsoft.com/office/drawing/2014/main" xmlns="" id="{96C92265-7634-4DC9-B69D-793BDA28AAAF}"/>
              </a:ext>
            </a:extLst>
          </p:cNvPr>
          <p:cNvSpPr>
            <a:spLocks/>
          </p:cNvSpPr>
          <p:nvPr/>
        </p:nvSpPr>
        <p:spPr>
          <a:xfrm>
            <a:off x="10197782" y="2290445"/>
            <a:ext cx="140970" cy="14097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5" name="도형 28">
            <a:extLst>
              <a:ext uri="{FF2B5EF4-FFF2-40B4-BE49-F238E27FC236}">
                <a16:creationId xmlns:a16="http://schemas.microsoft.com/office/drawing/2014/main" xmlns="" id="{209E8D08-3E25-4066-82DE-44D23EF59D92}"/>
              </a:ext>
            </a:extLst>
          </p:cNvPr>
          <p:cNvSpPr>
            <a:spLocks/>
          </p:cNvSpPr>
          <p:nvPr/>
        </p:nvSpPr>
        <p:spPr>
          <a:xfrm>
            <a:off x="8756332" y="1929765"/>
            <a:ext cx="351790" cy="309880"/>
          </a:xfrm>
          <a:prstGeom prst="ellipse">
            <a:avLst/>
          </a:prstGeom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6" name="도형 29">
            <a:extLst>
              <a:ext uri="{FF2B5EF4-FFF2-40B4-BE49-F238E27FC236}">
                <a16:creationId xmlns:a16="http://schemas.microsoft.com/office/drawing/2014/main" xmlns="" id="{6F272266-B527-49F1-B9E8-BE61EFC4163E}"/>
              </a:ext>
            </a:extLst>
          </p:cNvPr>
          <p:cNvSpPr>
            <a:spLocks/>
          </p:cNvSpPr>
          <p:nvPr/>
        </p:nvSpPr>
        <p:spPr>
          <a:xfrm>
            <a:off x="10093007" y="2184400"/>
            <a:ext cx="351790" cy="309880"/>
          </a:xfrm>
          <a:prstGeom prst="ellipse">
            <a:avLst/>
          </a:prstGeom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7" name="텍스트 상자 30">
            <a:extLst>
              <a:ext uri="{FF2B5EF4-FFF2-40B4-BE49-F238E27FC236}">
                <a16:creationId xmlns:a16="http://schemas.microsoft.com/office/drawing/2014/main" xmlns="" id="{8C08A3A0-8273-45C4-BB36-758CA4204453}"/>
              </a:ext>
            </a:extLst>
          </p:cNvPr>
          <p:cNvSpPr txBox="1">
            <a:spLocks/>
          </p:cNvSpPr>
          <p:nvPr/>
        </p:nvSpPr>
        <p:spPr>
          <a:xfrm>
            <a:off x="9246552" y="3530487"/>
            <a:ext cx="111823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dirty="0">
                <a:latin typeface="맑은 고딕" charset="0"/>
                <a:ea typeface="맑은 고딕" charset="0"/>
              </a:rPr>
              <a:t>Selection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28" name="도형 32">
            <a:extLst>
              <a:ext uri="{FF2B5EF4-FFF2-40B4-BE49-F238E27FC236}">
                <a16:creationId xmlns:a16="http://schemas.microsoft.com/office/drawing/2014/main" xmlns="" id="{3199968C-3BD0-4EDC-AF8B-497D95C05623}"/>
              </a:ext>
            </a:extLst>
          </p:cNvPr>
          <p:cNvSpPr>
            <a:spLocks/>
          </p:cNvSpPr>
          <p:nvPr/>
        </p:nvSpPr>
        <p:spPr>
          <a:xfrm>
            <a:off x="1761172" y="4439920"/>
            <a:ext cx="140970" cy="14097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9" name="도형 33">
            <a:extLst>
              <a:ext uri="{FF2B5EF4-FFF2-40B4-BE49-F238E27FC236}">
                <a16:creationId xmlns:a16="http://schemas.microsoft.com/office/drawing/2014/main" xmlns="" id="{C532502E-2476-417F-A92C-1B342F16796C}"/>
              </a:ext>
            </a:extLst>
          </p:cNvPr>
          <p:cNvSpPr>
            <a:spLocks/>
          </p:cNvSpPr>
          <p:nvPr/>
        </p:nvSpPr>
        <p:spPr>
          <a:xfrm>
            <a:off x="3069272" y="4737100"/>
            <a:ext cx="140970" cy="14097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0" name="도형 34">
            <a:extLst>
              <a:ext uri="{FF2B5EF4-FFF2-40B4-BE49-F238E27FC236}">
                <a16:creationId xmlns:a16="http://schemas.microsoft.com/office/drawing/2014/main" xmlns="" id="{AACE3C03-E1C1-488D-9EFA-68CE39157B50}"/>
              </a:ext>
            </a:extLst>
          </p:cNvPr>
          <p:cNvSpPr>
            <a:spLocks/>
          </p:cNvSpPr>
          <p:nvPr/>
        </p:nvSpPr>
        <p:spPr>
          <a:xfrm>
            <a:off x="3056572" y="4907280"/>
            <a:ext cx="140970" cy="140970"/>
          </a:xfrm>
          <a:prstGeom prst="ellipse">
            <a:avLst/>
          </a:prstGeom>
          <a:solidFill>
            <a:srgbClr val="4472C4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도형 35">
            <a:extLst>
              <a:ext uri="{FF2B5EF4-FFF2-40B4-BE49-F238E27FC236}">
                <a16:creationId xmlns:a16="http://schemas.microsoft.com/office/drawing/2014/main" xmlns="" id="{B6969288-76B0-43CE-B3CB-C56CA2F51CF6}"/>
              </a:ext>
            </a:extLst>
          </p:cNvPr>
          <p:cNvSpPr>
            <a:spLocks/>
          </p:cNvSpPr>
          <p:nvPr/>
        </p:nvSpPr>
        <p:spPr>
          <a:xfrm>
            <a:off x="3114357" y="4515485"/>
            <a:ext cx="140970" cy="140970"/>
          </a:xfrm>
          <a:prstGeom prst="ellipse">
            <a:avLst/>
          </a:prstGeom>
          <a:solidFill>
            <a:srgbClr val="4472C4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2" name="도형 36">
            <a:extLst>
              <a:ext uri="{FF2B5EF4-FFF2-40B4-BE49-F238E27FC236}">
                <a16:creationId xmlns:a16="http://schemas.microsoft.com/office/drawing/2014/main" xmlns="" id="{B951F1AD-3E23-48EB-BA21-A2BE86B34654}"/>
              </a:ext>
            </a:extLst>
          </p:cNvPr>
          <p:cNvSpPr>
            <a:spLocks/>
          </p:cNvSpPr>
          <p:nvPr/>
        </p:nvSpPr>
        <p:spPr>
          <a:xfrm>
            <a:off x="1836737" y="4685665"/>
            <a:ext cx="140970" cy="140970"/>
          </a:xfrm>
          <a:prstGeom prst="ellipse">
            <a:avLst/>
          </a:prstGeom>
          <a:solidFill>
            <a:srgbClr val="4472C4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3" name="도형 37">
            <a:extLst>
              <a:ext uri="{FF2B5EF4-FFF2-40B4-BE49-F238E27FC236}">
                <a16:creationId xmlns:a16="http://schemas.microsoft.com/office/drawing/2014/main" xmlns="" id="{506A0403-2B3D-4D7A-8AFD-C1FA6F0277DB}"/>
              </a:ext>
            </a:extLst>
          </p:cNvPr>
          <p:cNvSpPr>
            <a:spLocks/>
          </p:cNvSpPr>
          <p:nvPr/>
        </p:nvSpPr>
        <p:spPr>
          <a:xfrm>
            <a:off x="1768157" y="4195445"/>
            <a:ext cx="140970" cy="140970"/>
          </a:xfrm>
          <a:prstGeom prst="ellipse">
            <a:avLst/>
          </a:prstGeom>
          <a:solidFill>
            <a:srgbClr val="4472C4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4" name="텍스트 상자 38">
            <a:extLst>
              <a:ext uri="{FF2B5EF4-FFF2-40B4-BE49-F238E27FC236}">
                <a16:creationId xmlns:a16="http://schemas.microsoft.com/office/drawing/2014/main" xmlns="" id="{FF35F8F7-C492-4076-8187-98DE5AFF65A0}"/>
              </a:ext>
            </a:extLst>
          </p:cNvPr>
          <p:cNvSpPr txBox="1">
            <a:spLocks/>
          </p:cNvSpPr>
          <p:nvPr/>
        </p:nvSpPr>
        <p:spPr>
          <a:xfrm>
            <a:off x="1836737" y="5868352"/>
            <a:ext cx="1447165" cy="37020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dirty="0">
                <a:latin typeface="맑은 고딕" charset="0"/>
                <a:ea typeface="맑은 고딕" charset="0"/>
              </a:rPr>
              <a:t>Cross over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pic>
        <p:nvPicPr>
          <p:cNvPr id="35" name="그림 34" descr="C:/Users/ydy1412/AppData/Roaming/PolarisOffice/ETemp/5388_13253176/fImage2383547827.png">
            <a:extLst>
              <a:ext uri="{FF2B5EF4-FFF2-40B4-BE49-F238E27FC236}">
                <a16:creationId xmlns:a16="http://schemas.microsoft.com/office/drawing/2014/main" xmlns="" id="{7BE04DDD-9C62-493E-9AC8-9344770DB27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20932" y="4082415"/>
            <a:ext cx="2324735" cy="1972310"/>
          </a:xfrm>
          <a:prstGeom prst="rect">
            <a:avLst/>
          </a:prstGeom>
          <a:noFill/>
        </p:spPr>
      </p:pic>
      <p:sp>
        <p:nvSpPr>
          <p:cNvPr id="36" name="도형 42">
            <a:extLst>
              <a:ext uri="{FF2B5EF4-FFF2-40B4-BE49-F238E27FC236}">
                <a16:creationId xmlns:a16="http://schemas.microsoft.com/office/drawing/2014/main" xmlns="" id="{74CA81E9-1795-4A4D-A2A4-670AF41E9F6B}"/>
              </a:ext>
            </a:extLst>
          </p:cNvPr>
          <p:cNvSpPr>
            <a:spLocks/>
          </p:cNvSpPr>
          <p:nvPr/>
        </p:nvSpPr>
        <p:spPr>
          <a:xfrm>
            <a:off x="6572567" y="4923790"/>
            <a:ext cx="140970" cy="14097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도형 44">
            <a:extLst>
              <a:ext uri="{FF2B5EF4-FFF2-40B4-BE49-F238E27FC236}">
                <a16:creationId xmlns:a16="http://schemas.microsoft.com/office/drawing/2014/main" xmlns="" id="{E8E73C38-7999-40F7-9BC9-3CF796D1B204}"/>
              </a:ext>
            </a:extLst>
          </p:cNvPr>
          <p:cNvSpPr>
            <a:spLocks/>
          </p:cNvSpPr>
          <p:nvPr/>
        </p:nvSpPr>
        <p:spPr>
          <a:xfrm>
            <a:off x="5352732" y="4702175"/>
            <a:ext cx="140970" cy="14097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8" name="그림 37" descr="C:/Users/ydy1412/AppData/Roaming/PolarisOffice/ETemp/5388_13253176/fImage23835599681.png">
            <a:extLst>
              <a:ext uri="{FF2B5EF4-FFF2-40B4-BE49-F238E27FC236}">
                <a16:creationId xmlns:a16="http://schemas.microsoft.com/office/drawing/2014/main" xmlns="" id="{3415EDC1-EC2D-4BD0-92A9-51D17AA4651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33447" y="4138930"/>
            <a:ext cx="2324735" cy="1972310"/>
          </a:xfrm>
          <a:prstGeom prst="rect">
            <a:avLst/>
          </a:prstGeom>
          <a:noFill/>
        </p:spPr>
      </p:pic>
      <p:sp>
        <p:nvSpPr>
          <p:cNvPr id="39" name="도형 52">
            <a:extLst>
              <a:ext uri="{FF2B5EF4-FFF2-40B4-BE49-F238E27FC236}">
                <a16:creationId xmlns:a16="http://schemas.microsoft.com/office/drawing/2014/main" xmlns="" id="{C36C4DF0-D6EF-46AA-B4B0-19C507872DC0}"/>
              </a:ext>
            </a:extLst>
          </p:cNvPr>
          <p:cNvSpPr>
            <a:spLocks/>
          </p:cNvSpPr>
          <p:nvPr/>
        </p:nvSpPr>
        <p:spPr>
          <a:xfrm>
            <a:off x="10185082" y="4980305"/>
            <a:ext cx="140970" cy="14097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0" name="도형 53">
            <a:extLst>
              <a:ext uri="{FF2B5EF4-FFF2-40B4-BE49-F238E27FC236}">
                <a16:creationId xmlns:a16="http://schemas.microsoft.com/office/drawing/2014/main" xmlns="" id="{FCCD881D-A0CA-4387-A4AA-43B5A2A74A52}"/>
              </a:ext>
            </a:extLst>
          </p:cNvPr>
          <p:cNvSpPr>
            <a:spLocks/>
          </p:cNvSpPr>
          <p:nvPr/>
        </p:nvSpPr>
        <p:spPr>
          <a:xfrm>
            <a:off x="8965247" y="4758690"/>
            <a:ext cx="140970" cy="14097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1" name="텍스트 상자 54">
            <a:extLst>
              <a:ext uri="{FF2B5EF4-FFF2-40B4-BE49-F238E27FC236}">
                <a16:creationId xmlns:a16="http://schemas.microsoft.com/office/drawing/2014/main" xmlns="" id="{506EF43E-6CB8-470A-B223-DC5782563DB3}"/>
              </a:ext>
            </a:extLst>
          </p:cNvPr>
          <p:cNvSpPr txBox="1">
            <a:spLocks/>
          </p:cNvSpPr>
          <p:nvPr/>
        </p:nvSpPr>
        <p:spPr>
          <a:xfrm>
            <a:off x="8980487" y="5869940"/>
            <a:ext cx="1447165" cy="37020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Cross over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2" name="도형 55">
            <a:extLst>
              <a:ext uri="{FF2B5EF4-FFF2-40B4-BE49-F238E27FC236}">
                <a16:creationId xmlns:a16="http://schemas.microsoft.com/office/drawing/2014/main" xmlns="" id="{89C6248B-8572-43C6-9AF4-FFF586BB416D}"/>
              </a:ext>
            </a:extLst>
          </p:cNvPr>
          <p:cNvSpPr>
            <a:spLocks/>
          </p:cNvSpPr>
          <p:nvPr/>
        </p:nvSpPr>
        <p:spPr>
          <a:xfrm>
            <a:off x="9148127" y="4801235"/>
            <a:ext cx="140970" cy="140970"/>
          </a:xfrm>
          <a:prstGeom prst="ellipse">
            <a:avLst/>
          </a:prstGeom>
          <a:solidFill>
            <a:srgbClr val="4472C4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3" name="도형 56">
            <a:extLst>
              <a:ext uri="{FF2B5EF4-FFF2-40B4-BE49-F238E27FC236}">
                <a16:creationId xmlns:a16="http://schemas.microsoft.com/office/drawing/2014/main" xmlns="" id="{00609503-F4A6-4F94-9C0B-F482A87E1BC9}"/>
              </a:ext>
            </a:extLst>
          </p:cNvPr>
          <p:cNvSpPr>
            <a:spLocks/>
          </p:cNvSpPr>
          <p:nvPr/>
        </p:nvSpPr>
        <p:spPr>
          <a:xfrm>
            <a:off x="8854757" y="4493895"/>
            <a:ext cx="140970" cy="140970"/>
          </a:xfrm>
          <a:prstGeom prst="ellipse">
            <a:avLst/>
          </a:prstGeom>
          <a:solidFill>
            <a:srgbClr val="4472C4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4" name="도형 57">
            <a:extLst>
              <a:ext uri="{FF2B5EF4-FFF2-40B4-BE49-F238E27FC236}">
                <a16:creationId xmlns:a16="http://schemas.microsoft.com/office/drawing/2014/main" xmlns="" id="{E9857ACD-37A1-4BC6-8F33-FF713888966E}"/>
              </a:ext>
            </a:extLst>
          </p:cNvPr>
          <p:cNvSpPr>
            <a:spLocks/>
          </p:cNvSpPr>
          <p:nvPr/>
        </p:nvSpPr>
        <p:spPr>
          <a:xfrm>
            <a:off x="10172382" y="4743450"/>
            <a:ext cx="140970" cy="140970"/>
          </a:xfrm>
          <a:prstGeom prst="ellipse">
            <a:avLst/>
          </a:prstGeom>
          <a:solidFill>
            <a:srgbClr val="4472C4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5" name="도형 58">
            <a:extLst>
              <a:ext uri="{FF2B5EF4-FFF2-40B4-BE49-F238E27FC236}">
                <a16:creationId xmlns:a16="http://schemas.microsoft.com/office/drawing/2014/main" xmlns="" id="{51A491A7-B1D5-471F-9DCF-A18C110F2C39}"/>
              </a:ext>
            </a:extLst>
          </p:cNvPr>
          <p:cNvSpPr>
            <a:spLocks/>
          </p:cNvSpPr>
          <p:nvPr/>
        </p:nvSpPr>
        <p:spPr>
          <a:xfrm>
            <a:off x="10103802" y="5208905"/>
            <a:ext cx="140970" cy="140970"/>
          </a:xfrm>
          <a:prstGeom prst="ellipse">
            <a:avLst/>
          </a:prstGeom>
          <a:solidFill>
            <a:srgbClr val="4472C4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6" name="도형 59">
            <a:extLst>
              <a:ext uri="{FF2B5EF4-FFF2-40B4-BE49-F238E27FC236}">
                <a16:creationId xmlns:a16="http://schemas.microsoft.com/office/drawing/2014/main" xmlns="" id="{AD4B942B-3403-4800-96A0-E9307702BB61}"/>
              </a:ext>
            </a:extLst>
          </p:cNvPr>
          <p:cNvSpPr>
            <a:spLocks/>
          </p:cNvSpPr>
          <p:nvPr/>
        </p:nvSpPr>
        <p:spPr>
          <a:xfrm>
            <a:off x="6270307" y="3155950"/>
            <a:ext cx="408305" cy="323850"/>
          </a:xfrm>
          <a:prstGeom prst="ellipse">
            <a:avLst/>
          </a:prstGeom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7" name="도형 60">
            <a:extLst>
              <a:ext uri="{FF2B5EF4-FFF2-40B4-BE49-F238E27FC236}">
                <a16:creationId xmlns:a16="http://schemas.microsoft.com/office/drawing/2014/main" xmlns="" id="{3191F37D-45D9-4F26-9478-ACB46E7B1FDE}"/>
              </a:ext>
            </a:extLst>
          </p:cNvPr>
          <p:cNvSpPr>
            <a:spLocks/>
          </p:cNvSpPr>
          <p:nvPr/>
        </p:nvSpPr>
        <p:spPr>
          <a:xfrm>
            <a:off x="6237922" y="5418455"/>
            <a:ext cx="408305" cy="394335"/>
          </a:xfrm>
          <a:prstGeom prst="ellipse">
            <a:avLst/>
          </a:prstGeom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8" name="도형 61">
            <a:extLst>
              <a:ext uri="{FF2B5EF4-FFF2-40B4-BE49-F238E27FC236}">
                <a16:creationId xmlns:a16="http://schemas.microsoft.com/office/drawing/2014/main" xmlns="" id="{69B30153-552C-4B0C-9878-AF7A7B84701A}"/>
              </a:ext>
            </a:extLst>
          </p:cNvPr>
          <p:cNvSpPr>
            <a:spLocks/>
          </p:cNvSpPr>
          <p:nvPr/>
        </p:nvSpPr>
        <p:spPr>
          <a:xfrm>
            <a:off x="9836467" y="5488940"/>
            <a:ext cx="408305" cy="394335"/>
          </a:xfrm>
          <a:prstGeom prst="ellipse">
            <a:avLst/>
          </a:prstGeom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9" name="텍스트 상자 30">
            <a:extLst>
              <a:ext uri="{FF2B5EF4-FFF2-40B4-BE49-F238E27FC236}">
                <a16:creationId xmlns:a16="http://schemas.microsoft.com/office/drawing/2014/main" xmlns="" id="{EF6CBE05-8852-4CA1-94EE-2C81C15F0D26}"/>
              </a:ext>
            </a:extLst>
          </p:cNvPr>
          <p:cNvSpPr txBox="1">
            <a:spLocks/>
          </p:cNvSpPr>
          <p:nvPr/>
        </p:nvSpPr>
        <p:spPr>
          <a:xfrm>
            <a:off x="5077445" y="3531348"/>
            <a:ext cx="2168222" cy="3706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800" dirty="0">
                <a:latin typeface="맑은 고딕" charset="0"/>
                <a:ea typeface="맑은 고딕" charset="0"/>
              </a:rPr>
              <a:t>Generate genomes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50" name="텍스트 상자 30">
            <a:extLst>
              <a:ext uri="{FF2B5EF4-FFF2-40B4-BE49-F238E27FC236}">
                <a16:creationId xmlns:a16="http://schemas.microsoft.com/office/drawing/2014/main" xmlns="" id="{60CBE12A-0015-4321-9870-6AFC784E039E}"/>
              </a:ext>
            </a:extLst>
          </p:cNvPr>
          <p:cNvSpPr txBox="1">
            <a:spLocks/>
          </p:cNvSpPr>
          <p:nvPr/>
        </p:nvSpPr>
        <p:spPr>
          <a:xfrm>
            <a:off x="5527992" y="5854382"/>
            <a:ext cx="111823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dirty="0">
                <a:latin typeface="맑은 고딕" charset="0"/>
                <a:ea typeface="맑은 고딕" charset="0"/>
              </a:rPr>
              <a:t>Selection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822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6" grpId="0" animBg="1"/>
      <p:bldP spid="37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/>
      <p:bldP spid="5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528034"/>
            <a:ext cx="12192000" cy="1588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6501685"/>
            <a:ext cx="12192000" cy="1588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acorn\Desktop\dLPm3L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84417" y="0"/>
            <a:ext cx="1107583" cy="528034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0" y="734096"/>
            <a:ext cx="3359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-윤고딕330" pitchFamily="18" charset="-127"/>
                <a:ea typeface="-윤고딕330" pitchFamily="18" charset="-127"/>
              </a:rPr>
              <a:t>Neat </a:t>
            </a:r>
          </a:p>
          <a:p>
            <a:r>
              <a:rPr lang="en-US" altLang="ko-KR" b="1" dirty="0">
                <a:latin typeface="-윤고딕330" pitchFamily="18" charset="-127"/>
                <a:ea typeface="-윤고딕330" pitchFamily="18" charset="-127"/>
              </a:rPr>
              <a:t>(selection + cross over)</a:t>
            </a:r>
            <a:endParaRPr lang="ko-KR" altLang="en-US" b="1" dirty="0"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6" name="그림 5" descr="C:/Users/ydy1412/AppData/Roaming/PolarisOffice/ETemp/5388_13253176/fImage23835736441.png">
            <a:extLst>
              <a:ext uri="{FF2B5EF4-FFF2-40B4-BE49-F238E27FC236}">
                <a16:creationId xmlns:a16="http://schemas.microsoft.com/office/drawing/2014/main" xmlns="" id="{1DCF1007-0B28-4C16-BC1A-07D5F48C73C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12970" y="1617980"/>
            <a:ext cx="2324735" cy="1972310"/>
          </a:xfrm>
          <a:prstGeom prst="rect">
            <a:avLst/>
          </a:prstGeom>
          <a:noFill/>
        </p:spPr>
      </p:pic>
      <p:pic>
        <p:nvPicPr>
          <p:cNvPr id="10" name="그림 9" descr="C:/Users/ydy1412/AppData/Roaming/PolarisOffice/ETemp/5388_13253176/fImage23835769445.png">
            <a:extLst>
              <a:ext uri="{FF2B5EF4-FFF2-40B4-BE49-F238E27FC236}">
                <a16:creationId xmlns:a16="http://schemas.microsoft.com/office/drawing/2014/main" xmlns="" id="{C116C3AB-F183-468A-A1F0-DF462D8E0D2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9840" y="1617980"/>
            <a:ext cx="2324735" cy="1972310"/>
          </a:xfrm>
          <a:prstGeom prst="rect">
            <a:avLst/>
          </a:prstGeom>
          <a:noFill/>
        </p:spPr>
      </p:pic>
      <p:sp>
        <p:nvSpPr>
          <p:cNvPr id="11" name="도형 16">
            <a:extLst>
              <a:ext uri="{FF2B5EF4-FFF2-40B4-BE49-F238E27FC236}">
                <a16:creationId xmlns:a16="http://schemas.microsoft.com/office/drawing/2014/main" xmlns="" id="{16E167FF-8F85-440E-A9B4-67612AD12BC9}"/>
              </a:ext>
            </a:extLst>
          </p:cNvPr>
          <p:cNvSpPr>
            <a:spLocks/>
          </p:cNvSpPr>
          <p:nvPr/>
        </p:nvSpPr>
        <p:spPr>
          <a:xfrm>
            <a:off x="2551430" y="3026410"/>
            <a:ext cx="408305" cy="323850"/>
          </a:xfrm>
          <a:prstGeom prst="ellipse">
            <a:avLst/>
          </a:prstGeom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도형 18">
            <a:extLst>
              <a:ext uri="{FF2B5EF4-FFF2-40B4-BE49-F238E27FC236}">
                <a16:creationId xmlns:a16="http://schemas.microsoft.com/office/drawing/2014/main" xmlns="" id="{0FEC15FA-45E6-47F8-BA4B-68CA7BE9A440}"/>
              </a:ext>
            </a:extLst>
          </p:cNvPr>
          <p:cNvSpPr>
            <a:spLocks/>
          </p:cNvSpPr>
          <p:nvPr/>
        </p:nvSpPr>
        <p:spPr>
          <a:xfrm>
            <a:off x="5010150" y="1623695"/>
            <a:ext cx="140970" cy="14097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도형 19">
            <a:extLst>
              <a:ext uri="{FF2B5EF4-FFF2-40B4-BE49-F238E27FC236}">
                <a16:creationId xmlns:a16="http://schemas.microsoft.com/office/drawing/2014/main" xmlns="" id="{A54A1DB7-CC38-4BDB-AEF9-FDEC71C14DA2}"/>
              </a:ext>
            </a:extLst>
          </p:cNvPr>
          <p:cNvSpPr>
            <a:spLocks/>
          </p:cNvSpPr>
          <p:nvPr/>
        </p:nvSpPr>
        <p:spPr>
          <a:xfrm>
            <a:off x="6403340" y="1807845"/>
            <a:ext cx="140970" cy="14097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도형 20">
            <a:extLst>
              <a:ext uri="{FF2B5EF4-FFF2-40B4-BE49-F238E27FC236}">
                <a16:creationId xmlns:a16="http://schemas.microsoft.com/office/drawing/2014/main" xmlns="" id="{44C6915D-7FB4-4457-8C99-576DB8E1A94C}"/>
              </a:ext>
            </a:extLst>
          </p:cNvPr>
          <p:cNvSpPr>
            <a:spLocks/>
          </p:cNvSpPr>
          <p:nvPr/>
        </p:nvSpPr>
        <p:spPr>
          <a:xfrm>
            <a:off x="5083810" y="2047875"/>
            <a:ext cx="140970" cy="14097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도형 21">
            <a:extLst>
              <a:ext uri="{FF2B5EF4-FFF2-40B4-BE49-F238E27FC236}">
                <a16:creationId xmlns:a16="http://schemas.microsoft.com/office/drawing/2014/main" xmlns="" id="{4AFEC331-03F4-4BB8-833C-0F051AD268CC}"/>
              </a:ext>
            </a:extLst>
          </p:cNvPr>
          <p:cNvSpPr>
            <a:spLocks/>
          </p:cNvSpPr>
          <p:nvPr/>
        </p:nvSpPr>
        <p:spPr>
          <a:xfrm>
            <a:off x="5140960" y="2274570"/>
            <a:ext cx="140970" cy="14097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30">
            <a:extLst>
              <a:ext uri="{FF2B5EF4-FFF2-40B4-BE49-F238E27FC236}">
                <a16:creationId xmlns:a16="http://schemas.microsoft.com/office/drawing/2014/main" xmlns="" id="{52C5D8AE-F17F-4D98-A3F7-27B766CF8E9D}"/>
              </a:ext>
            </a:extLst>
          </p:cNvPr>
          <p:cNvSpPr txBox="1">
            <a:spLocks/>
          </p:cNvSpPr>
          <p:nvPr/>
        </p:nvSpPr>
        <p:spPr>
          <a:xfrm>
            <a:off x="1819910" y="5906770"/>
            <a:ext cx="1475740" cy="37020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dirty="0">
                <a:latin typeface="맑은 고딕" charset="0"/>
                <a:ea typeface="맑은 고딕" charset="0"/>
              </a:rPr>
              <a:t>Selection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18" name="도형 59">
            <a:extLst>
              <a:ext uri="{FF2B5EF4-FFF2-40B4-BE49-F238E27FC236}">
                <a16:creationId xmlns:a16="http://schemas.microsoft.com/office/drawing/2014/main" xmlns="" id="{58AE3034-5C58-4897-B83E-D397120DBC5F}"/>
              </a:ext>
            </a:extLst>
          </p:cNvPr>
          <p:cNvSpPr>
            <a:spLocks/>
          </p:cNvSpPr>
          <p:nvPr/>
        </p:nvSpPr>
        <p:spPr>
          <a:xfrm>
            <a:off x="6062345" y="3098165"/>
            <a:ext cx="408305" cy="323850"/>
          </a:xfrm>
          <a:prstGeom prst="ellipse">
            <a:avLst/>
          </a:prstGeom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9" name="그림 18" descr="C:/Users/ydy1412/AppData/Roaming/PolarisOffice/ETemp/5388_13253176/fImage23836133209.png">
            <a:extLst>
              <a:ext uri="{FF2B5EF4-FFF2-40B4-BE49-F238E27FC236}">
                <a16:creationId xmlns:a16="http://schemas.microsoft.com/office/drawing/2014/main" xmlns="" id="{26004DB5-F177-4E89-A321-1C7C3F248C5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6295" y="1617980"/>
            <a:ext cx="2324735" cy="1972310"/>
          </a:xfrm>
          <a:prstGeom prst="rect">
            <a:avLst/>
          </a:prstGeom>
          <a:noFill/>
        </p:spPr>
      </p:pic>
      <p:sp>
        <p:nvSpPr>
          <p:cNvPr id="20" name="도형 64">
            <a:extLst>
              <a:ext uri="{FF2B5EF4-FFF2-40B4-BE49-F238E27FC236}">
                <a16:creationId xmlns:a16="http://schemas.microsoft.com/office/drawing/2014/main" xmlns="" id="{3C5A4567-60F0-4608-A9A1-C66D7D35B092}"/>
              </a:ext>
            </a:extLst>
          </p:cNvPr>
          <p:cNvSpPr>
            <a:spLocks/>
          </p:cNvSpPr>
          <p:nvPr/>
        </p:nvSpPr>
        <p:spPr>
          <a:xfrm>
            <a:off x="8769350" y="1765935"/>
            <a:ext cx="140970" cy="140970"/>
          </a:xfrm>
          <a:prstGeom prst="ellipse">
            <a:avLst/>
          </a:prstGeom>
          <a:solidFill>
            <a:srgbClr val="5B9BD5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1" name="도형 65">
            <a:extLst>
              <a:ext uri="{FF2B5EF4-FFF2-40B4-BE49-F238E27FC236}">
                <a16:creationId xmlns:a16="http://schemas.microsoft.com/office/drawing/2014/main" xmlns="" id="{D6D9FB93-E480-4606-B23D-24448D622F43}"/>
              </a:ext>
            </a:extLst>
          </p:cNvPr>
          <p:cNvSpPr>
            <a:spLocks/>
          </p:cNvSpPr>
          <p:nvPr/>
        </p:nvSpPr>
        <p:spPr>
          <a:xfrm>
            <a:off x="8827135" y="2047875"/>
            <a:ext cx="140970" cy="14097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도형 66">
            <a:extLst>
              <a:ext uri="{FF2B5EF4-FFF2-40B4-BE49-F238E27FC236}">
                <a16:creationId xmlns:a16="http://schemas.microsoft.com/office/drawing/2014/main" xmlns="" id="{7A87583D-319C-47EF-84FF-0D0B83823722}"/>
              </a:ext>
            </a:extLst>
          </p:cNvPr>
          <p:cNvSpPr>
            <a:spLocks/>
          </p:cNvSpPr>
          <p:nvPr/>
        </p:nvSpPr>
        <p:spPr>
          <a:xfrm>
            <a:off x="8884285" y="2274570"/>
            <a:ext cx="140970" cy="14097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도형 67">
            <a:extLst>
              <a:ext uri="{FF2B5EF4-FFF2-40B4-BE49-F238E27FC236}">
                <a16:creationId xmlns:a16="http://schemas.microsoft.com/office/drawing/2014/main" xmlns="" id="{B5540D74-F628-45FC-B13B-89A1207158DB}"/>
              </a:ext>
            </a:extLst>
          </p:cNvPr>
          <p:cNvSpPr>
            <a:spLocks/>
          </p:cNvSpPr>
          <p:nvPr/>
        </p:nvSpPr>
        <p:spPr>
          <a:xfrm>
            <a:off x="9805670" y="3098165"/>
            <a:ext cx="408305" cy="323850"/>
          </a:xfrm>
          <a:prstGeom prst="ellipse">
            <a:avLst/>
          </a:prstGeom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4" name="도형 68">
            <a:extLst>
              <a:ext uri="{FF2B5EF4-FFF2-40B4-BE49-F238E27FC236}">
                <a16:creationId xmlns:a16="http://schemas.microsoft.com/office/drawing/2014/main" xmlns="" id="{3EE0B6D8-5FDE-4432-A7BD-6D4E17FD2D9A}"/>
              </a:ext>
            </a:extLst>
          </p:cNvPr>
          <p:cNvSpPr>
            <a:spLocks/>
          </p:cNvSpPr>
          <p:nvPr/>
        </p:nvSpPr>
        <p:spPr>
          <a:xfrm>
            <a:off x="9164320" y="2273300"/>
            <a:ext cx="140970" cy="140970"/>
          </a:xfrm>
          <a:prstGeom prst="ellipse">
            <a:avLst/>
          </a:prstGeom>
          <a:solidFill>
            <a:srgbClr val="5B9BD5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5" name="도형 69">
            <a:extLst>
              <a:ext uri="{FF2B5EF4-FFF2-40B4-BE49-F238E27FC236}">
                <a16:creationId xmlns:a16="http://schemas.microsoft.com/office/drawing/2014/main" xmlns="" id="{880493B3-7D22-40B1-AA86-BEC35475AF59}"/>
              </a:ext>
            </a:extLst>
          </p:cNvPr>
          <p:cNvSpPr>
            <a:spLocks/>
          </p:cNvSpPr>
          <p:nvPr/>
        </p:nvSpPr>
        <p:spPr>
          <a:xfrm>
            <a:off x="4866640" y="1901825"/>
            <a:ext cx="661035" cy="675640"/>
          </a:xfrm>
          <a:prstGeom prst="ellipse">
            <a:avLst/>
          </a:pr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6" name="텍스트 상자 70">
            <a:extLst>
              <a:ext uri="{FF2B5EF4-FFF2-40B4-BE49-F238E27FC236}">
                <a16:creationId xmlns:a16="http://schemas.microsoft.com/office/drawing/2014/main" xmlns="" id="{EF0A119B-C1A1-4185-A7FF-AA083097E20A}"/>
              </a:ext>
            </a:extLst>
          </p:cNvPr>
          <p:cNvSpPr txBox="1">
            <a:spLocks/>
          </p:cNvSpPr>
          <p:nvPr/>
        </p:nvSpPr>
        <p:spPr>
          <a:xfrm>
            <a:off x="8964295" y="3408680"/>
            <a:ext cx="1447165" cy="37020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dirty="0">
                <a:latin typeface="맑은 고딕" charset="0"/>
                <a:ea typeface="맑은 고딕" charset="0"/>
              </a:rPr>
              <a:t>Cross over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pic>
        <p:nvPicPr>
          <p:cNvPr id="27" name="그림 26" descr="C:/Users/ydy1412/AppData/Roaming/PolarisOffice/ETemp/5388_13253176/fImage23836238713.png">
            <a:extLst>
              <a:ext uri="{FF2B5EF4-FFF2-40B4-BE49-F238E27FC236}">
                <a16:creationId xmlns:a16="http://schemas.microsoft.com/office/drawing/2014/main" xmlns="" id="{31291F13-9E8D-472A-B45A-C26A0992EA5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61745" y="3994785"/>
            <a:ext cx="2324735" cy="1972310"/>
          </a:xfrm>
          <a:prstGeom prst="rect">
            <a:avLst/>
          </a:prstGeom>
          <a:noFill/>
        </p:spPr>
      </p:pic>
      <p:sp>
        <p:nvSpPr>
          <p:cNvPr id="28" name="도형 72">
            <a:extLst>
              <a:ext uri="{FF2B5EF4-FFF2-40B4-BE49-F238E27FC236}">
                <a16:creationId xmlns:a16="http://schemas.microsoft.com/office/drawing/2014/main" xmlns="" id="{9B9E2833-A04E-4B9D-BA84-0F6BE36143DA}"/>
              </a:ext>
            </a:extLst>
          </p:cNvPr>
          <p:cNvSpPr>
            <a:spLocks/>
          </p:cNvSpPr>
          <p:nvPr/>
        </p:nvSpPr>
        <p:spPr>
          <a:xfrm>
            <a:off x="1574800" y="4142740"/>
            <a:ext cx="140970" cy="140970"/>
          </a:xfrm>
          <a:prstGeom prst="ellipse">
            <a:avLst/>
          </a:prstGeom>
          <a:solidFill>
            <a:srgbClr val="5B9BD5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9" name="도형 73">
            <a:extLst>
              <a:ext uri="{FF2B5EF4-FFF2-40B4-BE49-F238E27FC236}">
                <a16:creationId xmlns:a16="http://schemas.microsoft.com/office/drawing/2014/main" xmlns="" id="{6398E23D-95C0-4A29-83CE-AE6295F591F9}"/>
              </a:ext>
            </a:extLst>
          </p:cNvPr>
          <p:cNvSpPr>
            <a:spLocks/>
          </p:cNvSpPr>
          <p:nvPr/>
        </p:nvSpPr>
        <p:spPr>
          <a:xfrm>
            <a:off x="1632585" y="4424680"/>
            <a:ext cx="140970" cy="140970"/>
          </a:xfrm>
          <a:prstGeom prst="ellipse">
            <a:avLst/>
          </a:prstGeom>
          <a:solidFill>
            <a:srgbClr val="5B9BD5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0" name="도형 74">
            <a:extLst>
              <a:ext uri="{FF2B5EF4-FFF2-40B4-BE49-F238E27FC236}">
                <a16:creationId xmlns:a16="http://schemas.microsoft.com/office/drawing/2014/main" xmlns="" id="{DA8DB197-11B7-4785-B425-6B48338271DA}"/>
              </a:ext>
            </a:extLst>
          </p:cNvPr>
          <p:cNvSpPr>
            <a:spLocks/>
          </p:cNvSpPr>
          <p:nvPr/>
        </p:nvSpPr>
        <p:spPr>
          <a:xfrm>
            <a:off x="1689735" y="4651375"/>
            <a:ext cx="140970" cy="14097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도형 75">
            <a:extLst>
              <a:ext uri="{FF2B5EF4-FFF2-40B4-BE49-F238E27FC236}">
                <a16:creationId xmlns:a16="http://schemas.microsoft.com/office/drawing/2014/main" xmlns="" id="{F68A9BFE-F74A-4302-A927-6FEBC2130C03}"/>
              </a:ext>
            </a:extLst>
          </p:cNvPr>
          <p:cNvSpPr>
            <a:spLocks/>
          </p:cNvSpPr>
          <p:nvPr/>
        </p:nvSpPr>
        <p:spPr>
          <a:xfrm>
            <a:off x="2554605" y="5447030"/>
            <a:ext cx="408305" cy="323850"/>
          </a:xfrm>
          <a:prstGeom prst="ellipse">
            <a:avLst/>
          </a:prstGeom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2" name="도형 76">
            <a:extLst>
              <a:ext uri="{FF2B5EF4-FFF2-40B4-BE49-F238E27FC236}">
                <a16:creationId xmlns:a16="http://schemas.microsoft.com/office/drawing/2014/main" xmlns="" id="{8E372025-016D-4098-8764-3D301EE83089}"/>
              </a:ext>
            </a:extLst>
          </p:cNvPr>
          <p:cNvSpPr>
            <a:spLocks/>
          </p:cNvSpPr>
          <p:nvPr/>
        </p:nvSpPr>
        <p:spPr>
          <a:xfrm>
            <a:off x="1969769" y="4650105"/>
            <a:ext cx="140970" cy="14097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3" name="그림 32" descr="C:/Users/ydy1412/AppData/Roaming/PolarisOffice/ETemp/5388_13253176/fImage23836357299.png">
            <a:extLst>
              <a:ext uri="{FF2B5EF4-FFF2-40B4-BE49-F238E27FC236}">
                <a16:creationId xmlns:a16="http://schemas.microsoft.com/office/drawing/2014/main" xmlns="" id="{170CD5FD-5B4B-4078-ADC2-A1AA5BBD000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17415" y="4025900"/>
            <a:ext cx="2324735" cy="1972310"/>
          </a:xfrm>
          <a:prstGeom prst="rect">
            <a:avLst/>
          </a:prstGeom>
          <a:noFill/>
        </p:spPr>
      </p:pic>
      <p:sp>
        <p:nvSpPr>
          <p:cNvPr id="34" name="도형 78">
            <a:extLst>
              <a:ext uri="{FF2B5EF4-FFF2-40B4-BE49-F238E27FC236}">
                <a16:creationId xmlns:a16="http://schemas.microsoft.com/office/drawing/2014/main" xmlns="" id="{3B282182-AEA0-4D9F-BB52-32C4F133BE8E}"/>
              </a:ext>
            </a:extLst>
          </p:cNvPr>
          <p:cNvSpPr>
            <a:spLocks/>
          </p:cNvSpPr>
          <p:nvPr/>
        </p:nvSpPr>
        <p:spPr>
          <a:xfrm>
            <a:off x="5016500" y="4117340"/>
            <a:ext cx="140970" cy="140970"/>
          </a:xfrm>
          <a:prstGeom prst="ellipse">
            <a:avLst/>
          </a:prstGeom>
          <a:solidFill>
            <a:srgbClr val="5B9BD5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도형 79">
            <a:extLst>
              <a:ext uri="{FF2B5EF4-FFF2-40B4-BE49-F238E27FC236}">
                <a16:creationId xmlns:a16="http://schemas.microsoft.com/office/drawing/2014/main" xmlns="" id="{9DAA882F-9C4F-43CD-A1C5-9A1307B844ED}"/>
              </a:ext>
            </a:extLst>
          </p:cNvPr>
          <p:cNvSpPr>
            <a:spLocks/>
          </p:cNvSpPr>
          <p:nvPr/>
        </p:nvSpPr>
        <p:spPr>
          <a:xfrm>
            <a:off x="5074285" y="4399280"/>
            <a:ext cx="140970" cy="140970"/>
          </a:xfrm>
          <a:prstGeom prst="ellipse">
            <a:avLst/>
          </a:prstGeom>
          <a:solidFill>
            <a:srgbClr val="5B9BD5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6" name="도형 80">
            <a:extLst>
              <a:ext uri="{FF2B5EF4-FFF2-40B4-BE49-F238E27FC236}">
                <a16:creationId xmlns:a16="http://schemas.microsoft.com/office/drawing/2014/main" xmlns="" id="{3F1EA906-CB9A-4AD1-83DF-4FC796DCB1D0}"/>
              </a:ext>
            </a:extLst>
          </p:cNvPr>
          <p:cNvSpPr>
            <a:spLocks/>
          </p:cNvSpPr>
          <p:nvPr/>
        </p:nvSpPr>
        <p:spPr>
          <a:xfrm>
            <a:off x="5131435" y="4625975"/>
            <a:ext cx="140970" cy="14097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도형 81">
            <a:extLst>
              <a:ext uri="{FF2B5EF4-FFF2-40B4-BE49-F238E27FC236}">
                <a16:creationId xmlns:a16="http://schemas.microsoft.com/office/drawing/2014/main" xmlns="" id="{940362C7-A93B-4BB1-94A3-21668A7A8D6F}"/>
              </a:ext>
            </a:extLst>
          </p:cNvPr>
          <p:cNvSpPr>
            <a:spLocks/>
          </p:cNvSpPr>
          <p:nvPr/>
        </p:nvSpPr>
        <p:spPr>
          <a:xfrm>
            <a:off x="6052820" y="5449570"/>
            <a:ext cx="408305" cy="323850"/>
          </a:xfrm>
          <a:prstGeom prst="ellipse">
            <a:avLst/>
          </a:prstGeom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8" name="도형 82">
            <a:extLst>
              <a:ext uri="{FF2B5EF4-FFF2-40B4-BE49-F238E27FC236}">
                <a16:creationId xmlns:a16="http://schemas.microsoft.com/office/drawing/2014/main" xmlns="" id="{8989F0C9-49B8-4496-85EF-8CB3BE5F5F8C}"/>
              </a:ext>
            </a:extLst>
          </p:cNvPr>
          <p:cNvSpPr>
            <a:spLocks/>
          </p:cNvSpPr>
          <p:nvPr/>
        </p:nvSpPr>
        <p:spPr>
          <a:xfrm>
            <a:off x="5411470" y="4624705"/>
            <a:ext cx="140970" cy="14097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9" name="텍스트 상자 83">
            <a:extLst>
              <a:ext uri="{FF2B5EF4-FFF2-40B4-BE49-F238E27FC236}">
                <a16:creationId xmlns:a16="http://schemas.microsoft.com/office/drawing/2014/main" xmlns="" id="{7E62F02E-E608-4393-9131-2CAF93B21B1C}"/>
              </a:ext>
            </a:extLst>
          </p:cNvPr>
          <p:cNvSpPr txBox="1">
            <a:spLocks/>
          </p:cNvSpPr>
          <p:nvPr/>
        </p:nvSpPr>
        <p:spPr>
          <a:xfrm>
            <a:off x="5427345" y="3386681"/>
            <a:ext cx="1324610" cy="370614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>
                <a:latin typeface="맑은 고딕" charset="0"/>
                <a:ea typeface="맑은 고딕" charset="0"/>
              </a:rPr>
              <a:t>Selection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40" name="도형 84">
            <a:extLst>
              <a:ext uri="{FF2B5EF4-FFF2-40B4-BE49-F238E27FC236}">
                <a16:creationId xmlns:a16="http://schemas.microsoft.com/office/drawing/2014/main" xmlns="" id="{F4D30672-0992-4C9F-90AC-5DE9E20EF8F1}"/>
              </a:ext>
            </a:extLst>
          </p:cNvPr>
          <p:cNvSpPr>
            <a:spLocks/>
          </p:cNvSpPr>
          <p:nvPr/>
        </p:nvSpPr>
        <p:spPr>
          <a:xfrm>
            <a:off x="5286375" y="4766310"/>
            <a:ext cx="140970" cy="140970"/>
          </a:xfrm>
          <a:prstGeom prst="ellipse">
            <a:avLst/>
          </a:prstGeom>
          <a:solidFill>
            <a:srgbClr val="5B9BD5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1" name="도형 86">
            <a:extLst>
              <a:ext uri="{FF2B5EF4-FFF2-40B4-BE49-F238E27FC236}">
                <a16:creationId xmlns:a16="http://schemas.microsoft.com/office/drawing/2014/main" xmlns="" id="{23F7316C-34FF-42BA-A8E0-1B5D7E95AEE2}"/>
              </a:ext>
            </a:extLst>
          </p:cNvPr>
          <p:cNvSpPr>
            <a:spLocks/>
          </p:cNvSpPr>
          <p:nvPr/>
        </p:nvSpPr>
        <p:spPr>
          <a:xfrm>
            <a:off x="5008245" y="4305300"/>
            <a:ext cx="140970" cy="140970"/>
          </a:xfrm>
          <a:prstGeom prst="ellipse">
            <a:avLst/>
          </a:prstGeom>
          <a:solidFill>
            <a:srgbClr val="5B9BD5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2" name="그림 41" descr="C:/Users/ydy1412/AppData/Roaming/PolarisOffice/ETemp/5388_13253176/fImage23836455092.png">
            <a:extLst>
              <a:ext uri="{FF2B5EF4-FFF2-40B4-BE49-F238E27FC236}">
                <a16:creationId xmlns:a16="http://schemas.microsoft.com/office/drawing/2014/main" xmlns="" id="{47F34470-A332-4D6A-BA9B-22F1AB85CA6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615045" y="4096385"/>
            <a:ext cx="2324735" cy="1972310"/>
          </a:xfrm>
          <a:prstGeom prst="rect">
            <a:avLst/>
          </a:prstGeom>
          <a:noFill/>
        </p:spPr>
      </p:pic>
      <p:sp>
        <p:nvSpPr>
          <p:cNvPr id="43" name="도형 90">
            <a:extLst>
              <a:ext uri="{FF2B5EF4-FFF2-40B4-BE49-F238E27FC236}">
                <a16:creationId xmlns:a16="http://schemas.microsoft.com/office/drawing/2014/main" xmlns="" id="{0579543C-033E-4694-ADDA-8E3227CFF321}"/>
              </a:ext>
            </a:extLst>
          </p:cNvPr>
          <p:cNvSpPr>
            <a:spLocks/>
          </p:cNvSpPr>
          <p:nvPr/>
        </p:nvSpPr>
        <p:spPr>
          <a:xfrm>
            <a:off x="9029065" y="4696460"/>
            <a:ext cx="140970" cy="140970"/>
          </a:xfrm>
          <a:prstGeom prst="ellipse">
            <a:avLst/>
          </a:prstGeom>
          <a:solidFill>
            <a:srgbClr val="5B9BD5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4" name="도형 91">
            <a:extLst>
              <a:ext uri="{FF2B5EF4-FFF2-40B4-BE49-F238E27FC236}">
                <a16:creationId xmlns:a16="http://schemas.microsoft.com/office/drawing/2014/main" xmlns="" id="{63D7FCC7-6696-4B93-9252-A80A66F4D440}"/>
              </a:ext>
            </a:extLst>
          </p:cNvPr>
          <p:cNvSpPr>
            <a:spLocks/>
          </p:cNvSpPr>
          <p:nvPr/>
        </p:nvSpPr>
        <p:spPr>
          <a:xfrm>
            <a:off x="9950450" y="5520055"/>
            <a:ext cx="408305" cy="323850"/>
          </a:xfrm>
          <a:prstGeom prst="ellipse">
            <a:avLst/>
          </a:prstGeom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5" name="도형 92">
            <a:extLst>
              <a:ext uri="{FF2B5EF4-FFF2-40B4-BE49-F238E27FC236}">
                <a16:creationId xmlns:a16="http://schemas.microsoft.com/office/drawing/2014/main" xmlns="" id="{E85E2ED4-F5A7-4183-974A-5C1A0A6FC59C}"/>
              </a:ext>
            </a:extLst>
          </p:cNvPr>
          <p:cNvSpPr>
            <a:spLocks/>
          </p:cNvSpPr>
          <p:nvPr/>
        </p:nvSpPr>
        <p:spPr>
          <a:xfrm>
            <a:off x="9309100" y="4695190"/>
            <a:ext cx="140970" cy="140970"/>
          </a:xfrm>
          <a:prstGeom prst="ellipse">
            <a:avLst/>
          </a:prstGeom>
          <a:solidFill>
            <a:srgbClr val="5B9BD5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6" name="도형 93">
            <a:extLst>
              <a:ext uri="{FF2B5EF4-FFF2-40B4-BE49-F238E27FC236}">
                <a16:creationId xmlns:a16="http://schemas.microsoft.com/office/drawing/2014/main" xmlns="" id="{B4DC2344-E639-4056-B149-1B3205705BCB}"/>
              </a:ext>
            </a:extLst>
          </p:cNvPr>
          <p:cNvSpPr>
            <a:spLocks/>
          </p:cNvSpPr>
          <p:nvPr/>
        </p:nvSpPr>
        <p:spPr>
          <a:xfrm>
            <a:off x="9184005" y="4836795"/>
            <a:ext cx="140970" cy="14097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7" name="텍스트 상자 94">
            <a:extLst>
              <a:ext uri="{FF2B5EF4-FFF2-40B4-BE49-F238E27FC236}">
                <a16:creationId xmlns:a16="http://schemas.microsoft.com/office/drawing/2014/main" xmlns="" id="{A8944A97-44B1-4D27-8D4A-F1E7027D0ABF}"/>
              </a:ext>
            </a:extLst>
          </p:cNvPr>
          <p:cNvSpPr txBox="1">
            <a:spLocks/>
          </p:cNvSpPr>
          <p:nvPr/>
        </p:nvSpPr>
        <p:spPr>
          <a:xfrm>
            <a:off x="5224145" y="5927090"/>
            <a:ext cx="1447165" cy="37020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Cross over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8" name="텍스트 상자 95">
            <a:extLst>
              <a:ext uri="{FF2B5EF4-FFF2-40B4-BE49-F238E27FC236}">
                <a16:creationId xmlns:a16="http://schemas.microsoft.com/office/drawing/2014/main" xmlns="" id="{9DAD5F64-2DB5-47F6-9870-909D0FE69EC9}"/>
              </a:ext>
            </a:extLst>
          </p:cNvPr>
          <p:cNvSpPr txBox="1">
            <a:spLocks/>
          </p:cNvSpPr>
          <p:nvPr/>
        </p:nvSpPr>
        <p:spPr>
          <a:xfrm>
            <a:off x="9243695" y="5909945"/>
            <a:ext cx="1475740" cy="37020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dirty="0">
                <a:latin typeface="맑은 고딕" charset="0"/>
                <a:ea typeface="맑은 고딕" charset="0"/>
              </a:rPr>
              <a:t>Selection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363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텍스트 상자 83">
            <a:extLst>
              <a:ext uri="{FF2B5EF4-FFF2-40B4-BE49-F238E27FC236}">
                <a16:creationId xmlns:a16="http://schemas.microsoft.com/office/drawing/2014/main" xmlns="" id="{BAA68B46-E1F7-4487-A287-C7FE32566A60}"/>
              </a:ext>
            </a:extLst>
          </p:cNvPr>
          <p:cNvSpPr txBox="1">
            <a:spLocks/>
          </p:cNvSpPr>
          <p:nvPr/>
        </p:nvSpPr>
        <p:spPr>
          <a:xfrm>
            <a:off x="5358765" y="3532585"/>
            <a:ext cx="1475740" cy="37020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dirty="0">
                <a:latin typeface="맑은 고딕" charset="0"/>
                <a:ea typeface="맑은 고딕" charset="0"/>
              </a:rPr>
              <a:t>Selection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528034"/>
            <a:ext cx="12192000" cy="1588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2700" y="6565185"/>
            <a:ext cx="12192000" cy="1588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acorn\Desktop\dLPm3L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84417" y="0"/>
            <a:ext cx="1107583" cy="528034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0" y="734096"/>
            <a:ext cx="4483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-윤고딕330" pitchFamily="18" charset="-127"/>
                <a:ea typeface="-윤고딕330" pitchFamily="18" charset="-127"/>
              </a:rPr>
              <a:t>Neat </a:t>
            </a:r>
          </a:p>
          <a:p>
            <a:r>
              <a:rPr lang="en-US" altLang="ko-KR" b="1" dirty="0">
                <a:latin typeface="-윤고딕330" pitchFamily="18" charset="-127"/>
                <a:ea typeface="-윤고딕330" pitchFamily="18" charset="-127"/>
              </a:rPr>
              <a:t>(selection + cross over + _mutate)</a:t>
            </a:r>
            <a:endParaRPr lang="ko-KR" altLang="en-US" b="1" dirty="0"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6" name="그림 5" descr="C:/Users/ydy1412/AppData/Roaming/PolarisOffice/ETemp/5388_13253176/fImage23836572591.png">
            <a:extLst>
              <a:ext uri="{FF2B5EF4-FFF2-40B4-BE49-F238E27FC236}">
                <a16:creationId xmlns:a16="http://schemas.microsoft.com/office/drawing/2014/main" xmlns="" id="{4ACA954A-9B0A-49DA-9DEF-252D197D7AE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99635" y="1640840"/>
            <a:ext cx="2324735" cy="1972310"/>
          </a:xfrm>
          <a:prstGeom prst="rect">
            <a:avLst/>
          </a:prstGeom>
          <a:noFill/>
        </p:spPr>
      </p:pic>
      <p:pic>
        <p:nvPicPr>
          <p:cNvPr id="10" name="그림 9" descr="C:/Users/ydy1412/AppData/Roaming/PolarisOffice/ETemp/5388_13253176/fImage23836593702.png">
            <a:extLst>
              <a:ext uri="{FF2B5EF4-FFF2-40B4-BE49-F238E27FC236}">
                <a16:creationId xmlns:a16="http://schemas.microsoft.com/office/drawing/2014/main" xmlns="" id="{A11A7F2F-29EC-4031-95B1-DEE3B3FA800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10640" y="1640840"/>
            <a:ext cx="2324735" cy="1972310"/>
          </a:xfrm>
          <a:prstGeom prst="rect">
            <a:avLst/>
          </a:prstGeom>
          <a:noFill/>
        </p:spPr>
      </p:pic>
      <p:sp>
        <p:nvSpPr>
          <p:cNvPr id="11" name="도형 16">
            <a:extLst>
              <a:ext uri="{FF2B5EF4-FFF2-40B4-BE49-F238E27FC236}">
                <a16:creationId xmlns:a16="http://schemas.microsoft.com/office/drawing/2014/main" xmlns="" id="{6290A514-8DFE-4072-9752-A4A09473AA07}"/>
              </a:ext>
            </a:extLst>
          </p:cNvPr>
          <p:cNvSpPr>
            <a:spLocks/>
          </p:cNvSpPr>
          <p:nvPr/>
        </p:nvSpPr>
        <p:spPr>
          <a:xfrm>
            <a:off x="2602230" y="3049270"/>
            <a:ext cx="408305" cy="323850"/>
          </a:xfrm>
          <a:prstGeom prst="ellipse">
            <a:avLst/>
          </a:prstGeom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도형 18">
            <a:extLst>
              <a:ext uri="{FF2B5EF4-FFF2-40B4-BE49-F238E27FC236}">
                <a16:creationId xmlns:a16="http://schemas.microsoft.com/office/drawing/2014/main" xmlns="" id="{1D1C9810-A66A-4BEE-B4AA-8E7899DA9549}"/>
              </a:ext>
            </a:extLst>
          </p:cNvPr>
          <p:cNvSpPr>
            <a:spLocks/>
          </p:cNvSpPr>
          <p:nvPr/>
        </p:nvSpPr>
        <p:spPr>
          <a:xfrm>
            <a:off x="4996815" y="1646555"/>
            <a:ext cx="140970" cy="14097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도형 19">
            <a:extLst>
              <a:ext uri="{FF2B5EF4-FFF2-40B4-BE49-F238E27FC236}">
                <a16:creationId xmlns:a16="http://schemas.microsoft.com/office/drawing/2014/main" xmlns="" id="{5557F56E-FFA8-418A-80C9-3B46D63CA302}"/>
              </a:ext>
            </a:extLst>
          </p:cNvPr>
          <p:cNvSpPr>
            <a:spLocks/>
          </p:cNvSpPr>
          <p:nvPr/>
        </p:nvSpPr>
        <p:spPr>
          <a:xfrm>
            <a:off x="6390005" y="1830705"/>
            <a:ext cx="140970" cy="14097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도형 20">
            <a:extLst>
              <a:ext uri="{FF2B5EF4-FFF2-40B4-BE49-F238E27FC236}">
                <a16:creationId xmlns:a16="http://schemas.microsoft.com/office/drawing/2014/main" xmlns="" id="{6373351F-FACE-48A2-AA3D-C4331E48A8AC}"/>
              </a:ext>
            </a:extLst>
          </p:cNvPr>
          <p:cNvSpPr>
            <a:spLocks/>
          </p:cNvSpPr>
          <p:nvPr/>
        </p:nvSpPr>
        <p:spPr>
          <a:xfrm>
            <a:off x="5070475" y="2070735"/>
            <a:ext cx="140970" cy="14097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도형 21">
            <a:extLst>
              <a:ext uri="{FF2B5EF4-FFF2-40B4-BE49-F238E27FC236}">
                <a16:creationId xmlns:a16="http://schemas.microsoft.com/office/drawing/2014/main" xmlns="" id="{A7E96E3D-A514-4F64-B754-5F515A93BFDF}"/>
              </a:ext>
            </a:extLst>
          </p:cNvPr>
          <p:cNvSpPr>
            <a:spLocks/>
          </p:cNvSpPr>
          <p:nvPr/>
        </p:nvSpPr>
        <p:spPr>
          <a:xfrm>
            <a:off x="5127625" y="2297430"/>
            <a:ext cx="140970" cy="14097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도형 59">
            <a:extLst>
              <a:ext uri="{FF2B5EF4-FFF2-40B4-BE49-F238E27FC236}">
                <a16:creationId xmlns:a16="http://schemas.microsoft.com/office/drawing/2014/main" xmlns="" id="{F5B41D27-D193-4205-A840-AC2E5C630A45}"/>
              </a:ext>
            </a:extLst>
          </p:cNvPr>
          <p:cNvSpPr>
            <a:spLocks/>
          </p:cNvSpPr>
          <p:nvPr/>
        </p:nvSpPr>
        <p:spPr>
          <a:xfrm>
            <a:off x="6049010" y="3121025"/>
            <a:ext cx="408305" cy="323850"/>
          </a:xfrm>
          <a:prstGeom prst="ellipse">
            <a:avLst/>
          </a:prstGeom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8" name="그림 17" descr="C:/Users/ydy1412/AppData/Roaming/PolarisOffice/ETemp/5388_13253176/fImage23836676585.png">
            <a:extLst>
              <a:ext uri="{FF2B5EF4-FFF2-40B4-BE49-F238E27FC236}">
                <a16:creationId xmlns:a16="http://schemas.microsoft.com/office/drawing/2014/main" xmlns="" id="{E23C0A8B-C7E9-418D-B9DD-42DCF24A20C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07095" y="1640840"/>
            <a:ext cx="2324735" cy="1972310"/>
          </a:xfrm>
          <a:prstGeom prst="rect">
            <a:avLst/>
          </a:prstGeom>
          <a:noFill/>
        </p:spPr>
      </p:pic>
      <p:sp>
        <p:nvSpPr>
          <p:cNvPr id="19" name="도형 64">
            <a:extLst>
              <a:ext uri="{FF2B5EF4-FFF2-40B4-BE49-F238E27FC236}">
                <a16:creationId xmlns:a16="http://schemas.microsoft.com/office/drawing/2014/main" xmlns="" id="{291F7E60-A317-4501-AFFB-5B1356DC8D23}"/>
              </a:ext>
            </a:extLst>
          </p:cNvPr>
          <p:cNvSpPr>
            <a:spLocks/>
          </p:cNvSpPr>
          <p:nvPr/>
        </p:nvSpPr>
        <p:spPr>
          <a:xfrm>
            <a:off x="8820150" y="1788795"/>
            <a:ext cx="140970" cy="140970"/>
          </a:xfrm>
          <a:prstGeom prst="ellipse">
            <a:avLst/>
          </a:prstGeom>
          <a:solidFill>
            <a:srgbClr val="5B9BD5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도형 65">
            <a:extLst>
              <a:ext uri="{FF2B5EF4-FFF2-40B4-BE49-F238E27FC236}">
                <a16:creationId xmlns:a16="http://schemas.microsoft.com/office/drawing/2014/main" xmlns="" id="{B4138EF7-19DB-4715-9B36-F6CD7CCBB776}"/>
              </a:ext>
            </a:extLst>
          </p:cNvPr>
          <p:cNvSpPr>
            <a:spLocks/>
          </p:cNvSpPr>
          <p:nvPr/>
        </p:nvSpPr>
        <p:spPr>
          <a:xfrm>
            <a:off x="8877935" y="2070735"/>
            <a:ext cx="140970" cy="14097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1" name="도형 66">
            <a:extLst>
              <a:ext uri="{FF2B5EF4-FFF2-40B4-BE49-F238E27FC236}">
                <a16:creationId xmlns:a16="http://schemas.microsoft.com/office/drawing/2014/main" xmlns="" id="{E5F6A038-1B12-4EB5-9F43-361F4DD1949B}"/>
              </a:ext>
            </a:extLst>
          </p:cNvPr>
          <p:cNvSpPr>
            <a:spLocks/>
          </p:cNvSpPr>
          <p:nvPr/>
        </p:nvSpPr>
        <p:spPr>
          <a:xfrm>
            <a:off x="8935085" y="2297430"/>
            <a:ext cx="140970" cy="14097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도형 67">
            <a:extLst>
              <a:ext uri="{FF2B5EF4-FFF2-40B4-BE49-F238E27FC236}">
                <a16:creationId xmlns:a16="http://schemas.microsoft.com/office/drawing/2014/main" xmlns="" id="{4094048B-A495-4245-B525-95B7C699778F}"/>
              </a:ext>
            </a:extLst>
          </p:cNvPr>
          <p:cNvSpPr>
            <a:spLocks/>
          </p:cNvSpPr>
          <p:nvPr/>
        </p:nvSpPr>
        <p:spPr>
          <a:xfrm>
            <a:off x="9856470" y="3121025"/>
            <a:ext cx="408305" cy="323850"/>
          </a:xfrm>
          <a:prstGeom prst="ellipse">
            <a:avLst/>
          </a:prstGeom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도형 68">
            <a:extLst>
              <a:ext uri="{FF2B5EF4-FFF2-40B4-BE49-F238E27FC236}">
                <a16:creationId xmlns:a16="http://schemas.microsoft.com/office/drawing/2014/main" xmlns="" id="{42626A11-9D38-4D6D-BB33-6AA6D9FA5C3B}"/>
              </a:ext>
            </a:extLst>
          </p:cNvPr>
          <p:cNvSpPr>
            <a:spLocks/>
          </p:cNvSpPr>
          <p:nvPr/>
        </p:nvSpPr>
        <p:spPr>
          <a:xfrm>
            <a:off x="9215120" y="2296160"/>
            <a:ext cx="140970" cy="140970"/>
          </a:xfrm>
          <a:prstGeom prst="ellipse">
            <a:avLst/>
          </a:prstGeom>
          <a:solidFill>
            <a:srgbClr val="5B9BD5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4" name="도형 69">
            <a:extLst>
              <a:ext uri="{FF2B5EF4-FFF2-40B4-BE49-F238E27FC236}">
                <a16:creationId xmlns:a16="http://schemas.microsoft.com/office/drawing/2014/main" xmlns="" id="{B26320C4-9201-4058-89E3-D8DFD551F0F8}"/>
              </a:ext>
            </a:extLst>
          </p:cNvPr>
          <p:cNvSpPr>
            <a:spLocks/>
          </p:cNvSpPr>
          <p:nvPr/>
        </p:nvSpPr>
        <p:spPr>
          <a:xfrm>
            <a:off x="4853305" y="1924685"/>
            <a:ext cx="661035" cy="675640"/>
          </a:xfrm>
          <a:prstGeom prst="ellipse">
            <a:avLst/>
          </a:pr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7" name="도형 96">
            <a:extLst>
              <a:ext uri="{FF2B5EF4-FFF2-40B4-BE49-F238E27FC236}">
                <a16:creationId xmlns:a16="http://schemas.microsoft.com/office/drawing/2014/main" xmlns="" id="{43302088-939A-4B47-9939-952D121C92CF}"/>
              </a:ext>
            </a:extLst>
          </p:cNvPr>
          <p:cNvSpPr>
            <a:spLocks/>
          </p:cNvSpPr>
          <p:nvPr/>
        </p:nvSpPr>
        <p:spPr>
          <a:xfrm>
            <a:off x="10214610" y="1777365"/>
            <a:ext cx="140970" cy="140970"/>
          </a:xfrm>
          <a:prstGeom prst="ellipse">
            <a:avLst/>
          </a:prstGeom>
          <a:solidFill>
            <a:srgbClr val="70AD47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8" name="도형 97">
            <a:extLst>
              <a:ext uri="{FF2B5EF4-FFF2-40B4-BE49-F238E27FC236}">
                <a16:creationId xmlns:a16="http://schemas.microsoft.com/office/drawing/2014/main" xmlns="" id="{E8E93606-E036-4B5E-AC0A-1293C24A6723}"/>
              </a:ext>
            </a:extLst>
          </p:cNvPr>
          <p:cNvSpPr>
            <a:spLocks/>
          </p:cNvSpPr>
          <p:nvPr/>
        </p:nvSpPr>
        <p:spPr>
          <a:xfrm>
            <a:off x="10173970" y="2200275"/>
            <a:ext cx="140970" cy="140970"/>
          </a:xfrm>
          <a:prstGeom prst="ellipse">
            <a:avLst/>
          </a:prstGeom>
          <a:solidFill>
            <a:srgbClr val="70AD47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9" name="그림 28" descr="C:/Users/ydy1412/AppData/Roaming/PolarisOffice/ETemp/5388_13253176/fImage23836999643.png">
            <a:extLst>
              <a:ext uri="{FF2B5EF4-FFF2-40B4-BE49-F238E27FC236}">
                <a16:creationId xmlns:a16="http://schemas.microsoft.com/office/drawing/2014/main" xmlns="" id="{E1CEA591-36FF-4713-95F3-6E64CB465AD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25245" y="4006850"/>
            <a:ext cx="2324735" cy="1972310"/>
          </a:xfrm>
          <a:prstGeom prst="rect">
            <a:avLst/>
          </a:prstGeom>
          <a:noFill/>
        </p:spPr>
      </p:pic>
      <p:sp>
        <p:nvSpPr>
          <p:cNvPr id="30" name="도형 99">
            <a:extLst>
              <a:ext uri="{FF2B5EF4-FFF2-40B4-BE49-F238E27FC236}">
                <a16:creationId xmlns:a16="http://schemas.microsoft.com/office/drawing/2014/main" xmlns="" id="{E748A25A-C393-46BB-A175-CD7E000F70BA}"/>
              </a:ext>
            </a:extLst>
          </p:cNvPr>
          <p:cNvSpPr>
            <a:spLocks/>
          </p:cNvSpPr>
          <p:nvPr/>
        </p:nvSpPr>
        <p:spPr>
          <a:xfrm>
            <a:off x="1638300" y="4126865"/>
            <a:ext cx="140970" cy="140970"/>
          </a:xfrm>
          <a:prstGeom prst="ellipse">
            <a:avLst/>
          </a:prstGeom>
          <a:solidFill>
            <a:srgbClr val="5B9BD5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도형 102">
            <a:extLst>
              <a:ext uri="{FF2B5EF4-FFF2-40B4-BE49-F238E27FC236}">
                <a16:creationId xmlns:a16="http://schemas.microsoft.com/office/drawing/2014/main" xmlns="" id="{8D26E5F0-854C-4352-BC30-BF866EB09ABD}"/>
              </a:ext>
            </a:extLst>
          </p:cNvPr>
          <p:cNvSpPr>
            <a:spLocks/>
          </p:cNvSpPr>
          <p:nvPr/>
        </p:nvSpPr>
        <p:spPr>
          <a:xfrm>
            <a:off x="2674620" y="5459095"/>
            <a:ext cx="408305" cy="323850"/>
          </a:xfrm>
          <a:prstGeom prst="ellipse">
            <a:avLst/>
          </a:prstGeom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2" name="도형 103">
            <a:extLst>
              <a:ext uri="{FF2B5EF4-FFF2-40B4-BE49-F238E27FC236}">
                <a16:creationId xmlns:a16="http://schemas.microsoft.com/office/drawing/2014/main" xmlns="" id="{5DC1AA4A-714D-4417-88D5-7DBA6F1F3718}"/>
              </a:ext>
            </a:extLst>
          </p:cNvPr>
          <p:cNvSpPr>
            <a:spLocks/>
          </p:cNvSpPr>
          <p:nvPr/>
        </p:nvSpPr>
        <p:spPr>
          <a:xfrm>
            <a:off x="2033269" y="4634230"/>
            <a:ext cx="140970" cy="14097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3" name="텍스트 상자 104">
            <a:extLst>
              <a:ext uri="{FF2B5EF4-FFF2-40B4-BE49-F238E27FC236}">
                <a16:creationId xmlns:a16="http://schemas.microsoft.com/office/drawing/2014/main" xmlns="" id="{848993B4-39C0-4E6A-8202-4DDF973E3D52}"/>
              </a:ext>
            </a:extLst>
          </p:cNvPr>
          <p:cNvSpPr txBox="1">
            <a:spLocks/>
          </p:cNvSpPr>
          <p:nvPr/>
        </p:nvSpPr>
        <p:spPr>
          <a:xfrm>
            <a:off x="2073434" y="5896530"/>
            <a:ext cx="1202372" cy="37020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800" dirty="0">
                <a:latin typeface="맑은 고딕" charset="0"/>
                <a:ea typeface="맑은 고딕" charset="0"/>
              </a:rPr>
              <a:t>S</a:t>
            </a:r>
            <a:r>
              <a:rPr sz="1800" dirty="0">
                <a:latin typeface="맑은 고딕" charset="0"/>
                <a:ea typeface="맑은 고딕" charset="0"/>
              </a:rPr>
              <a:t>election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34" name="도형 105">
            <a:extLst>
              <a:ext uri="{FF2B5EF4-FFF2-40B4-BE49-F238E27FC236}">
                <a16:creationId xmlns:a16="http://schemas.microsoft.com/office/drawing/2014/main" xmlns="" id="{3318D26C-D556-4F63-A05E-3A99A67C19A2}"/>
              </a:ext>
            </a:extLst>
          </p:cNvPr>
          <p:cNvSpPr>
            <a:spLocks/>
          </p:cNvSpPr>
          <p:nvPr/>
        </p:nvSpPr>
        <p:spPr>
          <a:xfrm>
            <a:off x="3032760" y="4115435"/>
            <a:ext cx="140970" cy="140970"/>
          </a:xfrm>
          <a:prstGeom prst="ellipse">
            <a:avLst/>
          </a:prstGeom>
          <a:solidFill>
            <a:srgbClr val="70AD47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도형 106">
            <a:extLst>
              <a:ext uri="{FF2B5EF4-FFF2-40B4-BE49-F238E27FC236}">
                <a16:creationId xmlns:a16="http://schemas.microsoft.com/office/drawing/2014/main" xmlns="" id="{5BCD5E1D-F999-42D7-818E-A8D314822E9E}"/>
              </a:ext>
            </a:extLst>
          </p:cNvPr>
          <p:cNvSpPr>
            <a:spLocks/>
          </p:cNvSpPr>
          <p:nvPr/>
        </p:nvSpPr>
        <p:spPr>
          <a:xfrm>
            <a:off x="2992120" y="4538345"/>
            <a:ext cx="140970" cy="14097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6" name="그림 35" descr="C:/Users/ydy1412/AppData/Roaming/PolarisOffice/ETemp/5388_13253176/fImage23837084693.png">
            <a:extLst>
              <a:ext uri="{FF2B5EF4-FFF2-40B4-BE49-F238E27FC236}">
                <a16:creationId xmlns:a16="http://schemas.microsoft.com/office/drawing/2014/main" xmlns="" id="{03C3C664-7E12-428A-8723-6B5100E583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16780" y="3995420"/>
            <a:ext cx="2324735" cy="1972310"/>
          </a:xfrm>
          <a:prstGeom prst="rect">
            <a:avLst/>
          </a:prstGeom>
          <a:noFill/>
        </p:spPr>
      </p:pic>
      <p:sp>
        <p:nvSpPr>
          <p:cNvPr id="37" name="도형 108">
            <a:extLst>
              <a:ext uri="{FF2B5EF4-FFF2-40B4-BE49-F238E27FC236}">
                <a16:creationId xmlns:a16="http://schemas.microsoft.com/office/drawing/2014/main" xmlns="" id="{578C814F-23F3-4746-BDE9-63A907365FBC}"/>
              </a:ext>
            </a:extLst>
          </p:cNvPr>
          <p:cNvSpPr>
            <a:spLocks/>
          </p:cNvSpPr>
          <p:nvPr/>
        </p:nvSpPr>
        <p:spPr>
          <a:xfrm>
            <a:off x="6322695" y="4831715"/>
            <a:ext cx="140970" cy="140970"/>
          </a:xfrm>
          <a:prstGeom prst="ellipse">
            <a:avLst/>
          </a:prstGeom>
          <a:solidFill>
            <a:srgbClr val="5B9BD5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8" name="도형 109">
            <a:extLst>
              <a:ext uri="{FF2B5EF4-FFF2-40B4-BE49-F238E27FC236}">
                <a16:creationId xmlns:a16="http://schemas.microsoft.com/office/drawing/2014/main" xmlns="" id="{DCCE61C5-18F1-46A1-99A8-9552E90EC7B0}"/>
              </a:ext>
            </a:extLst>
          </p:cNvPr>
          <p:cNvSpPr>
            <a:spLocks/>
          </p:cNvSpPr>
          <p:nvPr/>
        </p:nvSpPr>
        <p:spPr>
          <a:xfrm>
            <a:off x="6066155" y="5447665"/>
            <a:ext cx="408305" cy="323850"/>
          </a:xfrm>
          <a:prstGeom prst="ellipse">
            <a:avLst/>
          </a:prstGeom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9" name="도형 110">
            <a:extLst>
              <a:ext uri="{FF2B5EF4-FFF2-40B4-BE49-F238E27FC236}">
                <a16:creationId xmlns:a16="http://schemas.microsoft.com/office/drawing/2014/main" xmlns="" id="{5E40D64A-890C-4A83-93BA-AE3C942DFA38}"/>
              </a:ext>
            </a:extLst>
          </p:cNvPr>
          <p:cNvSpPr>
            <a:spLocks/>
          </p:cNvSpPr>
          <p:nvPr/>
        </p:nvSpPr>
        <p:spPr>
          <a:xfrm>
            <a:off x="5424805" y="4622800"/>
            <a:ext cx="140970" cy="14097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0" name="도형 111">
            <a:extLst>
              <a:ext uri="{FF2B5EF4-FFF2-40B4-BE49-F238E27FC236}">
                <a16:creationId xmlns:a16="http://schemas.microsoft.com/office/drawing/2014/main" xmlns="" id="{AEF5F9B5-FAA9-4130-8BEF-1FFFD9BC63DA}"/>
              </a:ext>
            </a:extLst>
          </p:cNvPr>
          <p:cNvSpPr>
            <a:spLocks/>
          </p:cNvSpPr>
          <p:nvPr/>
        </p:nvSpPr>
        <p:spPr>
          <a:xfrm>
            <a:off x="5145405" y="4511675"/>
            <a:ext cx="140970" cy="140970"/>
          </a:xfrm>
          <a:prstGeom prst="ellipse">
            <a:avLst/>
          </a:prstGeom>
          <a:solidFill>
            <a:srgbClr val="70AD47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1" name="도형 112">
            <a:extLst>
              <a:ext uri="{FF2B5EF4-FFF2-40B4-BE49-F238E27FC236}">
                <a16:creationId xmlns:a16="http://schemas.microsoft.com/office/drawing/2014/main" xmlns="" id="{20B98A06-C0B8-4889-B849-1CBC9FEE42B6}"/>
              </a:ext>
            </a:extLst>
          </p:cNvPr>
          <p:cNvSpPr>
            <a:spLocks/>
          </p:cNvSpPr>
          <p:nvPr/>
        </p:nvSpPr>
        <p:spPr>
          <a:xfrm>
            <a:off x="6383655" y="4526915"/>
            <a:ext cx="140970" cy="14097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2" name="텍스트 상자 113">
            <a:extLst>
              <a:ext uri="{FF2B5EF4-FFF2-40B4-BE49-F238E27FC236}">
                <a16:creationId xmlns:a16="http://schemas.microsoft.com/office/drawing/2014/main" xmlns="" id="{BA2FA434-84A3-4F99-B0BB-6A35E67D94AF}"/>
              </a:ext>
            </a:extLst>
          </p:cNvPr>
          <p:cNvSpPr txBox="1">
            <a:spLocks/>
          </p:cNvSpPr>
          <p:nvPr/>
        </p:nvSpPr>
        <p:spPr>
          <a:xfrm>
            <a:off x="4912994" y="5896530"/>
            <a:ext cx="2680335" cy="37020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dirty="0">
                <a:latin typeface="맑은 고딕" charset="0"/>
                <a:ea typeface="맑은 고딕" charset="0"/>
              </a:rPr>
              <a:t>Cross over + mutate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43" name="도형 114">
            <a:extLst>
              <a:ext uri="{FF2B5EF4-FFF2-40B4-BE49-F238E27FC236}">
                <a16:creationId xmlns:a16="http://schemas.microsoft.com/office/drawing/2014/main" xmlns="" id="{785DD504-9F02-4849-93BB-8B166C6E8C44}"/>
              </a:ext>
            </a:extLst>
          </p:cNvPr>
          <p:cNvSpPr>
            <a:spLocks/>
          </p:cNvSpPr>
          <p:nvPr/>
        </p:nvSpPr>
        <p:spPr>
          <a:xfrm>
            <a:off x="5213985" y="4720590"/>
            <a:ext cx="140970" cy="140970"/>
          </a:xfrm>
          <a:prstGeom prst="ellipse">
            <a:avLst/>
          </a:prstGeom>
          <a:solidFill>
            <a:srgbClr val="5B9BD5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4" name="도형 115">
            <a:extLst>
              <a:ext uri="{FF2B5EF4-FFF2-40B4-BE49-F238E27FC236}">
                <a16:creationId xmlns:a16="http://schemas.microsoft.com/office/drawing/2014/main" xmlns="" id="{7FC9B36D-124A-40D2-B6F5-6D567AE4E119}"/>
              </a:ext>
            </a:extLst>
          </p:cNvPr>
          <p:cNvSpPr>
            <a:spLocks/>
          </p:cNvSpPr>
          <p:nvPr/>
        </p:nvSpPr>
        <p:spPr>
          <a:xfrm>
            <a:off x="5622925" y="4567555"/>
            <a:ext cx="140970" cy="140970"/>
          </a:xfrm>
          <a:prstGeom prst="ellipse">
            <a:avLst/>
          </a:prstGeom>
          <a:solidFill>
            <a:srgbClr val="5B9BD5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5" name="도형 116">
            <a:extLst>
              <a:ext uri="{FF2B5EF4-FFF2-40B4-BE49-F238E27FC236}">
                <a16:creationId xmlns:a16="http://schemas.microsoft.com/office/drawing/2014/main" xmlns="" id="{017C6210-5761-4F7A-AA77-279A96DEED5D}"/>
              </a:ext>
            </a:extLst>
          </p:cNvPr>
          <p:cNvSpPr>
            <a:spLocks/>
          </p:cNvSpPr>
          <p:nvPr/>
        </p:nvSpPr>
        <p:spPr>
          <a:xfrm>
            <a:off x="6397625" y="4077335"/>
            <a:ext cx="140970" cy="140970"/>
          </a:xfrm>
          <a:prstGeom prst="ellipse">
            <a:avLst/>
          </a:prstGeom>
          <a:solidFill>
            <a:srgbClr val="70AD47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6" name="그림 45" descr="C:/Users/ydy1412/AppData/Roaming/PolarisOffice/ETemp/5388_13253176/fImage23837183526.png">
            <a:extLst>
              <a:ext uri="{FF2B5EF4-FFF2-40B4-BE49-F238E27FC236}">
                <a16:creationId xmlns:a16="http://schemas.microsoft.com/office/drawing/2014/main" xmlns="" id="{5AD9E598-EAB6-4033-83F6-E090BD12919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24240" y="3995420"/>
            <a:ext cx="2324735" cy="1972310"/>
          </a:xfrm>
          <a:prstGeom prst="rect">
            <a:avLst/>
          </a:prstGeom>
          <a:noFill/>
        </p:spPr>
      </p:pic>
      <p:sp>
        <p:nvSpPr>
          <p:cNvPr id="47" name="도형 118">
            <a:extLst>
              <a:ext uri="{FF2B5EF4-FFF2-40B4-BE49-F238E27FC236}">
                <a16:creationId xmlns:a16="http://schemas.microsoft.com/office/drawing/2014/main" xmlns="" id="{9F44C882-6F0E-42A3-B8B7-5CEBE6FA8E42}"/>
              </a:ext>
            </a:extLst>
          </p:cNvPr>
          <p:cNvSpPr>
            <a:spLocks/>
          </p:cNvSpPr>
          <p:nvPr/>
        </p:nvSpPr>
        <p:spPr>
          <a:xfrm>
            <a:off x="10130155" y="4831715"/>
            <a:ext cx="140970" cy="14097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8" name="도형 119">
            <a:extLst>
              <a:ext uri="{FF2B5EF4-FFF2-40B4-BE49-F238E27FC236}">
                <a16:creationId xmlns:a16="http://schemas.microsoft.com/office/drawing/2014/main" xmlns="" id="{AEB09DC4-E5D1-49AC-8C13-9022C9F357A2}"/>
              </a:ext>
            </a:extLst>
          </p:cNvPr>
          <p:cNvSpPr>
            <a:spLocks/>
          </p:cNvSpPr>
          <p:nvPr/>
        </p:nvSpPr>
        <p:spPr>
          <a:xfrm>
            <a:off x="9873615" y="5447665"/>
            <a:ext cx="408305" cy="323850"/>
          </a:xfrm>
          <a:prstGeom prst="ellipse">
            <a:avLst/>
          </a:prstGeom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9" name="텍스트 상자 123">
            <a:extLst>
              <a:ext uri="{FF2B5EF4-FFF2-40B4-BE49-F238E27FC236}">
                <a16:creationId xmlns:a16="http://schemas.microsoft.com/office/drawing/2014/main" xmlns="" id="{575FE1C1-53E4-4234-83E7-200E3C779AE7}"/>
              </a:ext>
            </a:extLst>
          </p:cNvPr>
          <p:cNvSpPr txBox="1">
            <a:spLocks/>
          </p:cNvSpPr>
          <p:nvPr/>
        </p:nvSpPr>
        <p:spPr>
          <a:xfrm>
            <a:off x="8733154" y="5873035"/>
            <a:ext cx="2680335" cy="37020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dirty="0">
                <a:latin typeface="맑은 고딕" charset="0"/>
                <a:ea typeface="맑은 고딕" charset="0"/>
              </a:rPr>
              <a:t>Cross over + mutate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50" name="도형 124">
            <a:extLst>
              <a:ext uri="{FF2B5EF4-FFF2-40B4-BE49-F238E27FC236}">
                <a16:creationId xmlns:a16="http://schemas.microsoft.com/office/drawing/2014/main" xmlns="" id="{B0E8C8E0-349B-4081-8C2C-73AD664089F6}"/>
              </a:ext>
            </a:extLst>
          </p:cNvPr>
          <p:cNvSpPr>
            <a:spLocks/>
          </p:cNvSpPr>
          <p:nvPr/>
        </p:nvSpPr>
        <p:spPr>
          <a:xfrm>
            <a:off x="9021445" y="4720590"/>
            <a:ext cx="140970" cy="14097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1" name="도형 125">
            <a:extLst>
              <a:ext uri="{FF2B5EF4-FFF2-40B4-BE49-F238E27FC236}">
                <a16:creationId xmlns:a16="http://schemas.microsoft.com/office/drawing/2014/main" xmlns="" id="{B1087C72-A67E-426D-A581-AA2DF8D25D85}"/>
              </a:ext>
            </a:extLst>
          </p:cNvPr>
          <p:cNvSpPr>
            <a:spLocks/>
          </p:cNvSpPr>
          <p:nvPr/>
        </p:nvSpPr>
        <p:spPr>
          <a:xfrm>
            <a:off x="10128885" y="4999990"/>
            <a:ext cx="140970" cy="140970"/>
          </a:xfrm>
          <a:prstGeom prst="ellipse">
            <a:avLst/>
          </a:prstGeom>
          <a:solidFill>
            <a:srgbClr val="5B9BD5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2" name="도형 126">
            <a:extLst>
              <a:ext uri="{FF2B5EF4-FFF2-40B4-BE49-F238E27FC236}">
                <a16:creationId xmlns:a16="http://schemas.microsoft.com/office/drawing/2014/main" xmlns="" id="{4A761CF7-BD0E-4FF0-B698-C23C936C8EA8}"/>
              </a:ext>
            </a:extLst>
          </p:cNvPr>
          <p:cNvSpPr>
            <a:spLocks/>
          </p:cNvSpPr>
          <p:nvPr/>
        </p:nvSpPr>
        <p:spPr>
          <a:xfrm>
            <a:off x="10200640" y="4495165"/>
            <a:ext cx="140970" cy="140970"/>
          </a:xfrm>
          <a:prstGeom prst="ellipse">
            <a:avLst/>
          </a:prstGeom>
          <a:solidFill>
            <a:srgbClr val="5B9BD5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3" name="도형 127">
            <a:extLst>
              <a:ext uri="{FF2B5EF4-FFF2-40B4-BE49-F238E27FC236}">
                <a16:creationId xmlns:a16="http://schemas.microsoft.com/office/drawing/2014/main" xmlns="" id="{E0B0BC5A-F263-4402-8259-B39011E3A984}"/>
              </a:ext>
            </a:extLst>
          </p:cNvPr>
          <p:cNvSpPr>
            <a:spLocks/>
          </p:cNvSpPr>
          <p:nvPr/>
        </p:nvSpPr>
        <p:spPr>
          <a:xfrm>
            <a:off x="9681845" y="5030470"/>
            <a:ext cx="140970" cy="140970"/>
          </a:xfrm>
          <a:prstGeom prst="ellipse">
            <a:avLst/>
          </a:prstGeom>
          <a:solidFill>
            <a:srgbClr val="5B9BD5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도형 128">
            <a:extLst>
              <a:ext uri="{FF2B5EF4-FFF2-40B4-BE49-F238E27FC236}">
                <a16:creationId xmlns:a16="http://schemas.microsoft.com/office/drawing/2014/main" xmlns="" id="{75C22D97-FAB5-44CC-AE85-FAFD48342EF1}"/>
              </a:ext>
            </a:extLst>
          </p:cNvPr>
          <p:cNvSpPr>
            <a:spLocks/>
          </p:cNvSpPr>
          <p:nvPr/>
        </p:nvSpPr>
        <p:spPr>
          <a:xfrm>
            <a:off x="9233535" y="4638675"/>
            <a:ext cx="140970" cy="140970"/>
          </a:xfrm>
          <a:prstGeom prst="ellipse">
            <a:avLst/>
          </a:prstGeom>
          <a:solidFill>
            <a:srgbClr val="5B9BD5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5" name="도형 129">
            <a:extLst>
              <a:ext uri="{FF2B5EF4-FFF2-40B4-BE49-F238E27FC236}">
                <a16:creationId xmlns:a16="http://schemas.microsoft.com/office/drawing/2014/main" xmlns="" id="{B5886F25-D2B2-43F8-9C4E-00643D577FF3}"/>
              </a:ext>
            </a:extLst>
          </p:cNvPr>
          <p:cNvSpPr>
            <a:spLocks/>
          </p:cNvSpPr>
          <p:nvPr/>
        </p:nvSpPr>
        <p:spPr>
          <a:xfrm>
            <a:off x="10274935" y="4091305"/>
            <a:ext cx="140970" cy="140970"/>
          </a:xfrm>
          <a:prstGeom prst="ellipse">
            <a:avLst/>
          </a:prstGeom>
          <a:solidFill>
            <a:srgbClr val="70AD47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6" name="도형 130">
            <a:extLst>
              <a:ext uri="{FF2B5EF4-FFF2-40B4-BE49-F238E27FC236}">
                <a16:creationId xmlns:a16="http://schemas.microsoft.com/office/drawing/2014/main" xmlns="" id="{87724F38-7A4E-4D43-AD44-8DFB2DD45DA4}"/>
              </a:ext>
            </a:extLst>
          </p:cNvPr>
          <p:cNvSpPr>
            <a:spLocks/>
          </p:cNvSpPr>
          <p:nvPr/>
        </p:nvSpPr>
        <p:spPr>
          <a:xfrm>
            <a:off x="8829040" y="4135120"/>
            <a:ext cx="140970" cy="140970"/>
          </a:xfrm>
          <a:prstGeom prst="ellipse">
            <a:avLst/>
          </a:prstGeom>
          <a:solidFill>
            <a:srgbClr val="70AD47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5" name="텍스트 상자 70">
            <a:extLst>
              <a:ext uri="{FF2B5EF4-FFF2-40B4-BE49-F238E27FC236}">
                <a16:creationId xmlns:a16="http://schemas.microsoft.com/office/drawing/2014/main" xmlns="" id="{438AA955-B5F1-476A-82D0-18F8171676E2}"/>
              </a:ext>
            </a:extLst>
          </p:cNvPr>
          <p:cNvSpPr txBox="1">
            <a:spLocks/>
          </p:cNvSpPr>
          <p:nvPr/>
        </p:nvSpPr>
        <p:spPr>
          <a:xfrm>
            <a:off x="8569960" y="3535998"/>
            <a:ext cx="2680335" cy="37020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dirty="0">
                <a:latin typeface="맑은 고딕" charset="0"/>
                <a:ea typeface="맑은 고딕" charset="0"/>
              </a:rPr>
              <a:t>Cross over + mutate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338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2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528034"/>
            <a:ext cx="12192000" cy="1588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6501685"/>
            <a:ext cx="12192000" cy="1588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acorn\Desktop\dLPm3L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84417" y="0"/>
            <a:ext cx="1107583" cy="528034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0" y="734096"/>
            <a:ext cx="282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-윤고딕330" pitchFamily="18" charset="-127"/>
                <a:ea typeface="-윤고딕330" pitchFamily="18" charset="-127"/>
              </a:rPr>
              <a:t>Flow chart</a:t>
            </a:r>
            <a:endParaRPr lang="ko-KR" altLang="en-US" b="1" dirty="0"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10" name="그림 9" descr="C:/Users/ydy1412/AppData/Roaming/PolarisOffice/ETemp/5388_13253176/fImage28524774425.png">
            <a:extLst>
              <a:ext uri="{FF2B5EF4-FFF2-40B4-BE49-F238E27FC236}">
                <a16:creationId xmlns:a16="http://schemas.microsoft.com/office/drawing/2014/main" xmlns="" id="{94833F3A-D6D2-47E0-BA30-4BA6ABF15CD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61835" y="2158587"/>
            <a:ext cx="4383405" cy="28594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그림 10" descr="Untitled Diagram (1) (3).png">
            <a:extLst>
              <a:ext uri="{FF2B5EF4-FFF2-40B4-BE49-F238E27FC236}">
                <a16:creationId xmlns:a16="http://schemas.microsoft.com/office/drawing/2014/main" xmlns="" id="{6CA522DD-A2DD-40C6-9E92-5A7F8D808B3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8000" y="1248700"/>
            <a:ext cx="5105399" cy="467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1913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528034"/>
            <a:ext cx="12192000" cy="1588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6501685"/>
            <a:ext cx="12192000" cy="1588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acorn\Desktop\dLPm3L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84417" y="0"/>
            <a:ext cx="1107583" cy="528034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0" y="734096"/>
            <a:ext cx="282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-윤고딕330" pitchFamily="18" charset="-127"/>
                <a:ea typeface="-윤고딕330" pitchFamily="18" charset="-127"/>
              </a:rPr>
              <a:t>Code</a:t>
            </a:r>
            <a:endParaRPr lang="ko-KR" altLang="en-US" b="1" dirty="0"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11" name="그림 10" descr="player1.PNG">
            <a:extLst>
              <a:ext uri="{FF2B5EF4-FFF2-40B4-BE49-F238E27FC236}">
                <a16:creationId xmlns:a16="http://schemas.microsoft.com/office/drawing/2014/main" xmlns="" id="{2E9A3E43-AA9A-4965-B05B-504559B3B74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67246" y="1772588"/>
            <a:ext cx="5781804" cy="3804179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043BF03C-2826-4B1B-915F-3792A6E87831}"/>
              </a:ext>
            </a:extLst>
          </p:cNvPr>
          <p:cNvCxnSpPr/>
          <p:nvPr/>
        </p:nvCxnSpPr>
        <p:spPr>
          <a:xfrm>
            <a:off x="8914432" y="4718605"/>
            <a:ext cx="1302026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C3520124-CB17-4E70-849C-5D92EFF09ADB}"/>
              </a:ext>
            </a:extLst>
          </p:cNvPr>
          <p:cNvCxnSpPr/>
          <p:nvPr/>
        </p:nvCxnSpPr>
        <p:spPr>
          <a:xfrm flipH="1">
            <a:off x="3136752" y="5006840"/>
            <a:ext cx="1181248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25951045-FFD9-48A6-985C-31B675CE0161}"/>
              </a:ext>
            </a:extLst>
          </p:cNvPr>
          <p:cNvCxnSpPr/>
          <p:nvPr/>
        </p:nvCxnSpPr>
        <p:spPr>
          <a:xfrm>
            <a:off x="8698037" y="5275196"/>
            <a:ext cx="1302026" cy="669235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3D93770-F7E5-4733-AD33-676BF1F54C2B}"/>
              </a:ext>
            </a:extLst>
          </p:cNvPr>
          <p:cNvSpPr txBox="1"/>
          <p:nvPr/>
        </p:nvSpPr>
        <p:spPr>
          <a:xfrm>
            <a:off x="10216458" y="4442680"/>
            <a:ext cx="174896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Sensor on/off </a:t>
            </a:r>
          </a:p>
          <a:p>
            <a:r>
              <a:rPr lang="en-US" altLang="ko-KR" dirty="0"/>
              <a:t>button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9B763DD-7E3F-491C-B9A8-23C73A3DCCC7}"/>
              </a:ext>
            </a:extLst>
          </p:cNvPr>
          <p:cNvSpPr txBox="1"/>
          <p:nvPr/>
        </p:nvSpPr>
        <p:spPr>
          <a:xfrm>
            <a:off x="10043666" y="5657385"/>
            <a:ext cx="1594542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Sensor vector </a:t>
            </a:r>
          </a:p>
          <a:p>
            <a:r>
              <a:rPr lang="en-US" altLang="ko-KR" dirty="0"/>
              <a:t>array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8FD27FD-B72F-4DA8-A177-606BD37FE0E1}"/>
              </a:ext>
            </a:extLst>
          </p:cNvPr>
          <p:cNvSpPr txBox="1"/>
          <p:nvPr/>
        </p:nvSpPr>
        <p:spPr>
          <a:xfrm>
            <a:off x="1115837" y="4683674"/>
            <a:ext cx="1892991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Distance From </a:t>
            </a:r>
          </a:p>
          <a:p>
            <a:r>
              <a:rPr lang="en-US" altLang="ko-KR" dirty="0"/>
              <a:t>meteor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E2C1E254-B56C-438B-A6D0-2D708D35820A}"/>
              </a:ext>
            </a:extLst>
          </p:cNvPr>
          <p:cNvCxnSpPr/>
          <p:nvPr/>
        </p:nvCxnSpPr>
        <p:spPr>
          <a:xfrm>
            <a:off x="4343400" y="4823202"/>
            <a:ext cx="4463143" cy="2177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8960E35D-DFA0-4853-B216-B1B266C30EE0}"/>
              </a:ext>
            </a:extLst>
          </p:cNvPr>
          <p:cNvCxnSpPr/>
          <p:nvPr/>
        </p:nvCxnSpPr>
        <p:spPr>
          <a:xfrm>
            <a:off x="4365172" y="5102602"/>
            <a:ext cx="4463143" cy="2177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268F44ED-CD03-43B3-B3E2-9CCF6DF6515C}"/>
              </a:ext>
            </a:extLst>
          </p:cNvPr>
          <p:cNvCxnSpPr/>
          <p:nvPr/>
        </p:nvCxnSpPr>
        <p:spPr>
          <a:xfrm>
            <a:off x="4368800" y="5394702"/>
            <a:ext cx="4463143" cy="2177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 descr="play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8402" y="1654417"/>
            <a:ext cx="2805863" cy="236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3360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528034"/>
            <a:ext cx="12192000" cy="1588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6501685"/>
            <a:ext cx="12192000" cy="1588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acorn\Desktop\dLPm3L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84417" y="0"/>
            <a:ext cx="1107583" cy="528034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0" y="734096"/>
            <a:ext cx="282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-윤고딕330" pitchFamily="18" charset="-127"/>
                <a:ea typeface="-윤고딕330" pitchFamily="18" charset="-127"/>
              </a:rPr>
              <a:t>Code</a:t>
            </a:r>
            <a:endParaRPr lang="ko-KR" altLang="en-US" b="1" dirty="0"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11" name="그림 10" descr="sensor.PNG">
            <a:extLst>
              <a:ext uri="{FF2B5EF4-FFF2-40B4-BE49-F238E27FC236}">
                <a16:creationId xmlns:a16="http://schemas.microsoft.com/office/drawing/2014/main" xmlns="" id="{3ECE51E5-93B6-40DC-8C89-03A8F23246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84912" y="1423636"/>
            <a:ext cx="5022176" cy="3884964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FEC9DEBD-5919-4958-8F24-DA0223711164}"/>
              </a:ext>
            </a:extLst>
          </p:cNvPr>
          <p:cNvCxnSpPr>
            <a:cxnSpLocks/>
          </p:cNvCxnSpPr>
          <p:nvPr/>
        </p:nvCxnSpPr>
        <p:spPr>
          <a:xfrm>
            <a:off x="5499100" y="5181600"/>
            <a:ext cx="575269" cy="707472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56F54A2-B1EA-4C40-9060-BB943DE955F5}"/>
              </a:ext>
            </a:extLst>
          </p:cNvPr>
          <p:cNvSpPr txBox="1"/>
          <p:nvPr/>
        </p:nvSpPr>
        <p:spPr>
          <a:xfrm>
            <a:off x="6239457" y="5442859"/>
            <a:ext cx="5861986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self.sensor_array</a:t>
            </a:r>
            <a:r>
              <a:rPr lang="en-US" altLang="ko-KR" dirty="0"/>
              <a:t>[2] == True</a:t>
            </a:r>
          </a:p>
          <a:p>
            <a:r>
              <a:rPr lang="en-US" altLang="ko-KR" dirty="0" err="1"/>
              <a:t>Self.sensor_value</a:t>
            </a:r>
            <a:r>
              <a:rPr lang="en-US" altLang="ko-KR" dirty="0"/>
              <a:t>[2] == distance from meteor</a:t>
            </a:r>
          </a:p>
          <a:p>
            <a:r>
              <a:rPr lang="en-US" altLang="ko-KR" dirty="0" err="1"/>
              <a:t>Self.sensor_vector_list</a:t>
            </a:r>
            <a:r>
              <a:rPr lang="en-US" altLang="ko-KR" dirty="0"/>
              <a:t>[2] = [</a:t>
            </a:r>
            <a:r>
              <a:rPr lang="en-US" altLang="ko-KR" dirty="0" err="1"/>
              <a:t>a,b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10" name="그림 9" descr="play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8402" y="1654417"/>
            <a:ext cx="2805863" cy="236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7163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528034"/>
            <a:ext cx="12192000" cy="1588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6501685"/>
            <a:ext cx="12192000" cy="1588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acorn\Desktop\dLPm3L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84417" y="0"/>
            <a:ext cx="1107583" cy="528034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0" y="734096"/>
            <a:ext cx="282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-윤고딕330" pitchFamily="18" charset="-127"/>
                <a:ea typeface="-윤고딕330" pitchFamily="18" charset="-127"/>
              </a:rPr>
              <a:t>NEAT?</a:t>
            </a:r>
            <a:endParaRPr lang="ko-KR" altLang="en-US" b="1" dirty="0"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15" name="그림 14" descr="natural selecti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7199" y="1131120"/>
            <a:ext cx="9537022" cy="2410925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1156198" y="1229206"/>
            <a:ext cx="3064109" cy="9028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1. Elite Selection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569289" y="1229206"/>
            <a:ext cx="3064109" cy="902826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2. Cross over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982379" y="1229206"/>
            <a:ext cx="3064109" cy="902826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3. Mutation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" name="그림 12" descr="elit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16690" y="2608647"/>
            <a:ext cx="2143125" cy="2143125"/>
          </a:xfrm>
          <a:prstGeom prst="rect">
            <a:avLst/>
          </a:prstGeom>
        </p:spPr>
      </p:pic>
      <p:pic>
        <p:nvPicPr>
          <p:cNvPr id="14" name="그림 13" descr="cross ove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96418" y="2803909"/>
            <a:ext cx="2609850" cy="1752600"/>
          </a:xfrm>
          <a:prstGeom prst="rect">
            <a:avLst/>
          </a:prstGeom>
        </p:spPr>
      </p:pic>
      <p:pic>
        <p:nvPicPr>
          <p:cNvPr id="17" name="그림 16" descr="mutatio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561933" y="2480059"/>
            <a:ext cx="1905000" cy="2400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528034"/>
            <a:ext cx="12192000" cy="1588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6501685"/>
            <a:ext cx="12192000" cy="1588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acorn\Desktop\dLPm3L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84417" y="0"/>
            <a:ext cx="1107583" cy="528034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0" y="734096"/>
            <a:ext cx="282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-윤고딕330" pitchFamily="18" charset="-127"/>
                <a:ea typeface="-윤고딕330" pitchFamily="18" charset="-127"/>
              </a:rPr>
              <a:t>Code</a:t>
            </a:r>
            <a:endParaRPr lang="ko-KR" altLang="en-US" b="1" dirty="0"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11" name="그림 10" descr="player2.PNG">
            <a:extLst>
              <a:ext uri="{FF2B5EF4-FFF2-40B4-BE49-F238E27FC236}">
                <a16:creationId xmlns:a16="http://schemas.microsoft.com/office/drawing/2014/main" xmlns="" id="{9984AC46-B6A2-4F37-9BFE-951E31DE811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50684" y="2570583"/>
            <a:ext cx="6830379" cy="3553321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D8161918-FE36-461F-933A-F11FFD045BA2}"/>
              </a:ext>
            </a:extLst>
          </p:cNvPr>
          <p:cNvCxnSpPr/>
          <p:nvPr/>
        </p:nvCxnSpPr>
        <p:spPr>
          <a:xfrm>
            <a:off x="5872370" y="4892768"/>
            <a:ext cx="610869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왼쪽 중괄호 12">
            <a:extLst>
              <a:ext uri="{FF2B5EF4-FFF2-40B4-BE49-F238E27FC236}">
                <a16:creationId xmlns:a16="http://schemas.microsoft.com/office/drawing/2014/main" xmlns="" id="{8E1EE9DE-70C2-47AB-85F4-2CB98B45830A}"/>
              </a:ext>
            </a:extLst>
          </p:cNvPr>
          <p:cNvSpPr/>
          <p:nvPr/>
        </p:nvSpPr>
        <p:spPr>
          <a:xfrm>
            <a:off x="4658697" y="4375933"/>
            <a:ext cx="983974" cy="1620079"/>
          </a:xfrm>
          <a:prstGeom prst="leftBrace">
            <a:avLst>
              <a:gd name="adj1" fmla="val 8333"/>
              <a:gd name="adj2" fmla="val 73920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 descr="sensor_detect.PNG">
            <a:extLst>
              <a:ext uri="{FF2B5EF4-FFF2-40B4-BE49-F238E27FC236}">
                <a16:creationId xmlns:a16="http://schemas.microsoft.com/office/drawing/2014/main" xmlns="" id="{5D1A64FB-470F-4B42-844E-7E7EB36ED64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8986" y="3769233"/>
            <a:ext cx="3707296" cy="2354671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A43B2245-0745-4670-9214-360DFC6F7EB2}"/>
              </a:ext>
            </a:extLst>
          </p:cNvPr>
          <p:cNvCxnSpPr/>
          <p:nvPr/>
        </p:nvCxnSpPr>
        <p:spPr>
          <a:xfrm>
            <a:off x="5642671" y="4088716"/>
            <a:ext cx="30424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375680AC-53F4-4B14-8E79-62528B8FC84A}"/>
              </a:ext>
            </a:extLst>
          </p:cNvPr>
          <p:cNvCxnSpPr/>
          <p:nvPr/>
        </p:nvCxnSpPr>
        <p:spPr>
          <a:xfrm>
            <a:off x="5872370" y="5996012"/>
            <a:ext cx="544664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 descr="playe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78630" y="867338"/>
            <a:ext cx="2805863" cy="236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9955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528034"/>
            <a:ext cx="12192000" cy="1588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6501685"/>
            <a:ext cx="12192000" cy="1588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acorn\Desktop\dLPm3L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84417" y="0"/>
            <a:ext cx="1107583" cy="528034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0" y="734096"/>
            <a:ext cx="282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-윤고딕330" pitchFamily="18" charset="-127"/>
                <a:ea typeface="-윤고딕330" pitchFamily="18" charset="-127"/>
              </a:rPr>
              <a:t>Code</a:t>
            </a:r>
            <a:endParaRPr lang="ko-KR" altLang="en-US" b="1" dirty="0"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10" name="그림 9" descr="두 점.PNG">
            <a:extLst>
              <a:ext uri="{FF2B5EF4-FFF2-40B4-BE49-F238E27FC236}">
                <a16:creationId xmlns:a16="http://schemas.microsoft.com/office/drawing/2014/main" xmlns="" id="{38D517B0-03CF-4D13-A5C1-C9C1696CAA6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2373" y="1461501"/>
            <a:ext cx="4582165" cy="28388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997665B-D4EF-4489-926C-4FE09A568827}"/>
              </a:ext>
            </a:extLst>
          </p:cNvPr>
          <p:cNvSpPr txBox="1"/>
          <p:nvPr/>
        </p:nvSpPr>
        <p:spPr>
          <a:xfrm>
            <a:off x="554747" y="4640151"/>
            <a:ext cx="29883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x1, y1 : sensor’s start point</a:t>
            </a:r>
          </a:p>
          <a:p>
            <a:r>
              <a:rPr lang="en-US" altLang="ko-KR" dirty="0"/>
              <a:t>x2, y2 : sensor’s end point</a:t>
            </a:r>
          </a:p>
          <a:p>
            <a:endParaRPr lang="en-US" altLang="ko-KR" dirty="0"/>
          </a:p>
          <a:p>
            <a:r>
              <a:rPr lang="en-US" altLang="ko-KR" dirty="0"/>
              <a:t>Vector = (x2-x1, y2-y1)</a:t>
            </a:r>
          </a:p>
          <a:p>
            <a:r>
              <a:rPr lang="en-US" altLang="ko-KR" dirty="0"/>
              <a:t>But !!!!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AA49E8D4-DB12-48E1-A280-D10D04267AF3}"/>
              </a:ext>
            </a:extLst>
          </p:cNvPr>
          <p:cNvCxnSpPr>
            <a:cxnSpLocks/>
          </p:cNvCxnSpPr>
          <p:nvPr/>
        </p:nvCxnSpPr>
        <p:spPr>
          <a:xfrm>
            <a:off x="8601404" y="3170890"/>
            <a:ext cx="493577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0275530-36CF-45C3-9A9D-672694FF8210}"/>
              </a:ext>
            </a:extLst>
          </p:cNvPr>
          <p:cNvSpPr txBox="1"/>
          <p:nvPr/>
        </p:nvSpPr>
        <p:spPr>
          <a:xfrm>
            <a:off x="5795511" y="4811020"/>
            <a:ext cx="246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&lt;Original</a:t>
            </a:r>
            <a:r>
              <a:rPr lang="ko-KR" altLang="en-US" dirty="0"/>
              <a:t> </a:t>
            </a:r>
            <a:r>
              <a:rPr lang="en-US" altLang="ko-KR" dirty="0"/>
              <a:t>Cartesian&gt;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42819A3-D79D-4BB9-A096-9312211C0A61}"/>
              </a:ext>
            </a:extLst>
          </p:cNvPr>
          <p:cNvSpPr txBox="1"/>
          <p:nvPr/>
        </p:nvSpPr>
        <p:spPr>
          <a:xfrm>
            <a:off x="9396556" y="4801136"/>
            <a:ext cx="238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Pygame</a:t>
            </a:r>
            <a:r>
              <a:rPr lang="en-US" altLang="ko-KR" dirty="0"/>
              <a:t> Cartesian&gt;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1FF8760F-1831-46B7-ACD6-C1CEA8B1F41C}"/>
              </a:ext>
            </a:extLst>
          </p:cNvPr>
          <p:cNvSpPr txBox="1"/>
          <p:nvPr/>
        </p:nvSpPr>
        <p:spPr>
          <a:xfrm>
            <a:off x="7515904" y="5451111"/>
            <a:ext cx="266457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 Vector = (x2-x1, y1-y2)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0715911E-50D0-4F0B-A0E4-FAE563306E5D}"/>
              </a:ext>
            </a:extLst>
          </p:cNvPr>
          <p:cNvGrpSpPr/>
          <p:nvPr/>
        </p:nvGrpSpPr>
        <p:grpSpPr>
          <a:xfrm>
            <a:off x="5613168" y="1720857"/>
            <a:ext cx="3014740" cy="2927349"/>
            <a:chOff x="5771446" y="2074234"/>
            <a:chExt cx="2391025" cy="2572342"/>
          </a:xfrm>
        </p:grpSpPr>
        <p:pic>
          <p:nvPicPr>
            <p:cNvPr id="12" name="그림 11" descr="cartesian.jpg">
              <a:extLst>
                <a:ext uri="{FF2B5EF4-FFF2-40B4-BE49-F238E27FC236}">
                  <a16:creationId xmlns:a16="http://schemas.microsoft.com/office/drawing/2014/main" xmlns="" id="{9FA5E048-4FF4-422E-BE13-B822E71B2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71446" y="2185163"/>
              <a:ext cx="2245866" cy="2461413"/>
            </a:xfrm>
            <a:prstGeom prst="rect">
              <a:avLst/>
            </a:prstGeom>
          </p:spPr>
        </p:pic>
        <p:sp>
          <p:nvSpPr>
            <p:cNvPr id="19" name="타원 18">
              <a:extLst>
                <a:ext uri="{FF2B5EF4-FFF2-40B4-BE49-F238E27FC236}">
                  <a16:creationId xmlns:a16="http://schemas.microsoft.com/office/drawing/2014/main" xmlns="" id="{93E32E7E-CF5E-433C-AACD-05023E3CE14D}"/>
                </a:ext>
              </a:extLst>
            </p:cNvPr>
            <p:cNvSpPr/>
            <p:nvPr/>
          </p:nvSpPr>
          <p:spPr>
            <a:xfrm>
              <a:off x="6083300" y="3663549"/>
              <a:ext cx="130629" cy="13062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xmlns="" id="{0BE6CA27-9432-40AE-9BF9-C7882E40F2D5}"/>
                </a:ext>
              </a:extLst>
            </p:cNvPr>
            <p:cNvCxnSpPr/>
            <p:nvPr/>
          </p:nvCxnSpPr>
          <p:spPr>
            <a:xfrm flipV="1">
              <a:off x="6148614" y="3717977"/>
              <a:ext cx="2013857" cy="1088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xmlns="" id="{562D02EF-565A-4F29-9C4A-C373DCA0BF42}"/>
                </a:ext>
              </a:extLst>
            </p:cNvPr>
            <p:cNvCxnSpPr/>
            <p:nvPr/>
          </p:nvCxnSpPr>
          <p:spPr>
            <a:xfrm flipV="1">
              <a:off x="6159500" y="2074234"/>
              <a:ext cx="0" cy="164374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D16A0E6D-B95A-4903-A152-D0EEE9F4951F}"/>
              </a:ext>
            </a:extLst>
          </p:cNvPr>
          <p:cNvGrpSpPr/>
          <p:nvPr/>
        </p:nvGrpSpPr>
        <p:grpSpPr>
          <a:xfrm>
            <a:off x="9242878" y="1847095"/>
            <a:ext cx="2831714" cy="2990192"/>
            <a:chOff x="9479169" y="2213234"/>
            <a:chExt cx="2395330" cy="2560658"/>
          </a:xfrm>
        </p:grpSpPr>
        <p:pic>
          <p:nvPicPr>
            <p:cNvPr id="14" name="그림 13" descr="cartesian.jpg">
              <a:extLst>
                <a:ext uri="{FF2B5EF4-FFF2-40B4-BE49-F238E27FC236}">
                  <a16:creationId xmlns:a16="http://schemas.microsoft.com/office/drawing/2014/main" xmlns="" id="{303234BB-314C-4042-99AF-430980CBC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flipV="1">
              <a:off x="9479169" y="2213234"/>
              <a:ext cx="2245866" cy="2461413"/>
            </a:xfrm>
            <a:prstGeom prst="rect">
              <a:avLst/>
            </a:prstGeom>
          </p:spPr>
        </p:pic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B589E904-E398-44E8-9CC3-14B07860DEE2}"/>
                </a:ext>
              </a:extLst>
            </p:cNvPr>
            <p:cNvSpPr/>
            <p:nvPr/>
          </p:nvSpPr>
          <p:spPr>
            <a:xfrm>
              <a:off x="9806215" y="3053949"/>
              <a:ext cx="130629" cy="13062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xmlns="" id="{3CF930B3-7643-4DB2-A8AC-DA28BBD31037}"/>
                </a:ext>
              </a:extLst>
            </p:cNvPr>
            <p:cNvCxnSpPr/>
            <p:nvPr/>
          </p:nvCxnSpPr>
          <p:spPr>
            <a:xfrm flipV="1">
              <a:off x="9860642" y="3119263"/>
              <a:ext cx="2013857" cy="1088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xmlns="" id="{CEB89B6F-C948-4AF0-A99F-F955666977F3}"/>
                </a:ext>
              </a:extLst>
            </p:cNvPr>
            <p:cNvCxnSpPr/>
            <p:nvPr/>
          </p:nvCxnSpPr>
          <p:spPr>
            <a:xfrm flipV="1">
              <a:off x="9860642" y="3130149"/>
              <a:ext cx="0" cy="164374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그림 24" descr="Xaxis.PNG">
              <a:extLst>
                <a:ext uri="{FF2B5EF4-FFF2-40B4-BE49-F238E27FC236}">
                  <a16:creationId xmlns:a16="http://schemas.microsoft.com/office/drawing/2014/main" xmlns="" id="{DFBC1055-047F-4C57-AA44-87CED9ED7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18522" y="2305542"/>
              <a:ext cx="718224" cy="247664"/>
            </a:xfrm>
            <a:prstGeom prst="rect">
              <a:avLst/>
            </a:prstGeom>
          </p:spPr>
        </p:pic>
        <p:pic>
          <p:nvPicPr>
            <p:cNvPr id="26" name="그림 25" descr="Yaxiks.PNG">
              <a:extLst>
                <a:ext uri="{FF2B5EF4-FFF2-40B4-BE49-F238E27FC236}">
                  <a16:creationId xmlns:a16="http://schemas.microsoft.com/office/drawing/2014/main" xmlns="" id="{DA588A90-6E1D-4A31-9814-D5980BDAE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44319" y="4300347"/>
              <a:ext cx="647790" cy="228632"/>
            </a:xfrm>
            <a:prstGeom prst="rect">
              <a:avLst/>
            </a:prstGeom>
          </p:spPr>
        </p:pic>
      </p:grp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xmlns="" id="{5F91258A-987A-48B6-8960-D3B55AF5CD4D}"/>
              </a:ext>
            </a:extLst>
          </p:cNvPr>
          <p:cNvSpPr/>
          <p:nvPr/>
        </p:nvSpPr>
        <p:spPr>
          <a:xfrm>
            <a:off x="136720" y="5489151"/>
            <a:ext cx="418027" cy="366156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F0ECD409-150B-4D87-867C-C6577016DC0F}"/>
              </a:ext>
            </a:extLst>
          </p:cNvPr>
          <p:cNvCxnSpPr>
            <a:cxnSpLocks/>
          </p:cNvCxnSpPr>
          <p:nvPr/>
        </p:nvCxnSpPr>
        <p:spPr>
          <a:xfrm>
            <a:off x="5237370" y="1974514"/>
            <a:ext cx="0" cy="3297063"/>
          </a:xfrm>
          <a:prstGeom prst="line">
            <a:avLst/>
          </a:prstGeom>
          <a:ln w="6350" cap="flat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50000"/>
                  </a:schemeClr>
                </a:gs>
                <a:gs pos="83000">
                  <a:schemeClr val="tx2">
                    <a:lumMod val="40000"/>
                    <a:lumOff val="6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8280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528320"/>
            <a:ext cx="12192000" cy="1905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6501765"/>
            <a:ext cx="12192000" cy="1905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84560" y="0"/>
            <a:ext cx="1107440" cy="528320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0" y="734060"/>
            <a:ext cx="282067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-윤고딕330" pitchFamily="18" charset="-127"/>
                <a:ea typeface="-윤고딕330" pitchFamily="18" charset="-127"/>
              </a:rPr>
              <a:t>Code</a:t>
            </a:r>
            <a:endParaRPr lang="ko-KR" altLang="en-US" b="1" dirty="0"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BB2FDF9D-F061-4FE6-BDDB-352BEFC9375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40505" y="1899920"/>
            <a:ext cx="7649845" cy="366776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4D0806B4-3E95-4FBA-ADD3-0EF0B7770E40}"/>
              </a:ext>
            </a:extLst>
          </p:cNvPr>
          <p:cNvCxnSpPr/>
          <p:nvPr/>
        </p:nvCxnSpPr>
        <p:spPr>
          <a:xfrm flipV="1">
            <a:off x="5933440" y="1300480"/>
            <a:ext cx="1301750" cy="59944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>
            <a:spLocks/>
          </p:cNvSpPr>
          <p:nvPr/>
        </p:nvSpPr>
        <p:spPr>
          <a:xfrm rot="0">
            <a:off x="7235825" y="930909"/>
            <a:ext cx="4016375" cy="368935"/>
          </a:xfrm>
          <a:prstGeom prst="rect"/>
          <a:noFill/>
          <a:ln w="0" cap="flat" cmpd="sng">
            <a:solidFill>
              <a:srgbClr val="C00000">
                <a:alpha val="100000"/>
              </a:srgbClr>
            </a:solidFill>
            <a:prstDash val="solid"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  <a:cs typeface="+mn-cs"/>
              </a:rPr>
              <a:t>Meteors list that ha</a:t>
            </a:r>
            <a:r>
              <a:rPr lang="en-US" altLang="ko-KR" sz="1800">
                <a:latin typeface="맑은 고딕" charset="0"/>
                <a:ea typeface="맑은 고딕" charset="0"/>
                <a:cs typeface="+mn-cs"/>
              </a:rPr>
              <a:t>s</a:t>
            </a:r>
            <a:r>
              <a:rPr lang="en-US" altLang="ko-KR" sz="1800">
                <a:latin typeface="맑은 고딕" charset="0"/>
                <a:ea typeface="맑은 고딕" charset="0"/>
                <a:cs typeface="+mn-cs"/>
              </a:rPr>
              <a:t> meteor object</a:t>
            </a:r>
            <a:r>
              <a:rPr lang="en-US" altLang="ko-KR" sz="1800">
                <a:latin typeface="맑은 고딕" charset="0"/>
                <a:ea typeface="맑은 고딕" charset="0"/>
                <a:cs typeface="+mn-cs"/>
              </a:rPr>
              <a:t>s.</a:t>
            </a: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DB39D5C2-39CA-4BFB-A7CB-AC72782F854D}"/>
              </a:ext>
            </a:extLst>
          </p:cNvPr>
          <p:cNvCxnSpPr/>
          <p:nvPr/>
        </p:nvCxnSpPr>
        <p:spPr>
          <a:xfrm flipV="1">
            <a:off x="4591685" y="2799715"/>
            <a:ext cx="4969510" cy="1016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5C0DDC21-5111-4916-9D99-66759DCCD68B}"/>
              </a:ext>
            </a:extLst>
          </p:cNvPr>
          <p:cNvCxnSpPr/>
          <p:nvPr/>
        </p:nvCxnSpPr>
        <p:spPr>
          <a:xfrm>
            <a:off x="5148580" y="3584575"/>
            <a:ext cx="6271895" cy="101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BD30D7A3-4D98-4092-BED6-B6C5F2AD71DD}"/>
              </a:ext>
            </a:extLst>
          </p:cNvPr>
          <p:cNvCxnSpPr/>
          <p:nvPr/>
        </p:nvCxnSpPr>
        <p:spPr>
          <a:xfrm>
            <a:off x="5407025" y="3783330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3DEF12E8-44EE-42CE-A463-DFAD3BF178AF}"/>
              </a:ext>
            </a:extLst>
          </p:cNvPr>
          <p:cNvCxnSpPr/>
          <p:nvPr/>
        </p:nvCxnSpPr>
        <p:spPr>
          <a:xfrm>
            <a:off x="4373245" y="4707890"/>
            <a:ext cx="241490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6A1C0F1D-BB56-4AB1-9EF3-81A3E3308209}"/>
              </a:ext>
            </a:extLst>
          </p:cNvPr>
          <p:cNvCxnSpPr/>
          <p:nvPr/>
        </p:nvCxnSpPr>
        <p:spPr>
          <a:xfrm>
            <a:off x="6584950" y="4827270"/>
            <a:ext cx="1193165" cy="1202055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AD6CE2F-C42C-4903-96F8-54E83CB1652C}"/>
              </a:ext>
            </a:extLst>
          </p:cNvPr>
          <p:cNvSpPr txBox="1"/>
          <p:nvPr/>
        </p:nvSpPr>
        <p:spPr>
          <a:xfrm>
            <a:off x="7777480" y="6054090"/>
            <a:ext cx="923925" cy="36957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Scaling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C7602E02-756A-443D-B82D-6E9820530FC6}"/>
              </a:ext>
            </a:extLst>
          </p:cNvPr>
          <p:cNvCxnSpPr/>
          <p:nvPr/>
        </p:nvCxnSpPr>
        <p:spPr>
          <a:xfrm>
            <a:off x="5407025" y="4370070"/>
            <a:ext cx="3469005" cy="101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79A9A4B7-8E7C-4882-8516-B18A1D1ADDAC}"/>
              </a:ext>
            </a:extLst>
          </p:cNvPr>
          <p:cNvCxnSpPr/>
          <p:nvPr/>
        </p:nvCxnSpPr>
        <p:spPr>
          <a:xfrm>
            <a:off x="8105140" y="4379595"/>
            <a:ext cx="243840" cy="164973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974FBADF-0698-4B57-BCC4-DF2FF47F6A1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8025" y="3956685"/>
            <a:ext cx="2857500" cy="16002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9290" y="1295400"/>
            <a:ext cx="280606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40548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528034"/>
            <a:ext cx="12192000" cy="1588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6501685"/>
            <a:ext cx="12192000" cy="1588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acorn\Desktop\dLPm3L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84417" y="0"/>
            <a:ext cx="1107583" cy="528034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0" y="734096"/>
            <a:ext cx="282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-윤고딕330" pitchFamily="18" charset="-127"/>
                <a:ea typeface="-윤고딕330" pitchFamily="18" charset="-127"/>
              </a:rPr>
              <a:t>Code</a:t>
            </a:r>
            <a:endParaRPr lang="ko-KR" altLang="en-US" b="1" dirty="0"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17" name="그림 16" descr="Meteor1.PNG">
            <a:extLst>
              <a:ext uri="{FF2B5EF4-FFF2-40B4-BE49-F238E27FC236}">
                <a16:creationId xmlns:a16="http://schemas.microsoft.com/office/drawing/2014/main" xmlns="" id="{012470E4-D6CA-4901-9025-92249329213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90568" y="1116680"/>
            <a:ext cx="4323317" cy="5042159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70AA8D9D-E235-4F93-A9B3-5B6509EC7AF0}"/>
              </a:ext>
            </a:extLst>
          </p:cNvPr>
          <p:cNvCxnSpPr/>
          <p:nvPr/>
        </p:nvCxnSpPr>
        <p:spPr>
          <a:xfrm>
            <a:off x="6871252" y="2985238"/>
            <a:ext cx="246490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B3E538AC-0249-4B49-A6CB-CFF5CC85755F}"/>
              </a:ext>
            </a:extLst>
          </p:cNvPr>
          <p:cNvCxnSpPr/>
          <p:nvPr/>
        </p:nvCxnSpPr>
        <p:spPr>
          <a:xfrm flipH="1">
            <a:off x="5539409" y="2985238"/>
            <a:ext cx="1117979" cy="546652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9E6128B-8CDF-442D-A4BF-992961948E9E}"/>
              </a:ext>
            </a:extLst>
          </p:cNvPr>
          <p:cNvSpPr txBox="1"/>
          <p:nvPr/>
        </p:nvSpPr>
        <p:spPr>
          <a:xfrm>
            <a:off x="3008348" y="3690916"/>
            <a:ext cx="2773516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Just for random position</a:t>
            </a:r>
          </a:p>
        </p:txBody>
      </p:sp>
      <p:sp>
        <p:nvSpPr>
          <p:cNvPr id="21" name="오른쪽 중괄호 20">
            <a:extLst>
              <a:ext uri="{FF2B5EF4-FFF2-40B4-BE49-F238E27FC236}">
                <a16:creationId xmlns:a16="http://schemas.microsoft.com/office/drawing/2014/main" xmlns="" id="{429E50FB-87FA-4D28-B02A-249824152A08}"/>
              </a:ext>
            </a:extLst>
          </p:cNvPr>
          <p:cNvSpPr/>
          <p:nvPr/>
        </p:nvSpPr>
        <p:spPr>
          <a:xfrm>
            <a:off x="10479157" y="4456229"/>
            <a:ext cx="586408" cy="1560443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3777AB0-D787-4376-9DC6-90E995DEC3CE}"/>
              </a:ext>
            </a:extLst>
          </p:cNvPr>
          <p:cNvSpPr txBox="1"/>
          <p:nvPr/>
        </p:nvSpPr>
        <p:spPr>
          <a:xfrm>
            <a:off x="11197590" y="5102560"/>
            <a:ext cx="94140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Hitbox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7872" y="1064208"/>
            <a:ext cx="2811141" cy="247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893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528034"/>
            <a:ext cx="12192000" cy="1588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6501685"/>
            <a:ext cx="12192000" cy="1588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acorn\Desktop\dLPm3L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84417" y="0"/>
            <a:ext cx="1107583" cy="528034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0" y="734096"/>
            <a:ext cx="282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-윤고딕330" pitchFamily="18" charset="-127"/>
                <a:ea typeface="-윤고딕330" pitchFamily="18" charset="-127"/>
              </a:rPr>
              <a:t>Code</a:t>
            </a:r>
            <a:endParaRPr lang="ko-KR" altLang="en-US" b="1" dirty="0"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10" name="그림 9" descr="run.PNG">
            <a:extLst>
              <a:ext uri="{FF2B5EF4-FFF2-40B4-BE49-F238E27FC236}">
                <a16:creationId xmlns:a16="http://schemas.microsoft.com/office/drawing/2014/main" xmlns="" id="{7D9360F9-708F-42A6-961B-AABA38290D3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34719" y="1563684"/>
            <a:ext cx="7407064" cy="4560220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01641CEE-2ABD-4D1B-A90D-29B8FCE51A63}"/>
              </a:ext>
            </a:extLst>
          </p:cNvPr>
          <p:cNvCxnSpPr/>
          <p:nvPr/>
        </p:nvCxnSpPr>
        <p:spPr>
          <a:xfrm>
            <a:off x="6361044" y="2893687"/>
            <a:ext cx="1371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81123DB3-231D-4BC3-932B-77BAE66EEDEA}"/>
              </a:ext>
            </a:extLst>
          </p:cNvPr>
          <p:cNvSpPr/>
          <p:nvPr/>
        </p:nvSpPr>
        <p:spPr>
          <a:xfrm>
            <a:off x="4432852" y="2019043"/>
            <a:ext cx="6897757" cy="10237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run.PNG">
            <a:extLst>
              <a:ext uri="{FF2B5EF4-FFF2-40B4-BE49-F238E27FC236}">
                <a16:creationId xmlns:a16="http://schemas.microsoft.com/office/drawing/2014/main" xmlns="" id="{00247118-81B9-4307-8522-A73F1DDFC03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6697" y="2003424"/>
            <a:ext cx="2620877" cy="281867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5C7FD66-056F-43F8-860C-9EAEDE0DED98}"/>
              </a:ext>
            </a:extLst>
          </p:cNvPr>
          <p:cNvSpPr/>
          <p:nvPr/>
        </p:nvSpPr>
        <p:spPr>
          <a:xfrm>
            <a:off x="929545" y="2710996"/>
            <a:ext cx="1741715" cy="5442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꺾인 연결선 16">
            <a:extLst>
              <a:ext uri="{FF2B5EF4-FFF2-40B4-BE49-F238E27FC236}">
                <a16:creationId xmlns:a16="http://schemas.microsoft.com/office/drawing/2014/main" xmlns="" id="{63790387-77BE-43F1-9ADE-14057CA2FD26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 flipV="1">
            <a:off x="2671260" y="2530909"/>
            <a:ext cx="1761592" cy="452230"/>
          </a:xfrm>
          <a:prstGeom prst="bentConnector3">
            <a:avLst>
              <a:gd name="adj1" fmla="val 67921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6083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528034"/>
            <a:ext cx="12192000" cy="1588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6501685"/>
            <a:ext cx="12192000" cy="1588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acorn\Desktop\dLPm3L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84417" y="0"/>
            <a:ext cx="1107583" cy="528034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0" y="734096"/>
            <a:ext cx="3220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-윤고딕330" pitchFamily="18" charset="-127"/>
                <a:ea typeface="-윤고딕330" pitchFamily="18" charset="-127"/>
              </a:rPr>
              <a:t>Neat parameter Config file</a:t>
            </a:r>
            <a:endParaRPr lang="ko-KR" altLang="en-US" b="1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41D220D9-54E8-4CC3-8260-002E7BEFEE0D}"/>
              </a:ext>
            </a:extLst>
          </p:cNvPr>
          <p:cNvSpPr txBox="1"/>
          <p:nvPr/>
        </p:nvSpPr>
        <p:spPr>
          <a:xfrm>
            <a:off x="6282350" y="1533405"/>
            <a:ext cx="227703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# network parameters</a:t>
            </a:r>
          </a:p>
          <a:p>
            <a:r>
              <a:rPr lang="en-US" altLang="ko-KR" sz="1000" dirty="0" err="1"/>
              <a:t>num_hidden</a:t>
            </a:r>
            <a:r>
              <a:rPr lang="en-US" altLang="ko-KR" sz="1000" dirty="0"/>
              <a:t>              = 10</a:t>
            </a:r>
          </a:p>
          <a:p>
            <a:r>
              <a:rPr lang="en-US" altLang="ko-KR" sz="1000" dirty="0" err="1"/>
              <a:t>num_inputs</a:t>
            </a:r>
            <a:r>
              <a:rPr lang="en-US" altLang="ko-KR" sz="1000" dirty="0"/>
              <a:t>              = 20</a:t>
            </a:r>
          </a:p>
          <a:p>
            <a:r>
              <a:rPr lang="en-US" altLang="ko-KR" sz="1000" dirty="0" err="1"/>
              <a:t>num_outputs</a:t>
            </a:r>
            <a:r>
              <a:rPr lang="en-US" altLang="ko-KR" sz="1000" dirty="0"/>
              <a:t>             = 1</a:t>
            </a:r>
          </a:p>
          <a:p>
            <a:endParaRPr lang="en-US" altLang="ko-KR" sz="1000" dirty="0"/>
          </a:p>
          <a:p>
            <a:r>
              <a:rPr lang="en-US" altLang="ko-KR" sz="1000" dirty="0"/>
              <a:t># node response options</a:t>
            </a:r>
          </a:p>
          <a:p>
            <a:r>
              <a:rPr lang="en-US" altLang="ko-KR" sz="1000" dirty="0" err="1"/>
              <a:t>response_init_mean</a:t>
            </a:r>
            <a:r>
              <a:rPr lang="en-US" altLang="ko-KR" sz="1000" dirty="0"/>
              <a:t>      = 1.0</a:t>
            </a:r>
          </a:p>
          <a:p>
            <a:r>
              <a:rPr lang="en-US" altLang="ko-KR" sz="1000" dirty="0" err="1"/>
              <a:t>response_init_stdev</a:t>
            </a:r>
            <a:r>
              <a:rPr lang="en-US" altLang="ko-KR" sz="1000" dirty="0"/>
              <a:t>     = 0.0</a:t>
            </a:r>
          </a:p>
          <a:p>
            <a:r>
              <a:rPr lang="en-US" altLang="ko-KR" sz="1000" dirty="0" err="1"/>
              <a:t>response_max_value</a:t>
            </a:r>
            <a:r>
              <a:rPr lang="en-US" altLang="ko-KR" sz="1000" dirty="0"/>
              <a:t>      = 30.0</a:t>
            </a:r>
          </a:p>
          <a:p>
            <a:r>
              <a:rPr lang="en-US" altLang="ko-KR" sz="1000" dirty="0" err="1"/>
              <a:t>response_min_value</a:t>
            </a:r>
            <a:r>
              <a:rPr lang="en-US" altLang="ko-KR" sz="1000" dirty="0"/>
              <a:t>      = -30.0</a:t>
            </a:r>
          </a:p>
          <a:p>
            <a:r>
              <a:rPr lang="en-US" altLang="ko-KR" sz="1000" dirty="0" err="1"/>
              <a:t>response_mutate_power</a:t>
            </a:r>
            <a:r>
              <a:rPr lang="en-US" altLang="ko-KR" sz="1000" dirty="0"/>
              <a:t>   = 0.0</a:t>
            </a:r>
          </a:p>
          <a:p>
            <a:r>
              <a:rPr lang="en-US" altLang="ko-KR" sz="1000" dirty="0" err="1"/>
              <a:t>response_mutate_rate</a:t>
            </a:r>
            <a:r>
              <a:rPr lang="en-US" altLang="ko-KR" sz="1000" dirty="0"/>
              <a:t>    = 0.0</a:t>
            </a:r>
          </a:p>
          <a:p>
            <a:r>
              <a:rPr lang="en-US" altLang="ko-KR" sz="1000" dirty="0" err="1"/>
              <a:t>response_replace_rate</a:t>
            </a:r>
            <a:r>
              <a:rPr lang="en-US" altLang="ko-KR" sz="1000" dirty="0"/>
              <a:t>   = 0.0</a:t>
            </a:r>
          </a:p>
          <a:p>
            <a:endParaRPr lang="en-US" altLang="ko-KR" sz="1000" dirty="0"/>
          </a:p>
          <a:p>
            <a:r>
              <a:rPr lang="en-US" altLang="ko-KR" sz="1000" dirty="0"/>
              <a:t># connection weight options</a:t>
            </a:r>
          </a:p>
          <a:p>
            <a:r>
              <a:rPr lang="en-US" altLang="ko-KR" sz="1000" dirty="0" err="1"/>
              <a:t>weight_init_mean</a:t>
            </a:r>
            <a:r>
              <a:rPr lang="en-US" altLang="ko-KR" sz="1000" dirty="0"/>
              <a:t>        = 0.0</a:t>
            </a:r>
          </a:p>
          <a:p>
            <a:r>
              <a:rPr lang="en-US" altLang="ko-KR" sz="1000" dirty="0" err="1"/>
              <a:t>weight_init_stdev</a:t>
            </a:r>
            <a:r>
              <a:rPr lang="en-US" altLang="ko-KR" sz="1000" dirty="0"/>
              <a:t>       = 1.0</a:t>
            </a:r>
          </a:p>
          <a:p>
            <a:r>
              <a:rPr lang="en-US" altLang="ko-KR" sz="1000" dirty="0" err="1"/>
              <a:t>weight_max_value</a:t>
            </a:r>
            <a:r>
              <a:rPr lang="en-US" altLang="ko-KR" sz="1000" dirty="0"/>
              <a:t>        = 30</a:t>
            </a:r>
          </a:p>
          <a:p>
            <a:r>
              <a:rPr lang="en-US" altLang="ko-KR" sz="1000" dirty="0" err="1"/>
              <a:t>weight_min_value</a:t>
            </a:r>
            <a:r>
              <a:rPr lang="en-US" altLang="ko-KR" sz="1000" dirty="0"/>
              <a:t>        = -30</a:t>
            </a:r>
          </a:p>
          <a:p>
            <a:r>
              <a:rPr lang="en-US" altLang="ko-KR" sz="1000" dirty="0" err="1"/>
              <a:t>weight_mutate_power</a:t>
            </a:r>
            <a:r>
              <a:rPr lang="en-US" altLang="ko-KR" sz="1000" dirty="0"/>
              <a:t>     = 0.5</a:t>
            </a:r>
          </a:p>
          <a:p>
            <a:r>
              <a:rPr lang="en-US" altLang="ko-KR" sz="1000" dirty="0" err="1"/>
              <a:t>weight_mutate_rate</a:t>
            </a:r>
            <a:r>
              <a:rPr lang="en-US" altLang="ko-KR" sz="1000" dirty="0"/>
              <a:t>      = 0.8</a:t>
            </a:r>
          </a:p>
          <a:p>
            <a:r>
              <a:rPr lang="en-US" altLang="ko-KR" sz="1000" dirty="0" err="1"/>
              <a:t>weight_replace_rate</a:t>
            </a:r>
            <a:r>
              <a:rPr lang="en-US" altLang="ko-KR" sz="1000" dirty="0"/>
              <a:t>     = 0.1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5725D557-18D5-4B91-97D0-64981F1E5212}"/>
              </a:ext>
            </a:extLst>
          </p:cNvPr>
          <p:cNvSpPr txBox="1"/>
          <p:nvPr/>
        </p:nvSpPr>
        <p:spPr>
          <a:xfrm>
            <a:off x="1400345" y="1533405"/>
            <a:ext cx="27077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[NEAT]</a:t>
            </a:r>
          </a:p>
          <a:p>
            <a:r>
              <a:rPr lang="en-US" altLang="ko-KR" sz="1000" dirty="0" err="1"/>
              <a:t>fitness_criterion</a:t>
            </a:r>
            <a:r>
              <a:rPr lang="en-US" altLang="ko-KR" sz="1000" dirty="0"/>
              <a:t>     = max</a:t>
            </a:r>
          </a:p>
          <a:p>
            <a:r>
              <a:rPr lang="en-US" altLang="ko-KR" sz="1000" dirty="0" err="1"/>
              <a:t>fitness_threshold</a:t>
            </a:r>
            <a:r>
              <a:rPr lang="en-US" altLang="ko-KR" sz="1000" dirty="0"/>
              <a:t>     = 20000</a:t>
            </a:r>
          </a:p>
          <a:p>
            <a:r>
              <a:rPr lang="en-US" altLang="ko-KR" sz="1000" dirty="0" err="1"/>
              <a:t>pop_size</a:t>
            </a:r>
            <a:r>
              <a:rPr lang="en-US" altLang="ko-KR" sz="1000" dirty="0"/>
              <a:t>              = 50</a:t>
            </a:r>
          </a:p>
          <a:p>
            <a:r>
              <a:rPr lang="en-US" altLang="ko-KR" sz="1000" dirty="0" err="1"/>
              <a:t>reset_on_extinction</a:t>
            </a:r>
            <a:r>
              <a:rPr lang="en-US" altLang="ko-KR" sz="1000" dirty="0"/>
              <a:t>   = False</a:t>
            </a:r>
          </a:p>
          <a:p>
            <a:endParaRPr lang="en-US" altLang="ko-KR" sz="1000" dirty="0"/>
          </a:p>
          <a:p>
            <a:r>
              <a:rPr lang="en-US" altLang="ko-KR" sz="1000" dirty="0"/>
              <a:t>[</a:t>
            </a:r>
            <a:r>
              <a:rPr lang="en-US" altLang="ko-KR" sz="1000" dirty="0" err="1"/>
              <a:t>DefaultGenome</a:t>
            </a:r>
            <a:r>
              <a:rPr lang="en-US" altLang="ko-KR" sz="1000" dirty="0"/>
              <a:t>]</a:t>
            </a:r>
          </a:p>
          <a:p>
            <a:r>
              <a:rPr lang="en-US" altLang="ko-KR" sz="1000" dirty="0"/>
              <a:t># node activation options</a:t>
            </a:r>
          </a:p>
          <a:p>
            <a:r>
              <a:rPr lang="en-US" altLang="ko-KR" sz="1000" dirty="0" err="1"/>
              <a:t>activation_default</a:t>
            </a:r>
            <a:r>
              <a:rPr lang="en-US" altLang="ko-KR" sz="1000" dirty="0"/>
              <a:t>      = </a:t>
            </a:r>
            <a:r>
              <a:rPr lang="en-US" altLang="ko-KR" sz="1000" dirty="0" err="1"/>
              <a:t>tanh</a:t>
            </a:r>
            <a:endParaRPr lang="en-US" altLang="ko-KR" sz="1000" dirty="0"/>
          </a:p>
          <a:p>
            <a:r>
              <a:rPr lang="en-US" altLang="ko-KR" sz="1000" dirty="0" err="1"/>
              <a:t>activation_mutate_rate</a:t>
            </a:r>
            <a:r>
              <a:rPr lang="en-US" altLang="ko-KR" sz="1000" dirty="0"/>
              <a:t>  = 0.0</a:t>
            </a:r>
          </a:p>
          <a:p>
            <a:r>
              <a:rPr lang="en-US" altLang="ko-KR" sz="1000" dirty="0" err="1"/>
              <a:t>activation_options</a:t>
            </a:r>
            <a:r>
              <a:rPr lang="en-US" altLang="ko-KR" sz="1000" dirty="0"/>
              <a:t>      = </a:t>
            </a:r>
            <a:r>
              <a:rPr lang="en-US" altLang="ko-KR" sz="1000" dirty="0" err="1"/>
              <a:t>tanh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# node aggregation options</a:t>
            </a:r>
          </a:p>
          <a:p>
            <a:r>
              <a:rPr lang="en-US" altLang="ko-KR" sz="1000" dirty="0" err="1"/>
              <a:t>aggregation_default</a:t>
            </a:r>
            <a:r>
              <a:rPr lang="en-US" altLang="ko-KR" sz="1000" dirty="0"/>
              <a:t>     = sum</a:t>
            </a:r>
          </a:p>
          <a:p>
            <a:r>
              <a:rPr lang="en-US" altLang="ko-KR" sz="1000" dirty="0" err="1"/>
              <a:t>aggregation_mutate_rate</a:t>
            </a:r>
            <a:r>
              <a:rPr lang="en-US" altLang="ko-KR" sz="1000" dirty="0"/>
              <a:t> = 0.0</a:t>
            </a:r>
          </a:p>
          <a:p>
            <a:r>
              <a:rPr lang="en-US" altLang="ko-KR" sz="1000" dirty="0" err="1"/>
              <a:t>aggregation_options</a:t>
            </a:r>
            <a:r>
              <a:rPr lang="en-US" altLang="ko-KR" sz="1000" dirty="0"/>
              <a:t>     = sum</a:t>
            </a:r>
          </a:p>
          <a:p>
            <a:endParaRPr lang="en-US" altLang="ko-KR" sz="1000" dirty="0"/>
          </a:p>
          <a:p>
            <a:r>
              <a:rPr lang="en-US" altLang="ko-KR" sz="1000" dirty="0"/>
              <a:t># node bias options</a:t>
            </a:r>
          </a:p>
          <a:p>
            <a:r>
              <a:rPr lang="en-US" altLang="ko-KR" sz="1000" dirty="0" err="1"/>
              <a:t>bias_init_mean</a:t>
            </a:r>
            <a:r>
              <a:rPr lang="en-US" altLang="ko-KR" sz="1000" dirty="0"/>
              <a:t>          = 0.0</a:t>
            </a:r>
          </a:p>
          <a:p>
            <a:r>
              <a:rPr lang="en-US" altLang="ko-KR" sz="1000" dirty="0" err="1"/>
              <a:t>bias_init_stdev</a:t>
            </a:r>
            <a:r>
              <a:rPr lang="en-US" altLang="ko-KR" sz="1000" dirty="0"/>
              <a:t>         = 1.0</a:t>
            </a:r>
          </a:p>
          <a:p>
            <a:r>
              <a:rPr lang="en-US" altLang="ko-KR" sz="1000" dirty="0" err="1"/>
              <a:t>bias_max_value</a:t>
            </a:r>
            <a:r>
              <a:rPr lang="en-US" altLang="ko-KR" sz="1000" dirty="0"/>
              <a:t>          = 30.0</a:t>
            </a:r>
          </a:p>
          <a:p>
            <a:r>
              <a:rPr lang="en-US" altLang="ko-KR" sz="1000" dirty="0" err="1"/>
              <a:t>bias_min_value</a:t>
            </a:r>
            <a:r>
              <a:rPr lang="en-US" altLang="ko-KR" sz="1000" dirty="0"/>
              <a:t>          = -30.0</a:t>
            </a:r>
          </a:p>
          <a:p>
            <a:r>
              <a:rPr lang="en-US" altLang="ko-KR" sz="1000" dirty="0" err="1"/>
              <a:t>bias_mutate_power</a:t>
            </a:r>
            <a:r>
              <a:rPr lang="en-US" altLang="ko-KR" sz="1000" dirty="0"/>
              <a:t>       = 0.5</a:t>
            </a:r>
          </a:p>
          <a:p>
            <a:r>
              <a:rPr lang="en-US" altLang="ko-KR" sz="1000" dirty="0" err="1"/>
              <a:t>bias_mutate_rate</a:t>
            </a:r>
            <a:r>
              <a:rPr lang="en-US" altLang="ko-KR" sz="1000" dirty="0"/>
              <a:t>        = 0.7</a:t>
            </a:r>
          </a:p>
          <a:p>
            <a:r>
              <a:rPr lang="en-US" altLang="ko-KR" sz="1000" dirty="0" err="1"/>
              <a:t>bias_replace_rate</a:t>
            </a:r>
            <a:r>
              <a:rPr lang="en-US" altLang="ko-KR" sz="1000" dirty="0"/>
              <a:t>       = 0.1</a:t>
            </a:r>
          </a:p>
          <a:p>
            <a:endParaRPr lang="en-US" altLang="ko-KR" sz="1000" dirty="0"/>
          </a:p>
          <a:p>
            <a:r>
              <a:rPr lang="en-US" altLang="ko-KR" sz="1000" dirty="0"/>
              <a:t># genome compatibility options</a:t>
            </a:r>
          </a:p>
          <a:p>
            <a:r>
              <a:rPr lang="en-US" altLang="ko-KR" sz="1000" dirty="0" err="1"/>
              <a:t>compatibility_disjoint_coefficient</a:t>
            </a:r>
            <a:r>
              <a:rPr lang="en-US" altLang="ko-KR" sz="1000" dirty="0"/>
              <a:t> = 1.0</a:t>
            </a:r>
          </a:p>
          <a:p>
            <a:r>
              <a:rPr lang="en-US" altLang="ko-KR" sz="1000" dirty="0" err="1"/>
              <a:t>compatibility_weight_coefficient</a:t>
            </a:r>
            <a:r>
              <a:rPr lang="en-US" altLang="ko-KR" sz="1000" dirty="0"/>
              <a:t>   = 0.5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51B01D88-EED1-45F3-9BF4-A3173771C629}"/>
              </a:ext>
            </a:extLst>
          </p:cNvPr>
          <p:cNvSpPr/>
          <p:nvPr/>
        </p:nvSpPr>
        <p:spPr>
          <a:xfrm>
            <a:off x="1458714" y="1575596"/>
            <a:ext cx="1938130" cy="9061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DCE1661-A473-4D59-8F9A-1BA1EB52A2DF}"/>
              </a:ext>
            </a:extLst>
          </p:cNvPr>
          <p:cNvSpPr/>
          <p:nvPr/>
        </p:nvSpPr>
        <p:spPr>
          <a:xfrm>
            <a:off x="1458714" y="2484176"/>
            <a:ext cx="1938130" cy="9061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D6B35F4A-9465-431F-A303-0A75E5E3B8F7}"/>
              </a:ext>
            </a:extLst>
          </p:cNvPr>
          <p:cNvSpPr/>
          <p:nvPr/>
        </p:nvSpPr>
        <p:spPr>
          <a:xfrm>
            <a:off x="6340347" y="1533405"/>
            <a:ext cx="1938130" cy="7537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8ABAEB76-8CD4-447B-840D-165BAD259C3C}"/>
              </a:ext>
            </a:extLst>
          </p:cNvPr>
          <p:cNvSpPr txBox="1"/>
          <p:nvPr/>
        </p:nvSpPr>
        <p:spPr>
          <a:xfrm>
            <a:off x="8514616" y="1575596"/>
            <a:ext cx="227703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</a:t>
            </a:r>
            <a:r>
              <a:rPr lang="en-US" altLang="ko-KR" sz="1000" dirty="0" err="1"/>
              <a:t>DefaultSpeciesSet</a:t>
            </a:r>
            <a:r>
              <a:rPr lang="en-US" altLang="ko-KR" sz="1000" dirty="0"/>
              <a:t>]</a:t>
            </a:r>
          </a:p>
          <a:p>
            <a:r>
              <a:rPr lang="en-US" altLang="ko-KR" sz="1000" dirty="0" err="1"/>
              <a:t>compatibility_threshold</a:t>
            </a:r>
            <a:r>
              <a:rPr lang="en-US" altLang="ko-KR" sz="1000" dirty="0"/>
              <a:t> = 3.0</a:t>
            </a:r>
          </a:p>
          <a:p>
            <a:endParaRPr lang="en-US" altLang="ko-KR" sz="1000" dirty="0"/>
          </a:p>
          <a:p>
            <a:r>
              <a:rPr lang="en-US" altLang="ko-KR" sz="1000" dirty="0"/>
              <a:t>[</a:t>
            </a:r>
            <a:r>
              <a:rPr lang="en-US" altLang="ko-KR" sz="1000" dirty="0" err="1"/>
              <a:t>DefaultStagnation</a:t>
            </a:r>
            <a:r>
              <a:rPr lang="en-US" altLang="ko-KR" sz="1000" dirty="0"/>
              <a:t>]</a:t>
            </a:r>
          </a:p>
          <a:p>
            <a:r>
              <a:rPr lang="en-US" altLang="ko-KR" sz="1000" dirty="0" err="1"/>
              <a:t>species_fitness_func</a:t>
            </a:r>
            <a:r>
              <a:rPr lang="en-US" altLang="ko-KR" sz="1000" dirty="0"/>
              <a:t> = max</a:t>
            </a:r>
          </a:p>
          <a:p>
            <a:r>
              <a:rPr lang="en-US" altLang="ko-KR" sz="1000" dirty="0" err="1"/>
              <a:t>max_stagnation</a:t>
            </a:r>
            <a:r>
              <a:rPr lang="en-US" altLang="ko-KR" sz="1000" dirty="0"/>
              <a:t>       = 30</a:t>
            </a:r>
          </a:p>
          <a:p>
            <a:r>
              <a:rPr lang="en-US" altLang="ko-KR" sz="1000" dirty="0" err="1"/>
              <a:t>species_elitism</a:t>
            </a:r>
            <a:r>
              <a:rPr lang="en-US" altLang="ko-KR" sz="1000" dirty="0"/>
              <a:t>      = 2</a:t>
            </a:r>
          </a:p>
          <a:p>
            <a:endParaRPr lang="en-US" altLang="ko-KR" sz="1000" dirty="0"/>
          </a:p>
          <a:p>
            <a:r>
              <a:rPr lang="en-US" altLang="ko-KR" sz="1000" dirty="0"/>
              <a:t>[</a:t>
            </a:r>
            <a:r>
              <a:rPr lang="en-US" altLang="ko-KR" sz="1000" dirty="0" err="1"/>
              <a:t>DefaultReproduction</a:t>
            </a:r>
            <a:r>
              <a:rPr lang="en-US" altLang="ko-KR" sz="1000" dirty="0"/>
              <a:t>]</a:t>
            </a:r>
          </a:p>
          <a:p>
            <a:r>
              <a:rPr lang="en-US" altLang="ko-KR" sz="1000" dirty="0"/>
              <a:t>elitism            = 2</a:t>
            </a:r>
          </a:p>
          <a:p>
            <a:r>
              <a:rPr lang="en-US" altLang="ko-KR" sz="1000" dirty="0" err="1"/>
              <a:t>survival_threshold</a:t>
            </a:r>
            <a:r>
              <a:rPr lang="en-US" altLang="ko-KR" sz="1000" dirty="0"/>
              <a:t> = 0.2</a:t>
            </a:r>
            <a:endParaRPr lang="ko-KR" altLang="en-US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8F23923B-5DB7-4C02-BCCD-A79443A9464E}"/>
              </a:ext>
            </a:extLst>
          </p:cNvPr>
          <p:cNvSpPr txBox="1"/>
          <p:nvPr/>
        </p:nvSpPr>
        <p:spPr>
          <a:xfrm>
            <a:off x="3952303" y="1533405"/>
            <a:ext cx="227703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# connection add/remove rates</a:t>
            </a:r>
          </a:p>
          <a:p>
            <a:r>
              <a:rPr lang="en-US" altLang="ko-KR" sz="1000" dirty="0" err="1"/>
              <a:t>conn_add_prob</a:t>
            </a:r>
            <a:r>
              <a:rPr lang="en-US" altLang="ko-KR" sz="1000" dirty="0"/>
              <a:t>           = 0.5</a:t>
            </a:r>
          </a:p>
          <a:p>
            <a:r>
              <a:rPr lang="en-US" altLang="ko-KR" sz="1000" dirty="0" err="1"/>
              <a:t>conn_delete_prob</a:t>
            </a:r>
            <a:r>
              <a:rPr lang="en-US" altLang="ko-KR" sz="1000" dirty="0"/>
              <a:t>        = 0.5</a:t>
            </a:r>
          </a:p>
          <a:p>
            <a:endParaRPr lang="en-US" altLang="ko-KR" sz="1000" dirty="0"/>
          </a:p>
          <a:p>
            <a:r>
              <a:rPr lang="en-US" altLang="ko-KR" sz="1000" dirty="0"/>
              <a:t># connection enable options</a:t>
            </a:r>
          </a:p>
          <a:p>
            <a:r>
              <a:rPr lang="en-US" altLang="ko-KR" sz="1000" dirty="0" err="1"/>
              <a:t>enabled_default</a:t>
            </a:r>
            <a:r>
              <a:rPr lang="en-US" altLang="ko-KR" sz="1000" dirty="0"/>
              <a:t>         = True</a:t>
            </a:r>
          </a:p>
          <a:p>
            <a:r>
              <a:rPr lang="en-US" altLang="ko-KR" sz="1000" dirty="0" err="1"/>
              <a:t>enabled_mutate_rate</a:t>
            </a:r>
            <a:r>
              <a:rPr lang="en-US" altLang="ko-KR" sz="1000" dirty="0"/>
              <a:t>     = 0.01</a:t>
            </a:r>
          </a:p>
          <a:p>
            <a:endParaRPr lang="en-US" altLang="ko-KR" sz="1000" dirty="0"/>
          </a:p>
          <a:p>
            <a:r>
              <a:rPr lang="en-US" altLang="ko-KR" sz="1000" dirty="0" err="1"/>
              <a:t>feed_forward</a:t>
            </a:r>
            <a:r>
              <a:rPr lang="en-US" altLang="ko-KR" sz="1000" dirty="0"/>
              <a:t>            = True</a:t>
            </a:r>
          </a:p>
          <a:p>
            <a:r>
              <a:rPr lang="en-US" altLang="ko-KR" sz="1000" dirty="0" err="1"/>
              <a:t>initial_connection</a:t>
            </a:r>
            <a:r>
              <a:rPr lang="en-US" altLang="ko-KR" sz="1000" dirty="0"/>
              <a:t>      = full</a:t>
            </a:r>
          </a:p>
          <a:p>
            <a:endParaRPr lang="en-US" altLang="ko-KR" sz="1000" dirty="0"/>
          </a:p>
          <a:p>
            <a:r>
              <a:rPr lang="en-US" altLang="ko-KR" sz="1000" dirty="0"/>
              <a:t># node add/remove rates</a:t>
            </a:r>
          </a:p>
          <a:p>
            <a:r>
              <a:rPr lang="en-US" altLang="ko-KR" sz="1000" dirty="0" err="1"/>
              <a:t>node_add_prob</a:t>
            </a:r>
            <a:r>
              <a:rPr lang="en-US" altLang="ko-KR" sz="1000" dirty="0"/>
              <a:t>           = 0.2</a:t>
            </a:r>
          </a:p>
          <a:p>
            <a:r>
              <a:rPr lang="en-US" altLang="ko-KR" sz="1000" dirty="0" err="1"/>
              <a:t>node_delete_prob</a:t>
            </a:r>
            <a:r>
              <a:rPr lang="en-US" altLang="ko-KR" sz="1000" dirty="0"/>
              <a:t>        = 0.2</a:t>
            </a:r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xmlns="" val="128916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528034"/>
            <a:ext cx="12192000" cy="1588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6501685"/>
            <a:ext cx="12192000" cy="1588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acorn\Desktop\dLPm3L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84417" y="0"/>
            <a:ext cx="1107583" cy="528034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0" y="734096"/>
            <a:ext cx="282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-윤고딕330" pitchFamily="18" charset="-127"/>
                <a:ea typeface="-윤고딕330" pitchFamily="18" charset="-127"/>
              </a:rPr>
              <a:t>Code</a:t>
            </a:r>
            <a:endParaRPr lang="ko-KR" altLang="en-US" b="1" dirty="0"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10" name="그림 9" descr="run.PNG">
            <a:extLst>
              <a:ext uri="{FF2B5EF4-FFF2-40B4-BE49-F238E27FC236}">
                <a16:creationId xmlns:a16="http://schemas.microsoft.com/office/drawing/2014/main" xmlns="" id="{3772F0A9-73A3-4B49-85D5-848E07C1C08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08215" y="1522446"/>
            <a:ext cx="7407064" cy="456022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E2C2F3D3-3E36-4D51-8CF1-FCC4EEE9DD5A}"/>
              </a:ext>
            </a:extLst>
          </p:cNvPr>
          <p:cNvSpPr/>
          <p:nvPr/>
        </p:nvSpPr>
        <p:spPr>
          <a:xfrm>
            <a:off x="4426227" y="3339466"/>
            <a:ext cx="2663686" cy="3578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FAEA05B3-DCFD-4D3F-BD0A-EFBF526C5C0D}"/>
              </a:ext>
            </a:extLst>
          </p:cNvPr>
          <p:cNvSpPr/>
          <p:nvPr/>
        </p:nvSpPr>
        <p:spPr>
          <a:xfrm>
            <a:off x="4426227" y="5247779"/>
            <a:ext cx="3349486" cy="2584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run.PNG">
            <a:extLst>
              <a:ext uri="{FF2B5EF4-FFF2-40B4-BE49-F238E27FC236}">
                <a16:creationId xmlns:a16="http://schemas.microsoft.com/office/drawing/2014/main" xmlns="" id="{AFF129A6-32AE-4036-954F-F94F86B4F6F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1964" y="2658871"/>
            <a:ext cx="2620877" cy="281867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1996BBC3-D9BB-4E79-BB3C-5B2DC8246F84}"/>
              </a:ext>
            </a:extLst>
          </p:cNvPr>
          <p:cNvSpPr/>
          <p:nvPr/>
        </p:nvSpPr>
        <p:spPr>
          <a:xfrm>
            <a:off x="986341" y="3970837"/>
            <a:ext cx="1636643" cy="5277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9F72F611-433B-4E22-A954-C2F3C591FC26}"/>
              </a:ext>
            </a:extLst>
          </p:cNvPr>
          <p:cNvSpPr/>
          <p:nvPr/>
        </p:nvSpPr>
        <p:spPr>
          <a:xfrm>
            <a:off x="975455" y="4591323"/>
            <a:ext cx="1636643" cy="5277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꺾인 연결선 26">
            <a:extLst>
              <a:ext uri="{FF2B5EF4-FFF2-40B4-BE49-F238E27FC236}">
                <a16:creationId xmlns:a16="http://schemas.microsoft.com/office/drawing/2014/main" xmlns="" id="{2CD2B9E4-AF80-485C-897F-380B26E4B48D}"/>
              </a:ext>
            </a:extLst>
          </p:cNvPr>
          <p:cNvCxnSpPr>
            <a:stCxn id="15" idx="3"/>
            <a:endCxn id="12" idx="1"/>
          </p:cNvCxnSpPr>
          <p:nvPr/>
        </p:nvCxnSpPr>
        <p:spPr>
          <a:xfrm>
            <a:off x="2612098" y="4855184"/>
            <a:ext cx="1814129" cy="52180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28">
            <a:extLst>
              <a:ext uri="{FF2B5EF4-FFF2-40B4-BE49-F238E27FC236}">
                <a16:creationId xmlns:a16="http://schemas.microsoft.com/office/drawing/2014/main" xmlns="" id="{67074A19-FEF7-4E1E-AF5C-6A72CB3BBAA0}"/>
              </a:ext>
            </a:extLst>
          </p:cNvPr>
          <p:cNvCxnSpPr>
            <a:stCxn id="14" idx="3"/>
            <a:endCxn id="11" idx="1"/>
          </p:cNvCxnSpPr>
          <p:nvPr/>
        </p:nvCxnSpPr>
        <p:spPr>
          <a:xfrm flipV="1">
            <a:off x="2622984" y="3518371"/>
            <a:ext cx="1803243" cy="716327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6294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1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528034"/>
            <a:ext cx="12192000" cy="1588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6501685"/>
            <a:ext cx="12192000" cy="1588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acorn\Desktop\dLPm3L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84417" y="0"/>
            <a:ext cx="1107583" cy="528034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0" y="734096"/>
            <a:ext cx="282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-윤고딕330" pitchFamily="18" charset="-127"/>
                <a:ea typeface="-윤고딕330" pitchFamily="18" charset="-127"/>
              </a:rPr>
              <a:t>Code</a:t>
            </a:r>
            <a:endParaRPr lang="ko-KR" altLang="en-US" b="1" dirty="0"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6C2329DA-6841-48BF-9B49-906EB8DFD1C9}"/>
              </a:ext>
            </a:extLst>
          </p:cNvPr>
          <p:cNvGrpSpPr/>
          <p:nvPr/>
        </p:nvGrpSpPr>
        <p:grpSpPr>
          <a:xfrm>
            <a:off x="821634" y="1247482"/>
            <a:ext cx="10628243" cy="5082484"/>
            <a:chOff x="653777" y="298174"/>
            <a:chExt cx="9983061" cy="6380922"/>
          </a:xfrm>
        </p:grpSpPr>
        <p:pic>
          <p:nvPicPr>
            <p:cNvPr id="10" name="그림 9" descr="flowchart.PNG">
              <a:extLst>
                <a:ext uri="{FF2B5EF4-FFF2-40B4-BE49-F238E27FC236}">
                  <a16:creationId xmlns:a16="http://schemas.microsoft.com/office/drawing/2014/main" xmlns="" id="{F2A6A4C3-2C91-42A9-B702-783446419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3777" y="298174"/>
              <a:ext cx="4560145" cy="6380922"/>
            </a:xfrm>
            <a:prstGeom prst="rect">
              <a:avLst/>
            </a:prstGeom>
          </p:spPr>
        </p:pic>
        <p:pic>
          <p:nvPicPr>
            <p:cNvPr id="11" name="그림 10" descr="eval_genomes1.PNG">
              <a:extLst>
                <a:ext uri="{FF2B5EF4-FFF2-40B4-BE49-F238E27FC236}">
                  <a16:creationId xmlns:a16="http://schemas.microsoft.com/office/drawing/2014/main" xmlns="" id="{7CA2F5CE-889E-40FD-BD4E-17516E7DD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40410" y="604475"/>
              <a:ext cx="4496428" cy="5191850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7D07E388-EABC-46EE-9C40-9A05012A9A57}"/>
                </a:ext>
              </a:extLst>
            </p:cNvPr>
            <p:cNvSpPr/>
            <p:nvPr/>
          </p:nvSpPr>
          <p:spPr>
            <a:xfrm>
              <a:off x="7947990" y="604475"/>
              <a:ext cx="447261" cy="28010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0C71EC15-75B9-469B-90C8-95E55E2A2A41}"/>
                </a:ext>
              </a:extLst>
            </p:cNvPr>
            <p:cNvSpPr/>
            <p:nvPr/>
          </p:nvSpPr>
          <p:spPr>
            <a:xfrm>
              <a:off x="6407425" y="2912165"/>
              <a:ext cx="4075043" cy="115293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F96F7E29-829E-4BF9-8E4E-73475AC03EA9}"/>
                </a:ext>
              </a:extLst>
            </p:cNvPr>
            <p:cNvSpPr/>
            <p:nvPr/>
          </p:nvSpPr>
          <p:spPr>
            <a:xfrm>
              <a:off x="1918251" y="546653"/>
              <a:ext cx="1152939" cy="6758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꺾인 연결선 19">
              <a:extLst>
                <a:ext uri="{FF2B5EF4-FFF2-40B4-BE49-F238E27FC236}">
                  <a16:creationId xmlns:a16="http://schemas.microsoft.com/office/drawing/2014/main" xmlns="" id="{0F6B153A-D333-432D-AD9C-688C25CD4087}"/>
                </a:ext>
              </a:extLst>
            </p:cNvPr>
            <p:cNvCxnSpPr>
              <a:stCxn id="14" idx="3"/>
              <a:endCxn id="13" idx="1"/>
            </p:cNvCxnSpPr>
            <p:nvPr/>
          </p:nvCxnSpPr>
          <p:spPr>
            <a:xfrm>
              <a:off x="3071190" y="884583"/>
              <a:ext cx="3336235" cy="2604052"/>
            </a:xfrm>
            <a:prstGeom prst="bentConnector3">
              <a:avLst>
                <a:gd name="adj1" fmla="val 73237"/>
              </a:avLst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20339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528034"/>
            <a:ext cx="12192000" cy="1588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6501685"/>
            <a:ext cx="12192000" cy="1588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acorn\Desktop\dLPm3L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84417" y="0"/>
            <a:ext cx="1107583" cy="528034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0" y="734096"/>
            <a:ext cx="282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-윤고딕330" pitchFamily="18" charset="-127"/>
                <a:ea typeface="-윤고딕330" pitchFamily="18" charset="-127"/>
              </a:rPr>
              <a:t>Code</a:t>
            </a:r>
            <a:endParaRPr lang="ko-KR" altLang="en-US" b="1" dirty="0"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D9D02183-75F7-4868-B8BA-C8D83AD8EA73}"/>
              </a:ext>
            </a:extLst>
          </p:cNvPr>
          <p:cNvGrpSpPr/>
          <p:nvPr/>
        </p:nvGrpSpPr>
        <p:grpSpPr>
          <a:xfrm>
            <a:off x="742123" y="1336186"/>
            <a:ext cx="11078818" cy="4874512"/>
            <a:chOff x="653777" y="298174"/>
            <a:chExt cx="10600505" cy="6380922"/>
          </a:xfrm>
        </p:grpSpPr>
        <p:pic>
          <p:nvPicPr>
            <p:cNvPr id="11" name="그림 10" descr="flowchart.PNG">
              <a:extLst>
                <a:ext uri="{FF2B5EF4-FFF2-40B4-BE49-F238E27FC236}">
                  <a16:creationId xmlns:a16="http://schemas.microsoft.com/office/drawing/2014/main" xmlns="" id="{B50FBEC4-CD8B-48E3-B970-049772E55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3777" y="298174"/>
              <a:ext cx="4560145" cy="6380922"/>
            </a:xfrm>
            <a:prstGeom prst="rect">
              <a:avLst/>
            </a:prstGeom>
          </p:spPr>
        </p:pic>
        <p:pic>
          <p:nvPicPr>
            <p:cNvPr id="12" name="그림 11" descr="eval_genomes2.PNG">
              <a:extLst>
                <a:ext uri="{FF2B5EF4-FFF2-40B4-BE49-F238E27FC236}">
                  <a16:creationId xmlns:a16="http://schemas.microsoft.com/office/drawing/2014/main" xmlns="" id="{D7C62F0D-65D5-4A76-AD52-83A534E2D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19855" y="646105"/>
              <a:ext cx="4134427" cy="5048955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517B6095-A3DC-48C9-9617-6DFE5284F7D3}"/>
                </a:ext>
              </a:extLst>
            </p:cNvPr>
            <p:cNvSpPr/>
            <p:nvPr/>
          </p:nvSpPr>
          <p:spPr>
            <a:xfrm>
              <a:off x="7497417" y="1036982"/>
              <a:ext cx="2839279" cy="37437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A4411C3D-5730-42B2-82C1-DC652725DF75}"/>
                </a:ext>
              </a:extLst>
            </p:cNvPr>
            <p:cNvSpPr/>
            <p:nvPr/>
          </p:nvSpPr>
          <p:spPr>
            <a:xfrm>
              <a:off x="1749287" y="1292087"/>
              <a:ext cx="1461052" cy="74543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꺾인 연결선 29">
              <a:extLst>
                <a:ext uri="{FF2B5EF4-FFF2-40B4-BE49-F238E27FC236}">
                  <a16:creationId xmlns:a16="http://schemas.microsoft.com/office/drawing/2014/main" xmlns="" id="{A941DB40-471F-40A3-BA25-677927FFF136}"/>
                </a:ext>
              </a:extLst>
            </p:cNvPr>
            <p:cNvCxnSpPr>
              <a:stCxn id="14" idx="3"/>
              <a:endCxn id="13" idx="1"/>
            </p:cNvCxnSpPr>
            <p:nvPr/>
          </p:nvCxnSpPr>
          <p:spPr>
            <a:xfrm flipV="1">
              <a:off x="3210339" y="1224170"/>
              <a:ext cx="4287078" cy="440635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37374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eval_genomes3.PNG">
            <a:extLst>
              <a:ext uri="{FF2B5EF4-FFF2-40B4-BE49-F238E27FC236}">
                <a16:creationId xmlns:a16="http://schemas.microsoft.com/office/drawing/2014/main" xmlns="" id="{EE26FA7B-E801-4429-A5AE-F5D561C3040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68689" y="2531829"/>
            <a:ext cx="3611345" cy="2330761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0" y="528034"/>
            <a:ext cx="12192000" cy="1588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6501685"/>
            <a:ext cx="12192000" cy="1588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acorn\Desktop\dLPm3L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84417" y="0"/>
            <a:ext cx="1107583" cy="528034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0" y="734096"/>
            <a:ext cx="282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-윤고딕330" pitchFamily="18" charset="-127"/>
                <a:ea typeface="-윤고딕330" pitchFamily="18" charset="-127"/>
              </a:rPr>
              <a:t>Code</a:t>
            </a:r>
            <a:endParaRPr lang="ko-KR" altLang="en-US" b="1" dirty="0"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11" name="그림 10" descr="flowchart.PNG">
            <a:extLst>
              <a:ext uri="{FF2B5EF4-FFF2-40B4-BE49-F238E27FC236}">
                <a16:creationId xmlns:a16="http://schemas.microsoft.com/office/drawing/2014/main" xmlns="" id="{F2F3FF4A-5FB2-4EFC-A19A-F0239D3F272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52939" y="1194284"/>
            <a:ext cx="4877644" cy="498141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8526EC22-DE34-4BE3-AF7E-1034395FF1F6}"/>
              </a:ext>
            </a:extLst>
          </p:cNvPr>
          <p:cNvSpPr/>
          <p:nvPr/>
        </p:nvSpPr>
        <p:spPr>
          <a:xfrm>
            <a:off x="7526895" y="2716391"/>
            <a:ext cx="1208406" cy="1241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E7043AE1-F374-427A-A884-4EB2ECD140F3}"/>
              </a:ext>
            </a:extLst>
          </p:cNvPr>
          <p:cNvSpPr/>
          <p:nvPr/>
        </p:nvSpPr>
        <p:spPr>
          <a:xfrm>
            <a:off x="2760602" y="2585770"/>
            <a:ext cx="701655" cy="1241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꺾인 연결선 22">
            <a:extLst>
              <a:ext uri="{FF2B5EF4-FFF2-40B4-BE49-F238E27FC236}">
                <a16:creationId xmlns:a16="http://schemas.microsoft.com/office/drawing/2014/main" xmlns="" id="{86A0C419-CEB1-4CA7-8559-21CC6831935A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>
            <a:off x="3462257" y="2647844"/>
            <a:ext cx="4064638" cy="13062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18094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528034"/>
            <a:ext cx="12192000" cy="1588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6501685"/>
            <a:ext cx="12192000" cy="1588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acorn\Desktop\dLPm3L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84417" y="0"/>
            <a:ext cx="1107583" cy="528034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0" y="734096"/>
            <a:ext cx="282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-윤고딕330" pitchFamily="18" charset="-127"/>
                <a:ea typeface="-윤고딕330" pitchFamily="18" charset="-127"/>
              </a:rPr>
              <a:t>Generic Algorithm</a:t>
            </a:r>
            <a:endParaRPr lang="ko-KR" altLang="en-US" b="1" dirty="0"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10" name="그림 9" descr="generi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05726" y="1242228"/>
            <a:ext cx="6380548" cy="4779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528034"/>
            <a:ext cx="12192000" cy="1588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6501685"/>
            <a:ext cx="12192000" cy="1588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acorn\Desktop\dLPm3L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84417" y="0"/>
            <a:ext cx="1107583" cy="528034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0" y="734096"/>
            <a:ext cx="282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-윤고딕330" pitchFamily="18" charset="-127"/>
                <a:ea typeface="-윤고딕330" pitchFamily="18" charset="-127"/>
              </a:rPr>
              <a:t>Code</a:t>
            </a:r>
            <a:endParaRPr lang="ko-KR" altLang="en-US" b="1" dirty="0"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F9702592-6E6D-4B19-A543-CDE5573543A9}"/>
              </a:ext>
            </a:extLst>
          </p:cNvPr>
          <p:cNvGrpSpPr/>
          <p:nvPr/>
        </p:nvGrpSpPr>
        <p:grpSpPr>
          <a:xfrm>
            <a:off x="1113183" y="1161803"/>
            <a:ext cx="9766851" cy="5118652"/>
            <a:chOff x="1311965" y="49696"/>
            <a:chExt cx="9429580" cy="6380922"/>
          </a:xfrm>
        </p:grpSpPr>
        <p:pic>
          <p:nvPicPr>
            <p:cNvPr id="11" name="그림 10" descr="flowchart.PNG">
              <a:extLst>
                <a:ext uri="{FF2B5EF4-FFF2-40B4-BE49-F238E27FC236}">
                  <a16:creationId xmlns:a16="http://schemas.microsoft.com/office/drawing/2014/main" xmlns="" id="{D0528D2D-E512-4A68-81FC-EF7F4C2A2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1965" y="49696"/>
              <a:ext cx="4560145" cy="6380922"/>
            </a:xfrm>
            <a:prstGeom prst="rect">
              <a:avLst/>
            </a:prstGeom>
          </p:spPr>
        </p:pic>
        <p:pic>
          <p:nvPicPr>
            <p:cNvPr id="12" name="그림 11" descr="eval_genomes3.PNG">
              <a:extLst>
                <a:ext uri="{FF2B5EF4-FFF2-40B4-BE49-F238E27FC236}">
                  <a16:creationId xmlns:a16="http://schemas.microsoft.com/office/drawing/2014/main" xmlns="" id="{840866DE-F7E4-4234-8AF6-ED7945858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54908" y="1757573"/>
              <a:ext cx="3486637" cy="2905531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38C7E187-58CC-49AC-9F15-0A50CC7745E3}"/>
                </a:ext>
              </a:extLst>
            </p:cNvPr>
            <p:cNvSpPr/>
            <p:nvPr/>
          </p:nvSpPr>
          <p:spPr>
            <a:xfrm>
              <a:off x="2594114" y="1835425"/>
              <a:ext cx="2733260" cy="86801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7E13E6DF-E6E9-48A3-A539-C958ECC79930}"/>
                </a:ext>
              </a:extLst>
            </p:cNvPr>
            <p:cNvSpPr/>
            <p:nvPr/>
          </p:nvSpPr>
          <p:spPr>
            <a:xfrm>
              <a:off x="7477539" y="2339008"/>
              <a:ext cx="3264006" cy="117944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꺾인 연결선 11">
              <a:extLst>
                <a:ext uri="{FF2B5EF4-FFF2-40B4-BE49-F238E27FC236}">
                  <a16:creationId xmlns:a16="http://schemas.microsoft.com/office/drawing/2014/main" xmlns="" id="{7D26B742-E139-4F0E-87BE-9F543AB32846}"/>
                </a:ext>
              </a:extLst>
            </p:cNvPr>
            <p:cNvCxnSpPr>
              <a:stCxn id="13" idx="3"/>
              <a:endCxn id="14" idx="1"/>
            </p:cNvCxnSpPr>
            <p:nvPr/>
          </p:nvCxnSpPr>
          <p:spPr>
            <a:xfrm>
              <a:off x="5327374" y="2269434"/>
              <a:ext cx="2150165" cy="659296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74C05AD4-685C-4F91-ABDD-3C29D2B1E44C}"/>
                </a:ext>
              </a:extLst>
            </p:cNvPr>
            <p:cNvSpPr/>
            <p:nvPr/>
          </p:nvSpPr>
          <p:spPr>
            <a:xfrm>
              <a:off x="1610139" y="2928730"/>
              <a:ext cx="1908313" cy="137408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817038B7-13C5-457D-A763-89D1F33107B7}"/>
                </a:ext>
              </a:extLst>
            </p:cNvPr>
            <p:cNvSpPr/>
            <p:nvPr/>
          </p:nvSpPr>
          <p:spPr>
            <a:xfrm>
              <a:off x="7477539" y="3660913"/>
              <a:ext cx="2451652" cy="100219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꺾인 연결선 18">
              <a:extLst>
                <a:ext uri="{FF2B5EF4-FFF2-40B4-BE49-F238E27FC236}">
                  <a16:creationId xmlns:a16="http://schemas.microsoft.com/office/drawing/2014/main" xmlns="" id="{888F3E3F-36DE-4A6F-9395-5F9AFB736B2B}"/>
                </a:ext>
              </a:extLst>
            </p:cNvPr>
            <p:cNvCxnSpPr>
              <a:stCxn id="17" idx="3"/>
              <a:endCxn id="18" idx="1"/>
            </p:cNvCxnSpPr>
            <p:nvPr/>
          </p:nvCxnSpPr>
          <p:spPr>
            <a:xfrm>
              <a:off x="3518452" y="3615772"/>
              <a:ext cx="3959087" cy="546237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42913693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528034"/>
            <a:ext cx="12192000" cy="1588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6501685"/>
            <a:ext cx="12192000" cy="1588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acorn\Desktop\dLPm3L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84417" y="0"/>
            <a:ext cx="1107583" cy="528034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0" y="734096"/>
            <a:ext cx="282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-윤고딕330" pitchFamily="18" charset="-127"/>
                <a:ea typeface="-윤고딕330" pitchFamily="18" charset="-127"/>
              </a:rPr>
              <a:t>Code</a:t>
            </a:r>
            <a:endParaRPr lang="ko-KR" altLang="en-US" b="1" dirty="0"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11" name="그림 10" descr="flowchart.PNG">
            <a:extLst>
              <a:ext uri="{FF2B5EF4-FFF2-40B4-BE49-F238E27FC236}">
                <a16:creationId xmlns:a16="http://schemas.microsoft.com/office/drawing/2014/main" xmlns="" id="{2838BE69-32DE-4291-8729-7EFD83AF9A3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4747" y="1307902"/>
            <a:ext cx="4559844" cy="4864894"/>
          </a:xfrm>
          <a:prstGeom prst="rect">
            <a:avLst/>
          </a:prstGeom>
        </p:spPr>
      </p:pic>
      <p:pic>
        <p:nvPicPr>
          <p:cNvPr id="12" name="그림 11" descr="eval_genomes4.PNG">
            <a:extLst>
              <a:ext uri="{FF2B5EF4-FFF2-40B4-BE49-F238E27FC236}">
                <a16:creationId xmlns:a16="http://schemas.microsoft.com/office/drawing/2014/main" xmlns="" id="{BCD7C49F-8314-4A52-A147-F4EDEB9C428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10448" y="1856741"/>
            <a:ext cx="5486804" cy="329739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9542A321-EA91-456D-8671-279040EA63D1}"/>
              </a:ext>
            </a:extLst>
          </p:cNvPr>
          <p:cNvSpPr/>
          <p:nvPr/>
        </p:nvSpPr>
        <p:spPr>
          <a:xfrm>
            <a:off x="3203870" y="3391774"/>
            <a:ext cx="1788926" cy="6895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9E0B3738-371B-4F69-A8E9-B7EE8BE69512}"/>
              </a:ext>
            </a:extLst>
          </p:cNvPr>
          <p:cNvSpPr/>
          <p:nvPr/>
        </p:nvSpPr>
        <p:spPr>
          <a:xfrm>
            <a:off x="6238417" y="2020207"/>
            <a:ext cx="3733553" cy="7880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꺾인 연결선 21">
            <a:extLst>
              <a:ext uri="{FF2B5EF4-FFF2-40B4-BE49-F238E27FC236}">
                <a16:creationId xmlns:a16="http://schemas.microsoft.com/office/drawing/2014/main" xmlns="" id="{726F557D-3D7F-4510-BA7F-FA8B5706CE82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4992796" y="2414249"/>
            <a:ext cx="1245621" cy="132231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803693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eval_genomes4.PNG">
            <a:extLst>
              <a:ext uri="{FF2B5EF4-FFF2-40B4-BE49-F238E27FC236}">
                <a16:creationId xmlns:a16="http://schemas.microsoft.com/office/drawing/2014/main" xmlns="" id="{935AF963-E724-4D74-BD26-F2FE9910D18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10448" y="1856741"/>
            <a:ext cx="5486804" cy="3297399"/>
          </a:xfrm>
          <a:prstGeom prst="rect">
            <a:avLst/>
          </a:prstGeom>
        </p:spPr>
      </p:pic>
      <p:pic>
        <p:nvPicPr>
          <p:cNvPr id="17" name="그림 16" descr="flowchart.PNG">
            <a:extLst>
              <a:ext uri="{FF2B5EF4-FFF2-40B4-BE49-F238E27FC236}">
                <a16:creationId xmlns:a16="http://schemas.microsoft.com/office/drawing/2014/main" xmlns="" id="{D2E81406-AC1B-4A6C-9FA1-0E50475DF0C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4747" y="1307902"/>
            <a:ext cx="4559844" cy="4864894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0" y="528034"/>
            <a:ext cx="12192000" cy="1588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6501685"/>
            <a:ext cx="12192000" cy="1588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acorn\Desktop\dLPm3Lx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084417" y="0"/>
            <a:ext cx="1107583" cy="528034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0" y="734096"/>
            <a:ext cx="282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-윤고딕330" pitchFamily="18" charset="-127"/>
                <a:ea typeface="-윤고딕330" pitchFamily="18" charset="-127"/>
              </a:rPr>
              <a:t>Code</a:t>
            </a:r>
            <a:endParaRPr lang="ko-KR" altLang="en-US" b="1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31B6E538-A147-4CAA-906E-C59DC0D36363}"/>
              </a:ext>
            </a:extLst>
          </p:cNvPr>
          <p:cNvSpPr/>
          <p:nvPr/>
        </p:nvSpPr>
        <p:spPr>
          <a:xfrm>
            <a:off x="2328537" y="4179904"/>
            <a:ext cx="2234542" cy="11116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69294BF7-36B8-427A-9D7C-ABA25E6BB4D1}"/>
              </a:ext>
            </a:extLst>
          </p:cNvPr>
          <p:cNvSpPr/>
          <p:nvPr/>
        </p:nvSpPr>
        <p:spPr>
          <a:xfrm>
            <a:off x="6096000" y="2762251"/>
            <a:ext cx="3541953" cy="8166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꺾인 연결선 21">
            <a:extLst>
              <a:ext uri="{FF2B5EF4-FFF2-40B4-BE49-F238E27FC236}">
                <a16:creationId xmlns:a16="http://schemas.microsoft.com/office/drawing/2014/main" xmlns="" id="{EEF255DF-2226-490F-B18B-2DD7EABDE71D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4563079" y="3170560"/>
            <a:ext cx="1532921" cy="156516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324713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eval_genomes4.PNG">
            <a:extLst>
              <a:ext uri="{FF2B5EF4-FFF2-40B4-BE49-F238E27FC236}">
                <a16:creationId xmlns:a16="http://schemas.microsoft.com/office/drawing/2014/main" xmlns="" id="{6F2B4CF9-9E17-462A-A8D7-E9D23D9584E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10448" y="1856741"/>
            <a:ext cx="5486804" cy="3297399"/>
          </a:xfrm>
          <a:prstGeom prst="rect">
            <a:avLst/>
          </a:prstGeom>
        </p:spPr>
      </p:pic>
      <p:pic>
        <p:nvPicPr>
          <p:cNvPr id="18" name="그림 17" descr="flowchart.PNG">
            <a:extLst>
              <a:ext uri="{FF2B5EF4-FFF2-40B4-BE49-F238E27FC236}">
                <a16:creationId xmlns:a16="http://schemas.microsoft.com/office/drawing/2014/main" xmlns="" id="{FBF0DB17-A2C4-4941-99C4-1578EFDAD16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4747" y="1307902"/>
            <a:ext cx="4559844" cy="4864894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0" y="528034"/>
            <a:ext cx="12192000" cy="1588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6501685"/>
            <a:ext cx="12192000" cy="1588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acorn\Desktop\dLPm3Lx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084417" y="0"/>
            <a:ext cx="1107583" cy="528034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0" y="734096"/>
            <a:ext cx="282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-윤고딕330" pitchFamily="18" charset="-127"/>
                <a:ea typeface="-윤고딕330" pitchFamily="18" charset="-127"/>
              </a:rPr>
              <a:t>Code</a:t>
            </a:r>
            <a:endParaRPr lang="ko-KR" altLang="en-US" b="1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77BBFF8C-5808-48B1-9E8A-720F0A228012}"/>
              </a:ext>
            </a:extLst>
          </p:cNvPr>
          <p:cNvSpPr/>
          <p:nvPr/>
        </p:nvSpPr>
        <p:spPr>
          <a:xfrm>
            <a:off x="1168169" y="4978918"/>
            <a:ext cx="2754473" cy="11449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03078260-5502-4AB7-AA83-CE1E6607E41D}"/>
              </a:ext>
            </a:extLst>
          </p:cNvPr>
          <p:cNvSpPr/>
          <p:nvPr/>
        </p:nvSpPr>
        <p:spPr>
          <a:xfrm>
            <a:off x="6210147" y="3545896"/>
            <a:ext cx="5054201" cy="11727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꺾인 연결선 21">
            <a:extLst>
              <a:ext uri="{FF2B5EF4-FFF2-40B4-BE49-F238E27FC236}">
                <a16:creationId xmlns:a16="http://schemas.microsoft.com/office/drawing/2014/main" xmlns="" id="{F7D9051F-8EB3-4CCE-91EF-C383F30ADD10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3922642" y="4132252"/>
            <a:ext cx="2287505" cy="1419159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768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528034"/>
            <a:ext cx="12192000" cy="1588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6501685"/>
            <a:ext cx="12192000" cy="1588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acorn\Desktop\dLPm3L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84417" y="0"/>
            <a:ext cx="1107583" cy="528034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0" y="734096"/>
            <a:ext cx="2955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-윤고딕330" pitchFamily="18" charset="-127"/>
                <a:ea typeface="-윤고딕330" pitchFamily="18" charset="-127"/>
              </a:rPr>
              <a:t>Save models using pickle</a:t>
            </a:r>
            <a:endParaRPr lang="ko-KR" altLang="en-US" b="1" dirty="0"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10" name="그림 9" descr="model_save.PNG">
            <a:extLst>
              <a:ext uri="{FF2B5EF4-FFF2-40B4-BE49-F238E27FC236}">
                <a16:creationId xmlns:a16="http://schemas.microsoft.com/office/drawing/2014/main" xmlns="" id="{5EB7AC56-F404-42F6-9843-98839AFF9CA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3785" y="918762"/>
            <a:ext cx="5172797" cy="53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87665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528034"/>
            <a:ext cx="12192000" cy="1588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6501685"/>
            <a:ext cx="12192000" cy="1588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acorn\Desktop\dLPm3L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84417" y="0"/>
            <a:ext cx="1107583" cy="528034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0" y="734096"/>
            <a:ext cx="282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-윤고딕330" pitchFamily="18" charset="-127"/>
                <a:ea typeface="-윤고딕330" pitchFamily="18" charset="-127"/>
              </a:rPr>
              <a:t>Population Initialization</a:t>
            </a:r>
            <a:endParaRPr lang="ko-KR" altLang="en-US" b="1" dirty="0"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6463372" y="1076351"/>
            <a:ext cx="5201415" cy="4883983"/>
            <a:chOff x="6463372" y="1076351"/>
            <a:chExt cx="5201415" cy="4883983"/>
          </a:xfrm>
        </p:grpSpPr>
        <p:sp>
          <p:nvSpPr>
            <p:cNvPr id="10" name="도형 1"/>
            <p:cNvSpPr>
              <a:spLocks/>
            </p:cNvSpPr>
            <p:nvPr/>
          </p:nvSpPr>
          <p:spPr>
            <a:xfrm>
              <a:off x="6463372" y="3013352"/>
              <a:ext cx="1194728" cy="1004733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3000" dirty="0">
                  <a:latin typeface="-윤고딕320"/>
                  <a:ea typeface="맑은 고딕" charset="0"/>
                </a:rPr>
                <a:t>NEAT</a:t>
              </a:r>
              <a:endParaRPr lang="ko-KR" altLang="en-US" sz="3000" dirty="0">
                <a:latin typeface="-윤고딕320"/>
                <a:ea typeface="맑은 고딕" charset="0"/>
              </a:endParaRPr>
            </a:p>
          </p:txBody>
        </p:sp>
        <p:sp>
          <p:nvSpPr>
            <p:cNvPr id="11" name="도형 2"/>
            <p:cNvSpPr>
              <a:spLocks/>
            </p:cNvSpPr>
            <p:nvPr/>
          </p:nvSpPr>
          <p:spPr>
            <a:xfrm>
              <a:off x="7903307" y="1286445"/>
              <a:ext cx="1147445" cy="4394200"/>
            </a:xfrm>
            <a:prstGeom prst="leftBrac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331204" y="1273566"/>
              <a:ext cx="12538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genome</a:t>
              </a:r>
              <a:r>
                <a:rPr lang="ko-KR" altLang="en-US" dirty="0"/>
                <a:t> </a:t>
              </a:r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333646" y="2327708"/>
              <a:ext cx="12538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genome</a:t>
              </a:r>
              <a:r>
                <a:rPr lang="ko-KR" altLang="en-US" dirty="0"/>
                <a:t> </a:t>
              </a:r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361225" y="5405827"/>
              <a:ext cx="13035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genome</a:t>
              </a:r>
              <a:r>
                <a:rPr lang="ko-KR" altLang="en-US" dirty="0"/>
                <a:t> </a:t>
              </a:r>
              <a:r>
                <a:rPr lang="en-US" altLang="ko-KR" dirty="0"/>
                <a:t>N</a:t>
              </a:r>
              <a:endParaRPr lang="ko-KR" altLang="en-US" dirty="0"/>
            </a:p>
          </p:txBody>
        </p:sp>
        <p:pic>
          <p:nvPicPr>
            <p:cNvPr id="24" name="그림 23" descr="C:/Users/ydy1412/AppData/Roaming/PolarisOffice/ETemp/5388_13253176/fImage47054211709.jpe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>
            <a:xfrm>
              <a:off x="9184193" y="1076351"/>
              <a:ext cx="1107894" cy="752669"/>
            </a:xfrm>
            <a:prstGeom prst="rect">
              <a:avLst/>
            </a:prstGeom>
            <a:noFill/>
          </p:spPr>
        </p:pic>
        <p:pic>
          <p:nvPicPr>
            <p:cNvPr id="25" name="그림 24" descr="C:/Users/ydy1412/AppData/Roaming/PolarisOffice/ETemp/5388_13253176/fImage47054211709.jpe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>
            <a:xfrm>
              <a:off x="9184193" y="2140561"/>
              <a:ext cx="1107894" cy="752669"/>
            </a:xfrm>
            <a:prstGeom prst="rect">
              <a:avLst/>
            </a:prstGeom>
            <a:noFill/>
          </p:spPr>
        </p:pic>
        <p:pic>
          <p:nvPicPr>
            <p:cNvPr id="26" name="그림 25" descr="C:/Users/ydy1412/AppData/Roaming/PolarisOffice/ETemp/5388_13253176/fImage47054211709.jpe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>
            <a:xfrm>
              <a:off x="9197072" y="3164192"/>
              <a:ext cx="1107894" cy="752669"/>
            </a:xfrm>
            <a:prstGeom prst="rect">
              <a:avLst/>
            </a:prstGeom>
            <a:noFill/>
          </p:spPr>
        </p:pic>
        <p:pic>
          <p:nvPicPr>
            <p:cNvPr id="27" name="그림 26" descr="C:/Users/ydy1412/AppData/Roaming/PolarisOffice/ETemp/5388_13253176/fImage47054211709.jpe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>
            <a:xfrm>
              <a:off x="9184193" y="4200592"/>
              <a:ext cx="1107894" cy="752669"/>
            </a:xfrm>
            <a:prstGeom prst="rect">
              <a:avLst/>
            </a:prstGeom>
            <a:noFill/>
          </p:spPr>
        </p:pic>
        <p:pic>
          <p:nvPicPr>
            <p:cNvPr id="28" name="그림 27" descr="C:/Users/ydy1412/AppData/Roaming/PolarisOffice/ETemp/5388_13253176/fImage47054211709.jpe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>
            <a:xfrm>
              <a:off x="9184193" y="5207665"/>
              <a:ext cx="1107894" cy="752669"/>
            </a:xfrm>
            <a:prstGeom prst="rect">
              <a:avLst/>
            </a:prstGeom>
            <a:noFill/>
          </p:spPr>
        </p:pic>
      </p:grpSp>
      <p:pic>
        <p:nvPicPr>
          <p:cNvPr id="29" name="그림 28" descr="generi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4071" y="1478365"/>
            <a:ext cx="5207709" cy="3901271"/>
          </a:xfrm>
          <a:prstGeom prst="rect">
            <a:avLst/>
          </a:prstGeom>
        </p:spPr>
      </p:pic>
      <p:sp>
        <p:nvSpPr>
          <p:cNvPr id="30" name="모서리가 둥근 직사각형 29"/>
          <p:cNvSpPr/>
          <p:nvPr/>
        </p:nvSpPr>
        <p:spPr>
          <a:xfrm>
            <a:off x="413238" y="1512277"/>
            <a:ext cx="1635370" cy="43082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>
            <a:off x="5495192" y="3130062"/>
            <a:ext cx="703385" cy="597877"/>
          </a:xfrm>
          <a:prstGeom prst="righ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528034"/>
            <a:ext cx="12192000" cy="1588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6501685"/>
            <a:ext cx="12192000" cy="1588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acorn\Desktop\dLPm3L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84417" y="0"/>
            <a:ext cx="1107583" cy="528034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0" y="734096"/>
            <a:ext cx="282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-윤고딕330" pitchFamily="18" charset="-127"/>
                <a:ea typeface="-윤고딕330" pitchFamily="18" charset="-127"/>
              </a:rPr>
              <a:t>Genome</a:t>
            </a:r>
            <a:endParaRPr lang="ko-KR" altLang="en-US" b="1" dirty="0"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24" name="그림 23" descr="C:/Users/ydy1412/AppData/Roaming/PolarisOffice/ETemp/5388_13253176/fImage47054211709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>
          <a:xfrm>
            <a:off x="2312138" y="2355955"/>
            <a:ext cx="3100529" cy="2106404"/>
          </a:xfrm>
          <a:prstGeom prst="rect">
            <a:avLst/>
          </a:prstGeom>
          <a:noFill/>
        </p:spPr>
      </p:pic>
      <p:sp>
        <p:nvSpPr>
          <p:cNvPr id="23" name="모서리가 둥근 사각형 설명선 22"/>
          <p:cNvSpPr/>
          <p:nvPr/>
        </p:nvSpPr>
        <p:spPr>
          <a:xfrm>
            <a:off x="6091591" y="1719158"/>
            <a:ext cx="3912243" cy="3310360"/>
          </a:xfrm>
          <a:prstGeom prst="wedgeRoundRectCallout">
            <a:avLst>
              <a:gd name="adj1" fmla="val -64757"/>
              <a:gd name="adj2" fmla="val 3049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 descr="Neura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92325" y="2345268"/>
            <a:ext cx="3626313" cy="216339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235468" y="4561766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genome</a:t>
            </a:r>
            <a:r>
              <a:rPr lang="ko-KR" altLang="en-US" dirty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528034"/>
            <a:ext cx="12192000" cy="1588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6501685"/>
            <a:ext cx="12192000" cy="1588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acorn\Desktop\dLPm3L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84417" y="0"/>
            <a:ext cx="1107583" cy="528034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0" y="734096"/>
            <a:ext cx="282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-윤고딕330" pitchFamily="18" charset="-127"/>
                <a:ea typeface="-윤고딕330" pitchFamily="18" charset="-127"/>
              </a:rPr>
              <a:t>Genome</a:t>
            </a:r>
            <a:endParaRPr lang="ko-KR" altLang="en-US" b="1" dirty="0"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24" name="그림 23" descr="C:/Users/ydy1412/AppData/Roaming/PolarisOffice/ETemp/5388_13253176/fImage47054211709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>
          <a:xfrm>
            <a:off x="3800461" y="1371217"/>
            <a:ext cx="1476090" cy="1002810"/>
          </a:xfrm>
          <a:prstGeom prst="rect">
            <a:avLst/>
          </a:prstGeom>
          <a:noFill/>
        </p:spPr>
      </p:pic>
      <p:sp>
        <p:nvSpPr>
          <p:cNvPr id="23" name="모서리가 둥근 사각형 설명선 22"/>
          <p:cNvSpPr/>
          <p:nvPr/>
        </p:nvSpPr>
        <p:spPr>
          <a:xfrm>
            <a:off x="6048598" y="1406769"/>
            <a:ext cx="2280976" cy="1115367"/>
          </a:xfrm>
          <a:prstGeom prst="wedgeRoundRectCallout">
            <a:avLst>
              <a:gd name="adj1" fmla="val -64757"/>
              <a:gd name="adj2" fmla="val 3049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911572" y="2461661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genome</a:t>
            </a:r>
            <a:r>
              <a:rPr lang="ko-KR" altLang="en-US" dirty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13" name="그림 12" descr="C:/Users/ydy1412/AppData/Roaming/PolarisOffice/ETemp/5388_13253176/fImage47054211709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>
          <a:xfrm>
            <a:off x="3800461" y="2850000"/>
            <a:ext cx="1476090" cy="100281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911572" y="3940444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genome</a:t>
            </a:r>
            <a:r>
              <a:rPr lang="ko-KR" altLang="en-US" dirty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18" name="그림 17" descr="C:/Users/ydy1412/AppData/Roaming/PolarisOffice/ETemp/5388_13253176/fImage47054211709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>
          <a:xfrm>
            <a:off x="3800461" y="4459411"/>
            <a:ext cx="1476090" cy="1002810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3911572" y="5549855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genome</a:t>
            </a:r>
            <a:r>
              <a:rPr lang="ko-KR" altLang="en-US" dirty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0" name="모서리가 둥근 사각형 설명선 19"/>
          <p:cNvSpPr/>
          <p:nvPr/>
        </p:nvSpPr>
        <p:spPr>
          <a:xfrm>
            <a:off x="6060322" y="2731334"/>
            <a:ext cx="2299397" cy="1179149"/>
          </a:xfrm>
          <a:prstGeom prst="wedgeRoundRectCallout">
            <a:avLst>
              <a:gd name="adj1" fmla="val -64757"/>
              <a:gd name="adj2" fmla="val 3049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사각형 설명선 21"/>
          <p:cNvSpPr/>
          <p:nvPr/>
        </p:nvSpPr>
        <p:spPr>
          <a:xfrm>
            <a:off x="6092142" y="4484004"/>
            <a:ext cx="2299397" cy="1179149"/>
          </a:xfrm>
          <a:prstGeom prst="wedgeRoundRectCallout">
            <a:avLst>
              <a:gd name="adj1" fmla="val -64757"/>
              <a:gd name="adj2" fmla="val 3049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6587859" y="1657978"/>
            <a:ext cx="231112" cy="251209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6587859" y="2091731"/>
            <a:ext cx="231112" cy="251209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7654661" y="1838848"/>
            <a:ext cx="231112" cy="251209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6587859" y="2970961"/>
            <a:ext cx="231112" cy="2512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6587859" y="3394666"/>
            <a:ext cx="231112" cy="2512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7124611" y="2964262"/>
            <a:ext cx="231112" cy="2512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7124611" y="3387967"/>
            <a:ext cx="231112" cy="2512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7654661" y="3188674"/>
            <a:ext cx="231112" cy="2512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7124611" y="1838848"/>
            <a:ext cx="231112" cy="251209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6587859" y="4675831"/>
            <a:ext cx="231112" cy="2512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6587859" y="5220117"/>
            <a:ext cx="231112" cy="2512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7124611" y="4538504"/>
            <a:ext cx="231112" cy="2512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7124611" y="4937089"/>
            <a:ext cx="231112" cy="2512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7124611" y="5335674"/>
            <a:ext cx="231112" cy="2512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7654661" y="4947974"/>
            <a:ext cx="231112" cy="2512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/>
          <p:cNvCxnSpPr>
            <a:stCxn id="25" idx="6"/>
            <a:endCxn id="36" idx="2"/>
          </p:cNvCxnSpPr>
          <p:nvPr/>
        </p:nvCxnSpPr>
        <p:spPr>
          <a:xfrm>
            <a:off x="6818971" y="1783583"/>
            <a:ext cx="305640" cy="180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26" idx="6"/>
            <a:endCxn id="36" idx="2"/>
          </p:cNvCxnSpPr>
          <p:nvPr/>
        </p:nvCxnSpPr>
        <p:spPr>
          <a:xfrm flipV="1">
            <a:off x="6818971" y="1964453"/>
            <a:ext cx="305640" cy="252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36" idx="6"/>
            <a:endCxn id="27" idx="2"/>
          </p:cNvCxnSpPr>
          <p:nvPr/>
        </p:nvCxnSpPr>
        <p:spPr>
          <a:xfrm>
            <a:off x="7355723" y="1964453"/>
            <a:ext cx="2989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29" idx="6"/>
            <a:endCxn id="33" idx="2"/>
          </p:cNvCxnSpPr>
          <p:nvPr/>
        </p:nvCxnSpPr>
        <p:spPr>
          <a:xfrm flipV="1">
            <a:off x="6818971" y="3089867"/>
            <a:ext cx="305640" cy="6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29" idx="6"/>
            <a:endCxn id="34" idx="1"/>
          </p:cNvCxnSpPr>
          <p:nvPr/>
        </p:nvCxnSpPr>
        <p:spPr>
          <a:xfrm>
            <a:off x="6818971" y="3096566"/>
            <a:ext cx="339486" cy="328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30" idx="6"/>
            <a:endCxn id="34" idx="2"/>
          </p:cNvCxnSpPr>
          <p:nvPr/>
        </p:nvCxnSpPr>
        <p:spPr>
          <a:xfrm flipV="1">
            <a:off x="6818971" y="3513572"/>
            <a:ext cx="305640" cy="6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30" idx="7"/>
            <a:endCxn id="33" idx="3"/>
          </p:cNvCxnSpPr>
          <p:nvPr/>
        </p:nvCxnSpPr>
        <p:spPr>
          <a:xfrm flipV="1">
            <a:off x="6785125" y="3178682"/>
            <a:ext cx="373332" cy="252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33" idx="6"/>
            <a:endCxn id="35" idx="1"/>
          </p:cNvCxnSpPr>
          <p:nvPr/>
        </p:nvCxnSpPr>
        <p:spPr>
          <a:xfrm>
            <a:off x="7355723" y="3089867"/>
            <a:ext cx="332784" cy="135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34" idx="6"/>
            <a:endCxn id="35" idx="3"/>
          </p:cNvCxnSpPr>
          <p:nvPr/>
        </p:nvCxnSpPr>
        <p:spPr>
          <a:xfrm flipV="1">
            <a:off x="7355723" y="3403094"/>
            <a:ext cx="332784" cy="110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37" idx="6"/>
            <a:endCxn id="39" idx="2"/>
          </p:cNvCxnSpPr>
          <p:nvPr/>
        </p:nvCxnSpPr>
        <p:spPr>
          <a:xfrm flipV="1">
            <a:off x="6818971" y="4664109"/>
            <a:ext cx="305640" cy="137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37" idx="6"/>
            <a:endCxn id="40" idx="2"/>
          </p:cNvCxnSpPr>
          <p:nvPr/>
        </p:nvCxnSpPr>
        <p:spPr>
          <a:xfrm>
            <a:off x="6818971" y="4801436"/>
            <a:ext cx="305640" cy="261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37" idx="6"/>
            <a:endCxn id="41" idx="2"/>
          </p:cNvCxnSpPr>
          <p:nvPr/>
        </p:nvCxnSpPr>
        <p:spPr>
          <a:xfrm>
            <a:off x="6818971" y="4801436"/>
            <a:ext cx="305640" cy="65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38" idx="6"/>
            <a:endCxn id="39" idx="2"/>
          </p:cNvCxnSpPr>
          <p:nvPr/>
        </p:nvCxnSpPr>
        <p:spPr>
          <a:xfrm flipV="1">
            <a:off x="6818971" y="4664109"/>
            <a:ext cx="305640" cy="681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38" idx="6"/>
            <a:endCxn id="40" idx="2"/>
          </p:cNvCxnSpPr>
          <p:nvPr/>
        </p:nvCxnSpPr>
        <p:spPr>
          <a:xfrm flipV="1">
            <a:off x="6818971" y="5062694"/>
            <a:ext cx="305640" cy="283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stCxn id="38" idx="6"/>
            <a:endCxn id="41" idx="2"/>
          </p:cNvCxnSpPr>
          <p:nvPr/>
        </p:nvCxnSpPr>
        <p:spPr>
          <a:xfrm>
            <a:off x="6818971" y="5345722"/>
            <a:ext cx="305640" cy="115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39" idx="6"/>
            <a:endCxn id="42" idx="2"/>
          </p:cNvCxnSpPr>
          <p:nvPr/>
        </p:nvCxnSpPr>
        <p:spPr>
          <a:xfrm>
            <a:off x="7355723" y="4664109"/>
            <a:ext cx="298938" cy="409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stCxn id="40" idx="6"/>
            <a:endCxn id="42" idx="2"/>
          </p:cNvCxnSpPr>
          <p:nvPr/>
        </p:nvCxnSpPr>
        <p:spPr>
          <a:xfrm>
            <a:off x="7355723" y="5062694"/>
            <a:ext cx="298938" cy="1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41" idx="6"/>
            <a:endCxn id="42" idx="2"/>
          </p:cNvCxnSpPr>
          <p:nvPr/>
        </p:nvCxnSpPr>
        <p:spPr>
          <a:xfrm flipV="1">
            <a:off x="7355723" y="5073579"/>
            <a:ext cx="298938" cy="38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0" grpId="0" animBg="1"/>
      <p:bldP spid="22" grpId="0" animBg="1"/>
      <p:bldP spid="25" grpId="0" animBg="1"/>
      <p:bldP spid="26" grpId="0" animBg="1"/>
      <p:bldP spid="27" grpId="0" animBg="1"/>
      <p:bldP spid="29" grpId="0" animBg="1"/>
      <p:bldP spid="30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528034"/>
            <a:ext cx="12192000" cy="1588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6559559"/>
            <a:ext cx="12192000" cy="1588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acorn\Desktop\dLPm3L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84417" y="0"/>
            <a:ext cx="1107583" cy="528034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0" y="734096"/>
            <a:ext cx="282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-윤고딕330" pitchFamily="18" charset="-127"/>
                <a:ea typeface="-윤고딕330" pitchFamily="18" charset="-127"/>
              </a:rPr>
              <a:t>Population Initialization</a:t>
            </a:r>
            <a:endParaRPr lang="ko-KR" altLang="en-US" b="1" dirty="0"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5966431" y="987009"/>
            <a:ext cx="1120773" cy="4883983"/>
            <a:chOff x="5966431" y="1157374"/>
            <a:chExt cx="1120773" cy="4883983"/>
          </a:xfrm>
        </p:grpSpPr>
        <p:pic>
          <p:nvPicPr>
            <p:cNvPr id="24" name="그림 23" descr="C:/Users/ydy1412/AppData/Roaming/PolarisOffice/ETemp/5388_13253176/fImage47054211709.jpe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>
            <a:xfrm>
              <a:off x="5966431" y="1157374"/>
              <a:ext cx="1107894" cy="752669"/>
            </a:xfrm>
            <a:prstGeom prst="rect">
              <a:avLst/>
            </a:prstGeom>
            <a:noFill/>
          </p:spPr>
        </p:pic>
        <p:pic>
          <p:nvPicPr>
            <p:cNvPr id="25" name="그림 24" descr="C:/Users/ydy1412/AppData/Roaming/PolarisOffice/ETemp/5388_13253176/fImage47054211709.jpe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>
            <a:xfrm>
              <a:off x="5966431" y="2190202"/>
              <a:ext cx="1107894" cy="752669"/>
            </a:xfrm>
            <a:prstGeom prst="rect">
              <a:avLst/>
            </a:prstGeom>
            <a:noFill/>
          </p:spPr>
        </p:pic>
        <p:pic>
          <p:nvPicPr>
            <p:cNvPr id="26" name="그림 25" descr="C:/Users/ydy1412/AppData/Roaming/PolarisOffice/ETemp/5388_13253176/fImage47054211709.jpe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>
            <a:xfrm>
              <a:off x="5979310" y="3223031"/>
              <a:ext cx="1107894" cy="752669"/>
            </a:xfrm>
            <a:prstGeom prst="rect">
              <a:avLst/>
            </a:prstGeom>
            <a:noFill/>
          </p:spPr>
        </p:pic>
        <p:pic>
          <p:nvPicPr>
            <p:cNvPr id="27" name="그림 26" descr="C:/Users/ydy1412/AppData/Roaming/PolarisOffice/ETemp/5388_13253176/fImage47054211709.jpe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>
            <a:xfrm>
              <a:off x="5966431" y="4255859"/>
              <a:ext cx="1107894" cy="752669"/>
            </a:xfrm>
            <a:prstGeom prst="rect">
              <a:avLst/>
            </a:prstGeom>
            <a:noFill/>
          </p:spPr>
        </p:pic>
        <p:pic>
          <p:nvPicPr>
            <p:cNvPr id="28" name="그림 27" descr="C:/Users/ydy1412/AppData/Roaming/PolarisOffice/ETemp/5388_13253176/fImage47054211709.jpe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>
            <a:xfrm>
              <a:off x="5966431" y="5288688"/>
              <a:ext cx="1107894" cy="752669"/>
            </a:xfrm>
            <a:prstGeom prst="rect">
              <a:avLst/>
            </a:prstGeom>
            <a:noFill/>
          </p:spPr>
        </p:pic>
      </p:grpSp>
      <p:pic>
        <p:nvPicPr>
          <p:cNvPr id="23" name="그림 22" descr="generi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5115" y="1658917"/>
            <a:ext cx="5370652" cy="4023336"/>
          </a:xfrm>
          <a:prstGeom prst="rect">
            <a:avLst/>
          </a:prstGeom>
        </p:spPr>
      </p:pic>
      <p:sp>
        <p:nvSpPr>
          <p:cNvPr id="32" name="모서리가 둥근 직사각형 31"/>
          <p:cNvSpPr/>
          <p:nvPr/>
        </p:nvSpPr>
        <p:spPr>
          <a:xfrm>
            <a:off x="1026697" y="2935963"/>
            <a:ext cx="859976" cy="43082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도형 4">
            <a:extLst>
              <a:ext uri="{FF2B5EF4-FFF2-40B4-BE49-F238E27FC236}">
                <a16:creationId xmlns:a16="http://schemas.microsoft.com/office/drawing/2014/main" xmlns="" id="{98863DEE-7484-4142-A0AF-AA66F2EF4FB2}"/>
              </a:ext>
            </a:extLst>
          </p:cNvPr>
          <p:cNvSpPr>
            <a:spLocks/>
          </p:cNvSpPr>
          <p:nvPr/>
        </p:nvSpPr>
        <p:spPr>
          <a:xfrm>
            <a:off x="8069528" y="3082266"/>
            <a:ext cx="1863434" cy="6934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1" dirty="0">
                <a:latin typeface="맑은 고딕" charset="0"/>
                <a:ea typeface="-윤고딕330"/>
              </a:rPr>
              <a:t>Simulating</a:t>
            </a:r>
            <a:endParaRPr lang="ko-KR" altLang="en-US" sz="1800" b="1" dirty="0">
              <a:latin typeface="맑은 고딕" charset="0"/>
              <a:ea typeface="-윤고딕330"/>
            </a:endParaRPr>
          </a:p>
        </p:txBody>
      </p:sp>
      <p:sp>
        <p:nvSpPr>
          <p:cNvPr id="37" name="오른쪽 화살표 36"/>
          <p:cNvSpPr/>
          <p:nvPr/>
        </p:nvSpPr>
        <p:spPr>
          <a:xfrm>
            <a:off x="7231396" y="3197061"/>
            <a:ext cx="604666" cy="463878"/>
          </a:xfrm>
          <a:prstGeom prst="righ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/>
          <p:cNvGrpSpPr/>
          <p:nvPr/>
        </p:nvGrpSpPr>
        <p:grpSpPr>
          <a:xfrm>
            <a:off x="10829727" y="2524677"/>
            <a:ext cx="1120773" cy="1785497"/>
            <a:chOff x="10482486" y="2692525"/>
            <a:chExt cx="1120773" cy="1785497"/>
          </a:xfrm>
        </p:grpSpPr>
        <p:pic>
          <p:nvPicPr>
            <p:cNvPr id="38" name="그림 37" descr="C:/Users/ydy1412/AppData/Roaming/PolarisOffice/ETemp/5388_13253176/fImage47054211709.jpe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>
            <a:xfrm>
              <a:off x="10495365" y="2692525"/>
              <a:ext cx="1107894" cy="752669"/>
            </a:xfrm>
            <a:prstGeom prst="rect">
              <a:avLst/>
            </a:prstGeom>
            <a:noFill/>
          </p:spPr>
        </p:pic>
        <p:pic>
          <p:nvPicPr>
            <p:cNvPr id="39" name="그림 38" descr="C:/Users/ydy1412/AppData/Roaming/PolarisOffice/ETemp/5388_13253176/fImage47054211709.jpe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>
            <a:xfrm>
              <a:off x="10482486" y="3725353"/>
              <a:ext cx="1107894" cy="752669"/>
            </a:xfrm>
            <a:prstGeom prst="rect">
              <a:avLst/>
            </a:prstGeom>
            <a:noFill/>
          </p:spPr>
        </p:pic>
      </p:grpSp>
      <p:sp>
        <p:nvSpPr>
          <p:cNvPr id="42" name="오른쪽 화살표 41"/>
          <p:cNvSpPr/>
          <p:nvPr/>
        </p:nvSpPr>
        <p:spPr>
          <a:xfrm>
            <a:off x="10057547" y="3197061"/>
            <a:ext cx="604666" cy="463878"/>
          </a:xfrm>
          <a:prstGeom prst="righ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1081535" y="4398379"/>
            <a:ext cx="61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Elite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42" grpId="0" animBg="1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corn\Desktop\papercup_352406_1[600806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6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897972D-4424-4246-837B-87CAF91D6CD8}"/>
              </a:ext>
            </a:extLst>
          </p:cNvPr>
          <p:cNvSpPr txBox="1"/>
          <p:nvPr/>
        </p:nvSpPr>
        <p:spPr>
          <a:xfrm>
            <a:off x="152400" y="88900"/>
            <a:ext cx="330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Copperplate Gothic Light" panose="020E0507020206020404" pitchFamily="34" charset="0"/>
              </a:rPr>
              <a:t>This is </a:t>
            </a:r>
            <a:r>
              <a:rPr lang="en-US" altLang="ko-KR" sz="5400" b="1" dirty="0">
                <a:solidFill>
                  <a:srgbClr val="C00000"/>
                </a:solidFill>
                <a:latin typeface="Copperplate Gothic Light" panose="020E0507020206020404" pitchFamily="34" charset="0"/>
              </a:rPr>
              <a:t>Sparta</a:t>
            </a:r>
            <a:endParaRPr lang="ko-KR" altLang="en-US" sz="5400" b="1" dirty="0">
              <a:solidFill>
                <a:srgbClr val="C00000"/>
              </a:solidFill>
              <a:latin typeface="Copperplate Gothic Light" panose="020E05070202060204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44</Pages>
  <Paragraphs>386</Paragraphs>
  <Words>1041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yjydagd ᄌᄀ</dc:creator>
  <cp:lastModifiedBy>yjydagd ᄌᄀ</cp:lastModifiedBy>
  <dc:title>PowerPoint 프레젠테이션</dc:title>
  <dcterms:modified xsi:type="dcterms:W3CDTF">2019-11-22T00:31:17Z</dcterms:modified>
</cp:coreProperties>
</file>