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b79ec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b4b79ec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b4b79ec4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b4b79ec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4b79ec4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b4b79ec4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b4b79ec4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b4b79ec4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b4b79ec4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b4b79ec4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b79ec4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b4b79ec4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b4b79ec4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b4b79ec4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4b4b79ec4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4b4b79ec4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b4b79e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b4b79e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b4b79ec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b4b79ec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b4b79ec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b4b79ec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4b79ec4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4b79ec4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4b79ec4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4b79ec4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b4b79ec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b4b79ec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b4b79ec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b4b79ec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b4b79ec4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b4b79ec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TO-DO LIST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10422 한예담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2022 방학 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(JAVASCRIPT)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39" y="1486689"/>
            <a:ext cx="7604576" cy="3356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50" y="1339674"/>
            <a:ext cx="57001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50" y="1339674"/>
            <a:ext cx="57001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975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50" y="1339674"/>
            <a:ext cx="57001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975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75" y="1339675"/>
            <a:ext cx="570010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50" y="1339674"/>
            <a:ext cx="57001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975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75" y="1339675"/>
            <a:ext cx="570010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1975" y="1339675"/>
            <a:ext cx="5700098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6945675" y="2859050"/>
            <a:ext cx="476400" cy="84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 화면 캡쳐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963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950" y="1339674"/>
            <a:ext cx="5700124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1975" y="1339675"/>
            <a:ext cx="5700128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75" y="1339675"/>
            <a:ext cx="5700109" cy="37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21975" y="1339675"/>
            <a:ext cx="5700098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/>
          <p:nvPr/>
        </p:nvSpPr>
        <p:spPr>
          <a:xfrm>
            <a:off x="6945675" y="2859050"/>
            <a:ext cx="476400" cy="84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2000" y="1339675"/>
            <a:ext cx="5700077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느낀점 / 배운점</a:t>
            </a:r>
            <a:endParaRPr/>
          </a:p>
        </p:txBody>
      </p:sp>
      <p:sp>
        <p:nvSpPr>
          <p:cNvPr id="186" name="Google Shape;186;p29"/>
          <p:cNvSpPr txBox="1"/>
          <p:nvPr/>
        </p:nvSpPr>
        <p:spPr>
          <a:xfrm>
            <a:off x="476500" y="1597700"/>
            <a:ext cx="860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javascript를 이용해 여러가지 동적인 기능을 구현할 수 있는 계기가 되어서 좋았다.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이번 프로젝트를 진행하면서 웹 개발에 더 흥미를 느끼게 되었다.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또한 그동안 배운 내용들을 복습하고 모르는 부분은 구글링으로 찾아보면서 스스로 더 발전하게 되었다.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그렇지만 기능이 몇가지밖에 없어서 아쉬운데, 나중에 javascript를 더 깊이있게 배워서 기능을 더 추가하고 완성도 있는 투두리스트를 만들고싶다.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웹사이트의 기능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11700" y="1428125"/>
            <a:ext cx="8520600" cy="34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ko" sz="1800">
                <a:solidFill>
                  <a:schemeClr val="dk1"/>
                </a:solidFill>
              </a:rPr>
              <a:t>할 일 입력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사용자로부터 입력을 받음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New Entry 버튼을 누르면 할 일이 추가됨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할 일이 추가된 이후, 입력창의 value를 초기화함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2.	할 일 내용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할 일 내용이 표시됨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웹사이트의 기능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11725" y="1468200"/>
            <a:ext cx="85206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3. 	할 일 삭제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해당 할 일을 투두리스트에서 삭제함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</a:rPr>
              <a:t>4.	다크모드 지원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ko" sz="1800">
                <a:solidFill>
                  <a:schemeClr val="dk1"/>
                </a:solidFill>
              </a:rPr>
              <a:t>사용자의 눈을 보호함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(HTML)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790450"/>
            <a:ext cx="8839201" cy="131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(HTML)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5" y="1767550"/>
            <a:ext cx="8712841" cy="2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(CSS)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50" y="1486700"/>
            <a:ext cx="2933725" cy="356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800" y="1486700"/>
            <a:ext cx="2478290" cy="3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(JAVASCRIPT)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25" y="1575700"/>
            <a:ext cx="7892660" cy="29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(JAVASCRIPT)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75" y="1346800"/>
            <a:ext cx="6346699" cy="35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주요 코드 설명 (JAVASCRIPT)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87750" y="14867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50" y="1767525"/>
            <a:ext cx="8839199" cy="286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