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4E2F"/>
    <a:srgbClr val="6D512F"/>
    <a:srgbClr val="B78F66"/>
    <a:srgbClr val="D9C4AF"/>
    <a:srgbClr val="FEF9EC"/>
    <a:srgbClr val="FFFFFF"/>
    <a:srgbClr val="FFFFCC"/>
    <a:srgbClr val="FAD15D"/>
    <a:srgbClr val="D4B270"/>
    <a:srgbClr val="4A2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384" y="-4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E9B7-8EC4-415C-88F3-0A7C95F5D7C4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02A5-5870-4103-8536-B2BBA5D6EB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2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E9B7-8EC4-415C-88F3-0A7C95F5D7C4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02A5-5870-4103-8536-B2BBA5D6EB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79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E9B7-8EC4-415C-88F3-0A7C95F5D7C4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02A5-5870-4103-8536-B2BBA5D6EB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40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E9B7-8EC4-415C-88F3-0A7C95F5D7C4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02A5-5870-4103-8536-B2BBA5D6EB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91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E9B7-8EC4-415C-88F3-0A7C95F5D7C4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02A5-5870-4103-8536-B2BBA5D6EB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89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E9B7-8EC4-415C-88F3-0A7C95F5D7C4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02A5-5870-4103-8536-B2BBA5D6EB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E9B7-8EC4-415C-88F3-0A7C95F5D7C4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02A5-5870-4103-8536-B2BBA5D6EB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52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E9B7-8EC4-415C-88F3-0A7C95F5D7C4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02A5-5870-4103-8536-B2BBA5D6EB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26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E9B7-8EC4-415C-88F3-0A7C95F5D7C4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02A5-5870-4103-8536-B2BBA5D6EB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12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E9B7-8EC4-415C-88F3-0A7C95F5D7C4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02A5-5870-4103-8536-B2BBA5D6EB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52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E9B7-8EC4-415C-88F3-0A7C95F5D7C4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002A5-5870-4103-8536-B2BBA5D6EB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35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BE9B7-8EC4-415C-88F3-0A7C95F5D7C4}" type="datetimeFigureOut">
              <a:rPr lang="ko-KR" altLang="en-US" smtClean="0"/>
              <a:t>2020-07-03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002A5-5870-4103-8536-B2BBA5D6EB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1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커피 콩, 커피, 혜택, 한잔, 카페인, 카페, 구이, 방향, 커피 로스 팅, 매크로, 향긋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483768" y="1707654"/>
            <a:ext cx="4176464" cy="1728192"/>
          </a:xfrm>
          <a:prstGeom prst="rect">
            <a:avLst/>
          </a:prstGeom>
          <a:solidFill>
            <a:srgbClr val="7E4E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17540" y="1988713"/>
            <a:ext cx="3308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Segoe Script" panose="030B0504020000000003" pitchFamily="66" charset="0"/>
                <a:ea typeface="나눔스퀘어 ExtraBold" panose="020B0600000101010101" pitchFamily="50" charset="-127"/>
              </a:rPr>
              <a:t>디자인 </a:t>
            </a:r>
            <a:r>
              <a:rPr lang="ko-KR" altLang="en-US" sz="3600" dirty="0" err="1" smtClean="0">
                <a:solidFill>
                  <a:schemeClr val="bg1"/>
                </a:solidFill>
                <a:latin typeface="Segoe Script" panose="030B0504020000000003" pitchFamily="66" charset="0"/>
                <a:ea typeface="나눔스퀘어 ExtraBold" panose="020B0600000101010101" pitchFamily="50" charset="-127"/>
              </a:rPr>
              <a:t>컨셉보드</a:t>
            </a:r>
            <a:endParaRPr lang="ko-KR" altLang="en-US" sz="3600" dirty="0">
              <a:solidFill>
                <a:schemeClr val="bg1"/>
              </a:solidFill>
              <a:latin typeface="Segoe Script" panose="030B0504020000000003" pitchFamily="66" charset="0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8215" y="2787774"/>
            <a:ext cx="2587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Segoe Script" panose="030B0504020000000003" pitchFamily="66" charset="0"/>
                <a:ea typeface="나눔스퀘어 ExtraBold" panose="020B0600000101010101" pitchFamily="50" charset="-127"/>
              </a:rPr>
              <a:t>- COFFEE - </a:t>
            </a:r>
            <a:endParaRPr lang="ko-KR" altLang="en-US" sz="2800" b="1" dirty="0">
              <a:solidFill>
                <a:schemeClr val="bg1"/>
              </a:solidFill>
              <a:latin typeface="Segoe Script" panose="030B0504020000000003" pitchFamily="66" charset="0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180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123478"/>
            <a:ext cx="2249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6633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1400" dirty="0" err="1" smtClean="0">
                <a:solidFill>
                  <a:srgbClr val="6633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커피베이</a:t>
            </a:r>
            <a:r>
              <a:rPr lang="en-US" altLang="ko-KR" sz="1400" dirty="0" smtClean="0">
                <a:solidFill>
                  <a:srgbClr val="6633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(COFFEE BAY)</a:t>
            </a:r>
            <a:endParaRPr lang="ko-KR" altLang="en-US" sz="1400" dirty="0">
              <a:solidFill>
                <a:srgbClr val="6633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23478"/>
            <a:ext cx="45719" cy="307777"/>
          </a:xfrm>
          <a:prstGeom prst="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7534"/>
            <a:ext cx="3845592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06850" y="593360"/>
            <a:ext cx="130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Color System</a:t>
            </a:r>
            <a:endParaRPr lang="ko-KR" altLang="en-US" sz="140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06850" y="593360"/>
            <a:ext cx="1303370" cy="307777"/>
          </a:xfrm>
          <a:prstGeom prst="rect">
            <a:avLst/>
          </a:prstGeom>
          <a:noFill/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06850" y="1131590"/>
            <a:ext cx="365150" cy="365150"/>
          </a:xfrm>
          <a:prstGeom prst="rect">
            <a:avLst/>
          </a:prstGeom>
          <a:solidFill>
            <a:srgbClr val="8211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0" y="1175666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#821122</a:t>
            </a:r>
            <a:endParaRPr lang="ko-KR" altLang="en-US" sz="120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08104" y="1130028"/>
            <a:ext cx="365150" cy="365150"/>
          </a:xfrm>
          <a:prstGeom prst="rect">
            <a:avLst/>
          </a:prstGeom>
          <a:solidFill>
            <a:srgbClr val="916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873254" y="1174104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#916e4b</a:t>
            </a:r>
            <a:endParaRPr lang="ko-KR" altLang="en-US" sz="120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04248" y="1130027"/>
            <a:ext cx="365150" cy="365150"/>
          </a:xfrm>
          <a:prstGeom prst="rect">
            <a:avLst/>
          </a:prstGeom>
          <a:solidFill>
            <a:srgbClr val="B78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164288" y="1174103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#b78f66</a:t>
            </a:r>
            <a:endParaRPr lang="ko-KR" altLang="en-US" sz="120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11960" y="1779662"/>
            <a:ext cx="1298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 System</a:t>
            </a:r>
            <a:endParaRPr lang="ko-KR" altLang="en-US" sz="140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06850" y="1779662"/>
            <a:ext cx="1303370" cy="307777"/>
          </a:xfrm>
          <a:prstGeom prst="rect">
            <a:avLst/>
          </a:prstGeom>
          <a:noFill/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208443" y="2211252"/>
            <a:ext cx="2239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200" dirty="0" err="1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메뉴바</a:t>
            </a:r>
            <a:endParaRPr lang="en-US" altLang="ko-KR" sz="1200" dirty="0" smtClean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Font-Family : </a:t>
            </a:r>
            <a:r>
              <a:rPr lang="ko-KR" altLang="en-US" sz="1200" dirty="0" err="1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돋움</a:t>
            </a:r>
            <a:endParaRPr lang="en-US" altLang="ko-KR" sz="1200" dirty="0" smtClean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Font-Size : 18px</a:t>
            </a:r>
            <a:endParaRPr lang="ko-KR" altLang="en-US" sz="120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08443" y="2857583"/>
            <a:ext cx="3435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상세메뉴</a:t>
            </a:r>
            <a:endParaRPr lang="en-US" altLang="ko-KR" sz="1200" dirty="0" smtClean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Font-Family : </a:t>
            </a:r>
            <a:r>
              <a:rPr lang="ko-KR" altLang="en-US" sz="1200" dirty="0" err="1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나눔바른고딕</a:t>
            </a:r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 err="1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맑은고딕</a:t>
            </a:r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돋움</a:t>
            </a:r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Arial</a:t>
            </a:r>
            <a:endParaRPr lang="en-US" altLang="ko-KR" sz="120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Font-Size : 14px</a:t>
            </a:r>
            <a:endParaRPr lang="ko-KR" altLang="en-US" sz="120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08443" y="3518595"/>
            <a:ext cx="2239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배너</a:t>
            </a:r>
            <a:endParaRPr lang="en-US" altLang="ko-KR" sz="1200" dirty="0" smtClean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Font-Family : </a:t>
            </a:r>
            <a:r>
              <a:rPr lang="ko-KR" altLang="en-US" sz="1200" dirty="0" err="1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돋움</a:t>
            </a:r>
            <a:endParaRPr lang="en-US" altLang="ko-KR" sz="120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Font-Size : 28px /17px</a:t>
            </a:r>
            <a:endParaRPr lang="ko-KR" altLang="en-US" sz="120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08443" y="4179607"/>
            <a:ext cx="2239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200" dirty="0" err="1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푸터</a:t>
            </a:r>
            <a:endParaRPr lang="en-US" altLang="ko-KR" sz="1200" dirty="0" smtClean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Font-Family : </a:t>
            </a:r>
            <a:r>
              <a:rPr lang="ko-KR" altLang="en-US" sz="1200" dirty="0" err="1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돋움</a:t>
            </a:r>
            <a:endParaRPr lang="en-US" altLang="ko-KR" sz="120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Font-Size : 13px</a:t>
            </a:r>
            <a:endParaRPr lang="ko-KR" altLang="en-US" sz="120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88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123478"/>
            <a:ext cx="2220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6633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1400" dirty="0" err="1" smtClean="0">
                <a:solidFill>
                  <a:srgbClr val="6633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커피빈</a:t>
            </a:r>
            <a:r>
              <a:rPr lang="en-US" altLang="ko-KR" sz="1400" dirty="0" smtClean="0">
                <a:solidFill>
                  <a:srgbClr val="6633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(COFFEE BEAN)</a:t>
            </a:r>
            <a:endParaRPr lang="ko-KR" altLang="en-US" sz="1400" dirty="0">
              <a:solidFill>
                <a:srgbClr val="6633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23478"/>
            <a:ext cx="45719" cy="307777"/>
          </a:xfrm>
          <a:prstGeom prst="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06850" y="593360"/>
            <a:ext cx="130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Color System</a:t>
            </a:r>
            <a:endParaRPr lang="ko-KR" altLang="en-US" sz="140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06850" y="593360"/>
            <a:ext cx="1303370" cy="307777"/>
          </a:xfrm>
          <a:prstGeom prst="rect">
            <a:avLst/>
          </a:prstGeom>
          <a:noFill/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06850" y="1131590"/>
            <a:ext cx="365150" cy="365150"/>
          </a:xfrm>
          <a:prstGeom prst="rect">
            <a:avLst/>
          </a:prstGeom>
          <a:solidFill>
            <a:srgbClr val="CF6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0" y="1175666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#cf6630</a:t>
            </a:r>
            <a:endParaRPr lang="ko-KR" altLang="en-US" sz="120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08104" y="1130028"/>
            <a:ext cx="365150" cy="365150"/>
          </a:xfrm>
          <a:prstGeom prst="rect">
            <a:avLst/>
          </a:prstGeom>
          <a:solidFill>
            <a:srgbClr val="F38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873254" y="1174104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#f38200</a:t>
            </a:r>
            <a:endParaRPr lang="ko-KR" altLang="en-US" sz="120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04248" y="1130027"/>
            <a:ext cx="365150" cy="365150"/>
          </a:xfrm>
          <a:prstGeom prst="rect">
            <a:avLst/>
          </a:prstGeom>
          <a:solidFill>
            <a:srgbClr val="4A25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164288" y="1174103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#4a2516</a:t>
            </a:r>
            <a:endParaRPr lang="ko-KR" altLang="en-US" sz="120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11960" y="1779662"/>
            <a:ext cx="1298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 System</a:t>
            </a:r>
            <a:endParaRPr lang="ko-KR" altLang="en-US" sz="140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06850" y="1779662"/>
            <a:ext cx="1303370" cy="307777"/>
          </a:xfrm>
          <a:prstGeom prst="rect">
            <a:avLst/>
          </a:prstGeom>
          <a:noFill/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208443" y="2211252"/>
            <a:ext cx="151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200" dirty="0" err="1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메뉴바</a:t>
            </a:r>
            <a:endParaRPr lang="en-US" altLang="ko-KR" sz="1200" dirty="0" smtClean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Font-Family : Arial</a:t>
            </a:r>
          </a:p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Font-Size : 14px</a:t>
            </a:r>
            <a:endParaRPr lang="ko-KR" altLang="en-US" sz="120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08443" y="2857583"/>
            <a:ext cx="2432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상세메뉴</a:t>
            </a:r>
            <a:endParaRPr lang="en-US" altLang="ko-KR" sz="1200" dirty="0" smtClean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Font-Family : </a:t>
            </a:r>
            <a:r>
              <a:rPr lang="ko-KR" altLang="en-US" sz="1200" dirty="0" err="1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나눔바른고딕</a:t>
            </a:r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Arial</a:t>
            </a:r>
            <a:endParaRPr lang="en-US" altLang="ko-KR" sz="120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Font-Size : 13px</a:t>
            </a:r>
            <a:endParaRPr lang="ko-KR" altLang="en-US" sz="120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08443" y="3518595"/>
            <a:ext cx="4057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슬라이더</a:t>
            </a:r>
            <a:endParaRPr lang="en-US" altLang="ko-KR" sz="1200" dirty="0" smtClean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Font-Family : Archer</a:t>
            </a:r>
          </a:p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Font-Size : 24px(</a:t>
            </a:r>
            <a:r>
              <a:rPr lang="ko-KR" altLang="en-US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타이틀</a:t>
            </a:r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)/18px(</a:t>
            </a:r>
            <a:r>
              <a:rPr lang="ko-KR" altLang="en-US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제품이름</a:t>
            </a:r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)/14px(</a:t>
            </a:r>
            <a:r>
              <a:rPr lang="ko-KR" altLang="en-US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제품설명</a:t>
            </a:r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20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08443" y="4179607"/>
            <a:ext cx="2016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200" dirty="0" err="1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푸터</a:t>
            </a:r>
            <a:endParaRPr lang="en-US" altLang="ko-KR" sz="1200" dirty="0" smtClean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Font-Family : </a:t>
            </a:r>
            <a:r>
              <a:rPr lang="ko-KR" altLang="en-US" sz="1200" dirty="0" err="1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나눔바른고딕</a:t>
            </a:r>
            <a:endParaRPr lang="en-US" altLang="ko-KR" sz="1200" dirty="0" smtClean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Font-Size : 13px</a:t>
            </a:r>
            <a:endParaRPr lang="ko-KR" altLang="en-US" sz="120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22"/>
          <a:stretch/>
        </p:blipFill>
        <p:spPr bwMode="auto">
          <a:xfrm>
            <a:off x="179512" y="593360"/>
            <a:ext cx="3240360" cy="423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3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123478"/>
            <a:ext cx="2220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6633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1400" dirty="0" err="1" smtClean="0">
                <a:solidFill>
                  <a:srgbClr val="6633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커피빈</a:t>
            </a:r>
            <a:r>
              <a:rPr lang="en-US" altLang="ko-KR" sz="1400" dirty="0" smtClean="0">
                <a:solidFill>
                  <a:srgbClr val="6633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(COFFEE BEAN)</a:t>
            </a:r>
            <a:endParaRPr lang="ko-KR" altLang="en-US" sz="1400" dirty="0">
              <a:solidFill>
                <a:srgbClr val="6633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123478"/>
            <a:ext cx="45719" cy="307777"/>
          </a:xfrm>
          <a:prstGeom prst="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06850" y="593360"/>
            <a:ext cx="1303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Color System</a:t>
            </a:r>
            <a:endParaRPr lang="ko-KR" altLang="en-US" sz="140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06850" y="593360"/>
            <a:ext cx="1303370" cy="307777"/>
          </a:xfrm>
          <a:prstGeom prst="rect">
            <a:avLst/>
          </a:prstGeom>
          <a:noFill/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06850" y="1131590"/>
            <a:ext cx="365150" cy="365150"/>
          </a:xfrm>
          <a:prstGeom prst="rect">
            <a:avLst/>
          </a:prstGeom>
          <a:solidFill>
            <a:srgbClr val="D4B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0" y="1175666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#d4b270</a:t>
            </a:r>
            <a:endParaRPr lang="ko-KR" altLang="en-US" sz="120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08104" y="1130028"/>
            <a:ext cx="365150" cy="365150"/>
          </a:xfrm>
          <a:prstGeom prst="rect">
            <a:avLst/>
          </a:prstGeom>
          <a:solidFill>
            <a:srgbClr val="FAD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873254" y="1174104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#fad15d</a:t>
            </a:r>
            <a:endParaRPr lang="ko-KR" altLang="en-US" sz="120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04248" y="1130027"/>
            <a:ext cx="365150" cy="365150"/>
          </a:xfrm>
          <a:prstGeom prst="rect">
            <a:avLst/>
          </a:prstGeom>
          <a:solidFill>
            <a:srgbClr val="6D51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164288" y="1174103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#6d512f</a:t>
            </a:r>
            <a:endParaRPr lang="ko-KR" altLang="en-US" sz="120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11960" y="1779662"/>
            <a:ext cx="1298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 System</a:t>
            </a:r>
            <a:endParaRPr lang="ko-KR" altLang="en-US" sz="140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06850" y="1779662"/>
            <a:ext cx="1303370" cy="307777"/>
          </a:xfrm>
          <a:prstGeom prst="rect">
            <a:avLst/>
          </a:prstGeom>
          <a:noFill/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208443" y="2211252"/>
            <a:ext cx="178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200" dirty="0" err="1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메뉴바</a:t>
            </a:r>
            <a:endParaRPr lang="en-US" altLang="ko-KR" sz="1200" dirty="0" smtClean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Font-Family : Sanchez</a:t>
            </a:r>
          </a:p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Font-Size : 16px</a:t>
            </a:r>
            <a:endParaRPr lang="ko-KR" altLang="en-US" sz="120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08443" y="2857583"/>
            <a:ext cx="1768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상세메뉴</a:t>
            </a:r>
            <a:endParaRPr lang="en-US" altLang="ko-KR" sz="1200" dirty="0" smtClean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Font-Family : </a:t>
            </a:r>
            <a:r>
              <a:rPr lang="en-US" altLang="ko-KR" sz="1200" dirty="0" err="1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sanchez</a:t>
            </a:r>
            <a:endParaRPr lang="en-US" altLang="ko-KR" sz="1200" dirty="0" smtClean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Font-Size : 14px</a:t>
            </a:r>
            <a:endParaRPr lang="ko-KR" altLang="en-US" sz="120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08443" y="3518595"/>
            <a:ext cx="4181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200" dirty="0" err="1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콘텐츠</a:t>
            </a:r>
            <a:endParaRPr lang="en-US" altLang="ko-KR" sz="1200" dirty="0" smtClean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Font-Family : Archer</a:t>
            </a:r>
          </a:p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Font-Size : 28px(</a:t>
            </a:r>
            <a:r>
              <a:rPr lang="ko-KR" altLang="en-US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타이틀</a:t>
            </a:r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)/16px(</a:t>
            </a:r>
            <a:r>
              <a:rPr lang="ko-KR" altLang="en-US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부가설명</a:t>
            </a:r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)/13px,20px(</a:t>
            </a:r>
            <a:r>
              <a:rPr lang="ko-KR" altLang="en-US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20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08443" y="4179607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200" dirty="0" err="1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푸터</a:t>
            </a:r>
            <a:endParaRPr lang="en-US" altLang="ko-KR" sz="1200" dirty="0" smtClean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Font-Family : Noto Sana</a:t>
            </a:r>
          </a:p>
          <a:p>
            <a:r>
              <a:rPr lang="en-US" altLang="ko-KR" sz="12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Font-Size : 11px</a:t>
            </a:r>
            <a:endParaRPr lang="ko-KR" altLang="en-US" sz="120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593360"/>
            <a:ext cx="3784629" cy="413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715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1520" y="123478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6633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BROWM</a:t>
            </a:r>
            <a:endParaRPr lang="ko-KR" altLang="en-US" sz="1400" dirty="0">
              <a:solidFill>
                <a:srgbClr val="6633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123478"/>
            <a:ext cx="45719" cy="307777"/>
          </a:xfrm>
          <a:prstGeom prst="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9416" y="4659982"/>
            <a:ext cx="8795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아늑함</a:t>
            </a:r>
            <a:r>
              <a:rPr lang="en-US" altLang="ko-KR" sz="14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편안함</a:t>
            </a:r>
            <a:r>
              <a:rPr lang="en-US" altLang="ko-KR" sz="14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안정감</a:t>
            </a:r>
            <a:r>
              <a:rPr lang="en-US" altLang="ko-KR" sz="14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차분함</a:t>
            </a:r>
            <a:r>
              <a:rPr lang="en-US" altLang="ko-KR" sz="14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클래식한</a:t>
            </a:r>
            <a:r>
              <a:rPr lang="en-US" altLang="ko-KR" sz="14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부드러운</a:t>
            </a:r>
            <a:r>
              <a:rPr lang="en-US" altLang="ko-KR" sz="1400" dirty="0" smtClean="0">
                <a:solidFill>
                  <a:srgbClr val="6633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1400" dirty="0">
              <a:solidFill>
                <a:srgbClr val="6633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100" name="Picture 4" descr="Business Suit, Business, Man, Professional, Sui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18"/>
          <a:stretch/>
        </p:blipFill>
        <p:spPr bwMode="auto">
          <a:xfrm>
            <a:off x="2038176" y="555526"/>
            <a:ext cx="2738614" cy="118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asta, Fettuccine, Food, Italian, Gastronomy, Egg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16" y="555526"/>
            <a:ext cx="1785517" cy="118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Books, Notepad, Pen, Education, Notebook, Studen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55525"/>
            <a:ext cx="2106250" cy="118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Alaska, Landscape, Scenic, Mountains, Snow, Sky, Cloud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68" y="1782565"/>
            <a:ext cx="1785928" cy="133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Wooden, Table, Green, Leaf, Brown Table, Brown Lea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051" y="1780213"/>
            <a:ext cx="2147063" cy="134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Christmas, Advent, Cinnamon, Cinnamon Sticks, Fruit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830" y="3166672"/>
            <a:ext cx="2076666" cy="138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4" name="Picture 28" descr="Architecture, House, Interior, Design, Living, Room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601" y="555526"/>
            <a:ext cx="1922887" cy="240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6" name="Picture 30" descr="Breakfast, Buffet, Food, Restaurant, Meal, Hotel, Plat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16" y="3166672"/>
            <a:ext cx="2041091" cy="136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 descr="Fall Foliage, Orange, Brown, Leaves, Autumn, Fall Color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166672"/>
            <a:ext cx="2076490" cy="138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0" name="Picture 34" descr="Ceramic, Ceramic Tile, Ceramic Floor Tile, Floor, Til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66672"/>
            <a:ext cx="2461026" cy="138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2" name="Picture 36" descr="Balls Of Wool, Colors, Grey, White, Ecru, Shades, Brow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921" y="1780213"/>
            <a:ext cx="2067271" cy="135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55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203</Words>
  <Application>Microsoft Office PowerPoint</Application>
  <PresentationFormat>화면 슬라이드 쇼(16:9)</PresentationFormat>
  <Paragraphs>58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hi-guro</dc:creator>
  <cp:lastModifiedBy>hi-guro</cp:lastModifiedBy>
  <cp:revision>14</cp:revision>
  <dcterms:created xsi:type="dcterms:W3CDTF">2020-07-03T01:07:08Z</dcterms:created>
  <dcterms:modified xsi:type="dcterms:W3CDTF">2020-07-03T04:42:52Z</dcterms:modified>
</cp:coreProperties>
</file>