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A39"/>
    <a:srgbClr val="343845"/>
    <a:srgbClr val="AFB314"/>
    <a:srgbClr val="B7A785"/>
    <a:srgbClr val="A5936F"/>
    <a:srgbClr val="F7F3E9"/>
    <a:srgbClr val="C9A978"/>
    <a:srgbClr val="A3813C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324" y="-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4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7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3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5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940D-F05F-4C1B-A1A4-C292223A8ABF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53DA-2FF3-4229-903A-078885B04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7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540" y="1988713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3F3A39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디자인 </a:t>
            </a:r>
            <a:r>
              <a:rPr lang="ko-KR" altLang="en-US" sz="3600" dirty="0" err="1" smtClean="0">
                <a:solidFill>
                  <a:srgbClr val="3F3A39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컨셉보드</a:t>
            </a:r>
            <a:endParaRPr lang="ko-KR" altLang="en-US" sz="3600" dirty="0">
              <a:solidFill>
                <a:srgbClr val="3F3A39"/>
              </a:solidFill>
              <a:latin typeface="Segoe Script" panose="030B0504020000000003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7551" y="2787774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3F3A39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- </a:t>
            </a:r>
            <a:r>
              <a:rPr lang="ko-KR" altLang="en-US" sz="2800" b="1" dirty="0" smtClean="0">
                <a:solidFill>
                  <a:srgbClr val="3F3A39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김밥 </a:t>
            </a:r>
            <a:r>
              <a:rPr lang="en-US" altLang="ko-KR" sz="2800" b="1" dirty="0" smtClean="0">
                <a:solidFill>
                  <a:srgbClr val="3F3A39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-</a:t>
            </a:r>
            <a:endParaRPr lang="ko-KR" altLang="en-US" sz="2800" b="1" dirty="0">
              <a:solidFill>
                <a:srgbClr val="3F3A39"/>
              </a:solidFill>
              <a:latin typeface="Segoe Script" panose="030B0504020000000003" pitchFamily="66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526"/>
            <a:ext cx="4536504" cy="223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24044"/>
            <a:ext cx="3737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리김밥</a:t>
            </a:r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3F3A39"/>
                </a:solidFill>
              </a:rPr>
              <a:t>http://www.leegimbap.co.kr/)</a:t>
            </a:r>
            <a:endParaRPr lang="ko-KR" altLang="en-US" sz="16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7997" y="593360"/>
            <a:ext cx="13033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4877" y="593360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4877" y="1131590"/>
            <a:ext cx="365150" cy="365150"/>
          </a:xfrm>
          <a:prstGeom prst="rect">
            <a:avLst/>
          </a:prstGeom>
          <a:solidFill>
            <a:srgbClr val="343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0027" y="117566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#343845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6131" y="1130028"/>
            <a:ext cx="365150" cy="365150"/>
          </a:xfrm>
          <a:prstGeom prst="rect">
            <a:avLst/>
          </a:prstGeom>
          <a:solidFill>
            <a:srgbClr val="B69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1281" y="117410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#B6985A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2275" y="1130027"/>
            <a:ext cx="365150" cy="365150"/>
          </a:xfrm>
          <a:prstGeom prst="rect">
            <a:avLst/>
          </a:prstGeom>
          <a:solidFill>
            <a:srgbClr val="A38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42315" y="117410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#A3813C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7997" y="1779662"/>
            <a:ext cx="12982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4877" y="1779662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6470" y="2211252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NotoSans-DemiLight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6470" y="2857583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-Medium</a:t>
            </a:r>
            <a:endParaRPr lang="en-US" altLang="ko-KR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14px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6470" y="3518595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NotoSans-DemiLight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6470" y="4179607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NotoSans-DemiLight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5539"/>
            <a:ext cx="1648462" cy="20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59" y="2935539"/>
            <a:ext cx="2018153" cy="2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251520" y="462598"/>
            <a:ext cx="8651928" cy="0"/>
          </a:xfrm>
          <a:prstGeom prst="line">
            <a:avLst/>
          </a:prstGeom>
          <a:ln w="12700">
            <a:solidFill>
              <a:srgbClr val="3F3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4044"/>
            <a:ext cx="4426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바르다김선생</a:t>
            </a:r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3F3A39"/>
                </a:solidFill>
              </a:rPr>
              <a:t>https://www.teacherkim.co.kr/)</a:t>
            </a:r>
            <a:endParaRPr lang="ko-KR" altLang="en-US" sz="16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4479" y="593360"/>
            <a:ext cx="13033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4877" y="593360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3A3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84877" y="1131590"/>
            <a:ext cx="365150" cy="365150"/>
          </a:xfrm>
          <a:prstGeom prst="rect">
            <a:avLst/>
          </a:prstGeom>
          <a:solidFill>
            <a:srgbClr val="3F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0027" y="117566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#3F3A39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6131" y="1130028"/>
            <a:ext cx="365150" cy="365150"/>
          </a:xfrm>
          <a:prstGeom prst="rect">
            <a:avLst/>
          </a:prstGeom>
          <a:solidFill>
            <a:srgbClr val="C9A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1281" y="117410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#C9A978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2275" y="1130027"/>
            <a:ext cx="365150" cy="365150"/>
          </a:xfrm>
          <a:prstGeom prst="rect">
            <a:avLst/>
          </a:prstGeom>
          <a:solidFill>
            <a:srgbClr val="F7F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42315" y="117410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#F7F3E9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4479" y="1779662"/>
            <a:ext cx="12982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4877" y="1779662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F3A3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6470" y="2211252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Rix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연애일기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6470" y="28575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나눔고딕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6470" y="3518595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서브페이지 메뉴 타이틀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타이틀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Rix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연애일기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나눔고딕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60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px/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6470" y="4179607"/>
            <a:ext cx="17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나눔고</a:t>
            </a:r>
            <a:r>
              <a:rPr lang="ko-KR" altLang="en-US" sz="1200" dirty="0" err="1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16px/13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462598"/>
            <a:ext cx="8651928" cy="0"/>
          </a:xfrm>
          <a:prstGeom prst="line">
            <a:avLst/>
          </a:prstGeom>
          <a:ln w="12700">
            <a:solidFill>
              <a:srgbClr val="3F3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3359"/>
            <a:ext cx="1872208" cy="431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62" y="593360"/>
            <a:ext cx="2583129" cy="358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4044"/>
            <a:ext cx="5876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고봉민김밥</a:t>
            </a:r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3F3A39"/>
                </a:solidFill>
              </a:rPr>
              <a:t>http://kobongmin.com/renewal/main/main.php)</a:t>
            </a:r>
            <a:endParaRPr lang="ko-KR" altLang="en-US" sz="16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877" y="593360"/>
            <a:ext cx="13033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4877" y="593360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4877" y="1131590"/>
            <a:ext cx="365150" cy="365150"/>
          </a:xfrm>
          <a:prstGeom prst="rect">
            <a:avLst/>
          </a:prstGeom>
          <a:solidFill>
            <a:srgbClr val="A59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0027" y="117566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438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#A5936F</a:t>
            </a:r>
            <a:endParaRPr lang="ko-KR" altLang="en-US" sz="1200" dirty="0">
              <a:solidFill>
                <a:srgbClr val="3438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6131" y="1130028"/>
            <a:ext cx="365150" cy="365150"/>
          </a:xfrm>
          <a:prstGeom prst="rect">
            <a:avLst/>
          </a:prstGeom>
          <a:solidFill>
            <a:srgbClr val="B7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1281" y="117410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438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#B7A785</a:t>
            </a:r>
            <a:endParaRPr lang="ko-KR" altLang="en-US" sz="1200" dirty="0">
              <a:solidFill>
                <a:srgbClr val="3438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2275" y="1130027"/>
            <a:ext cx="365150" cy="365150"/>
          </a:xfrm>
          <a:prstGeom prst="rect">
            <a:avLst/>
          </a:prstGeom>
          <a:solidFill>
            <a:srgbClr val="AFB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42315" y="117410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4384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#afb314</a:t>
            </a:r>
            <a:endParaRPr lang="ko-KR" altLang="en-US" sz="1200" dirty="0">
              <a:solidFill>
                <a:srgbClr val="34384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4877" y="1779662"/>
            <a:ext cx="12982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4877" y="1779662"/>
            <a:ext cx="1303370" cy="307777"/>
          </a:xfrm>
          <a:prstGeom prst="rect">
            <a:avLst/>
          </a:prstGeom>
          <a:noFill/>
          <a:ln>
            <a:solidFill>
              <a:srgbClr val="3F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6470" y="2211252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6470" y="2857583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6470" y="3518595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 타이틀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17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px/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6470" y="4179607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</a:t>
            </a:r>
            <a:endParaRPr lang="en-US" altLang="ko-KR" sz="1200" dirty="0" smtClean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13px/12</a:t>
            </a:r>
            <a:r>
              <a:rPr lang="en-US" altLang="ko-KR" sz="12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</a:t>
            </a:r>
            <a:endParaRPr lang="ko-KR" altLang="en-US" sz="12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462598"/>
            <a:ext cx="8651928" cy="0"/>
          </a:xfrm>
          <a:prstGeom prst="line">
            <a:avLst/>
          </a:prstGeom>
          <a:ln w="12700">
            <a:solidFill>
              <a:srgbClr val="3F3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7" y="592395"/>
            <a:ext cx="3231798" cy="43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404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F3A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BROWN</a:t>
            </a:r>
            <a:endParaRPr lang="ko-KR" altLang="en-US" sz="1600" dirty="0">
              <a:solidFill>
                <a:srgbClr val="3F3A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462598"/>
            <a:ext cx="8651928" cy="0"/>
          </a:xfrm>
          <a:prstGeom prst="line">
            <a:avLst/>
          </a:prstGeom>
          <a:ln w="12700">
            <a:solidFill>
              <a:srgbClr val="3F3A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9416" y="4659982"/>
            <a:ext cx="87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자연적인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따뜻함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편안한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성숙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미각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white and black cat walking next to brown wooden d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01506"/>
            <a:ext cx="201622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range flower in tilt shift l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01507"/>
            <a:ext cx="1890682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ied flow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98453"/>
            <a:ext cx="1852597" cy="13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ple lea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8452"/>
            <a:ext cx="2016225" cy="13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ray vase displayed on a wall-mount shel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1506"/>
            <a:ext cx="1656184" cy="24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rown cookies on gray texti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1506"/>
            <a:ext cx="1656184" cy="24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ipe bananas on stainless steel fruit bask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198453"/>
            <a:ext cx="2392251" cy="13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orange fruit on tree during dayti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98" y="3198451"/>
            <a:ext cx="2019248" cy="13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182</Words>
  <Application>Microsoft Office PowerPoint</Application>
  <PresentationFormat>화면 슬라이드 쇼(16:9)</PresentationFormat>
  <Paragraphs>58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hi-guro</dc:creator>
  <cp:lastModifiedBy>hi-guro</cp:lastModifiedBy>
  <cp:revision>15</cp:revision>
  <dcterms:created xsi:type="dcterms:W3CDTF">2020-07-10T01:57:33Z</dcterms:created>
  <dcterms:modified xsi:type="dcterms:W3CDTF">2020-07-10T09:16:46Z</dcterms:modified>
</cp:coreProperties>
</file>