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89" r:id="rId6"/>
    <p:sldId id="262" r:id="rId7"/>
    <p:sldId id="314" r:id="rId8"/>
    <p:sldId id="267" r:id="rId9"/>
    <p:sldId id="309" r:id="rId10"/>
    <p:sldId id="291" r:id="rId11"/>
    <p:sldId id="293" r:id="rId12"/>
    <p:sldId id="294" r:id="rId13"/>
    <p:sldId id="295" r:id="rId14"/>
    <p:sldId id="299" r:id="rId15"/>
    <p:sldId id="300" r:id="rId16"/>
    <p:sldId id="302" r:id="rId17"/>
    <p:sldId id="303" r:id="rId18"/>
    <p:sldId id="304" r:id="rId19"/>
    <p:sldId id="313" r:id="rId20"/>
    <p:sldId id="312" r:id="rId21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23"/>
    </p:embeddedFont>
    <p:embeddedFont>
      <p:font typeface="Figtree Black" panose="020B0604020202020204" charset="0"/>
      <p:bold r:id="rId24"/>
      <p:boldItalic r:id="rId25"/>
    </p:embeddedFont>
    <p:embeddedFont>
      <p:font typeface="Hanken Grotesk" panose="020B0604020202020204" charset="0"/>
      <p:regular r:id="rId26"/>
      <p:bold r:id="rId27"/>
      <p:italic r:id="rId28"/>
      <p:boldItalic r:id="rId29"/>
    </p:embeddedFont>
    <p:embeddedFont>
      <p:font typeface="Khmer MPTC" panose="020B0604020202020204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F6A67-CC56-CA69-A178-5617B8311459}" v="583" dt="2024-07-16T07:58:17.370"/>
    <p1510:client id="{6024958C-FFD0-00E1-2E54-71B9C0124927}" v="352" dt="2024-07-15T17:01:53.619"/>
    <p1510:client id="{60582FBF-180F-101D-2589-F4ADCC1DFBD1}" v="257" dt="2024-07-15T07:33:46.749"/>
    <p1510:client id="{787CD3FC-D904-C84B-E7B9-30C8C00BCD53}" v="47" dt="2024-07-16T02:59:15.460"/>
    <p1510:client id="{8F12F422-E45A-9C18-1BB2-7C89E71D2682}" v="292" dt="2024-07-16T04:05:35.216"/>
    <p1510:client id="{B0BAB4CC-FE42-0E31-CA4E-59DAFE234C27}" v="182" dt="2024-07-14T15:05:08.585"/>
    <p1510:client id="{D15246D4-4AE1-D78A-01E2-B44BA8F7465F}" v="72" dt="2024-07-16T04:18:57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nleur Veng" userId="S::ponleur.veng@cadt.edu.kh::473b5b7f-ad65-4ff9-8717-44a2625146aa" providerId="AD" clId="Web-{E29AF5EF-3B78-4B31-3E03-6B91D31D2093}"/>
    <pc:docChg chg="modSld">
      <pc:chgData name="Ponleur Veng" userId="S::ponleur.veng@cadt.edu.kh::473b5b7f-ad65-4ff9-8717-44a2625146aa" providerId="AD" clId="Web-{E29AF5EF-3B78-4B31-3E03-6B91D31D2093}" dt="2024-07-12T04:20:50.446" v="1" actId="20577"/>
      <pc:docMkLst>
        <pc:docMk/>
      </pc:docMkLst>
      <pc:sldChg chg="modSp">
        <pc:chgData name="Ponleur Veng" userId="S::ponleur.veng@cadt.edu.kh::473b5b7f-ad65-4ff9-8717-44a2625146aa" providerId="AD" clId="Web-{E29AF5EF-3B78-4B31-3E03-6B91D31D2093}" dt="2024-07-12T04:20:50.446" v="1" actId="20577"/>
        <pc:sldMkLst>
          <pc:docMk/>
          <pc:sldMk cId="3445704182" sldId="290"/>
        </pc:sldMkLst>
        <pc:spChg chg="mod">
          <ac:chgData name="Ponleur Veng" userId="S::ponleur.veng@cadt.edu.kh::473b5b7f-ad65-4ff9-8717-44a2625146aa" providerId="AD" clId="Web-{E29AF5EF-3B78-4B31-3E03-6B91D31D2093}" dt="2024-07-12T04:20:50.446" v="1" actId="20577"/>
          <ac:spMkLst>
            <pc:docMk/>
            <pc:sldMk cId="3445704182" sldId="290"/>
            <ac:spMk id="692" creationId="{00000000-0000-0000-0000-000000000000}"/>
          </ac:spMkLst>
        </pc:spChg>
      </pc:sldChg>
    </pc:docChg>
  </pc:docChgLst>
  <pc:docChgLst>
    <pc:chgData name="Kimhuoy Yann" userId="S::kimhuoy.yann@cadt.edu.kh::63fd781d-418f-409c-a390-d2f5b9d9be4e" providerId="AD" clId="Web-{5F1F6A67-CC56-CA69-A178-5617B8311459}"/>
    <pc:docChg chg="modSld">
      <pc:chgData name="Kimhuoy Yann" userId="S::kimhuoy.yann@cadt.edu.kh::63fd781d-418f-409c-a390-d2f5b9d9be4e" providerId="AD" clId="Web-{5F1F6A67-CC56-CA69-A178-5617B8311459}" dt="2024-07-16T07:58:17.370" v="428"/>
      <pc:docMkLst>
        <pc:docMk/>
      </pc:docMkLst>
      <pc:sldChg chg="addSp delSp modSp">
        <pc:chgData name="Kimhuoy Yann" userId="S::kimhuoy.yann@cadt.edu.kh::63fd781d-418f-409c-a390-d2f5b9d9be4e" providerId="AD" clId="Web-{5F1F6A67-CC56-CA69-A178-5617B8311459}" dt="2024-07-16T07:56:57.570" v="390"/>
        <pc:sldMkLst>
          <pc:docMk/>
          <pc:sldMk cId="0" sldId="256"/>
        </pc:sldMkLst>
        <pc:spChg chg="add del">
          <ac:chgData name="Kimhuoy Yann" userId="S::kimhuoy.yann@cadt.edu.kh::63fd781d-418f-409c-a390-d2f5b9d9be4e" providerId="AD" clId="Web-{5F1F6A67-CC56-CA69-A178-5617B8311459}" dt="2024-07-16T07:39:16.363" v="332"/>
          <ac:spMkLst>
            <pc:docMk/>
            <pc:sldMk cId="0" sldId="256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56:57.133" v="389"/>
          <ac:spMkLst>
            <pc:docMk/>
            <pc:sldMk cId="0" sldId="256"/>
            <ac:spMk id="6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14.451" v="215"/>
          <ac:spMkLst>
            <pc:docMk/>
            <pc:sldMk cId="0" sldId="256"/>
            <ac:spMk id="7" creationId="{E84C5D66-D300-9793-6C31-996FC30AAAAD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6:57.570" v="390"/>
          <ac:spMkLst>
            <pc:docMk/>
            <pc:sldMk cId="0" sldId="256"/>
            <ac:spMk id="12" creationId="{AA32AD07-2155-64C2-C947-028C7BD2FDF6}"/>
          </ac:spMkLst>
        </pc:spChg>
        <pc:picChg chg="mod">
          <ac:chgData name="Kimhuoy Yann" userId="S::kimhuoy.yann@cadt.edu.kh::63fd781d-418f-409c-a390-d2f5b9d9be4e" providerId="AD" clId="Web-{5F1F6A67-CC56-CA69-A178-5617B8311459}" dt="2024-07-16T07:54:47.128" v="373" actId="1076"/>
          <ac:picMkLst>
            <pc:docMk/>
            <pc:sldMk cId="0" sldId="256"/>
            <ac:picMk id="4" creationId="{CB654D08-B73E-508A-5DCD-47D6700D340C}"/>
          </ac:picMkLst>
        </pc:picChg>
        <pc:picChg chg="mod">
          <ac:chgData name="Kimhuoy Yann" userId="S::kimhuoy.yann@cadt.edu.kh::63fd781d-418f-409c-a390-d2f5b9d9be4e" providerId="AD" clId="Web-{5F1F6A67-CC56-CA69-A178-5617B8311459}" dt="2024-07-16T07:54:47.144" v="374" actId="1076"/>
          <ac:picMkLst>
            <pc:docMk/>
            <pc:sldMk cId="0" sldId="256"/>
            <ac:picMk id="5" creationId="{1BC47FA4-6E8A-7CBD-E119-1C2A35824A07}"/>
          </ac:picMkLst>
        </pc:picChg>
        <pc:picChg chg="add mod">
          <ac:chgData name="Kimhuoy Yann" userId="S::kimhuoy.yann@cadt.edu.kh::63fd781d-418f-409c-a390-d2f5b9d9be4e" providerId="AD" clId="Web-{5F1F6A67-CC56-CA69-A178-5617B8311459}" dt="2024-07-16T07:55:13.629" v="380" actId="1076"/>
          <ac:picMkLst>
            <pc:docMk/>
            <pc:sldMk cId="0" sldId="256"/>
            <ac:picMk id="8" creationId="{14192777-C147-B2E7-D068-598E40648936}"/>
          </ac:picMkLst>
        </pc:picChg>
        <pc:picChg chg="del">
          <ac:chgData name="Kimhuoy Yann" userId="S::kimhuoy.yann@cadt.edu.kh::63fd781d-418f-409c-a390-d2f5b9d9be4e" providerId="AD" clId="Web-{5F1F6A67-CC56-CA69-A178-5617B8311459}" dt="2024-07-16T07:54:38.878" v="372"/>
          <ac:picMkLst>
            <pc:docMk/>
            <pc:sldMk cId="0" sldId="256"/>
            <ac:picMk id="9" creationId="{59EB128E-E913-75AA-A090-A4254E4C6CE0}"/>
          </ac:picMkLst>
        </pc:picChg>
        <pc:picChg chg="mod">
          <ac:chgData name="Kimhuoy Yann" userId="S::kimhuoy.yann@cadt.edu.kh::63fd781d-418f-409c-a390-d2f5b9d9be4e" providerId="AD" clId="Web-{5F1F6A67-CC56-CA69-A178-5617B8311459}" dt="2024-07-16T07:54:47.160" v="375" actId="1076"/>
          <ac:picMkLst>
            <pc:docMk/>
            <pc:sldMk cId="0" sldId="256"/>
            <ac:picMk id="10" creationId="{5EBFDDD5-1786-FF74-678B-8C511060B7CE}"/>
          </ac:picMkLst>
        </pc:picChg>
        <pc:picChg chg="add del">
          <ac:chgData name="Kimhuoy Yann" userId="S::kimhuoy.yann@cadt.edu.kh::63fd781d-418f-409c-a390-d2f5b9d9be4e" providerId="AD" clId="Web-{5F1F6A67-CC56-CA69-A178-5617B8311459}" dt="2024-07-16T07:39:13.051" v="330"/>
          <ac:picMkLst>
            <pc:docMk/>
            <pc:sldMk cId="0" sldId="256"/>
            <ac:picMk id="11" creationId="{DF69EC52-97CE-E331-3D5D-384FB6E4DB51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03.055" v="392"/>
        <pc:sldMkLst>
          <pc:docMk/>
          <pc:sldMk cId="0" sldId="257"/>
        </pc:sldMkLst>
        <pc:spChg chg="add del">
          <ac:chgData name="Kimhuoy Yann" userId="S::kimhuoy.yann@cadt.edu.kh::63fd781d-418f-409c-a390-d2f5b9d9be4e" providerId="AD" clId="Web-{5F1F6A67-CC56-CA69-A178-5617B8311459}" dt="2024-07-16T07:57:02.555" v="391"/>
          <ac:spMkLst>
            <pc:docMk/>
            <pc:sldMk cId="0" sldId="257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11.904" v="214"/>
          <ac:spMkLst>
            <pc:docMk/>
            <pc:sldMk cId="0" sldId="257"/>
            <ac:spMk id="3" creationId="{80095B03-1053-40B1-8824-FA1A5EF80A69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03.055" v="392"/>
          <ac:spMkLst>
            <pc:docMk/>
            <pc:sldMk cId="0" sldId="257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5:47.191" v="18"/>
          <ac:spMkLst>
            <pc:docMk/>
            <pc:sldMk cId="0" sldId="257"/>
            <ac:spMk id="5" creationId="{F9C0D205-CFD4-BFDA-0240-9F4AEEF2F3BC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30.458" v="334"/>
          <ac:picMkLst>
            <pc:docMk/>
            <pc:sldMk cId="0" sldId="257"/>
            <ac:picMk id="6" creationId="{2914AA2B-50F9-D7DE-9A54-F7BDDDEFDAF8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07.180" v="394"/>
        <pc:sldMkLst>
          <pc:docMk/>
          <pc:sldMk cId="0" sldId="258"/>
        </pc:sldMkLst>
        <pc:spChg chg="add del">
          <ac:chgData name="Kimhuoy Yann" userId="S::kimhuoy.yann@cadt.edu.kh::63fd781d-418f-409c-a390-d2f5b9d9be4e" providerId="AD" clId="Web-{5F1F6A67-CC56-CA69-A178-5617B8311459}" dt="2024-07-16T07:57:06.868" v="393"/>
          <ac:spMkLst>
            <pc:docMk/>
            <pc:sldMk cId="0" sldId="258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05.045" v="212"/>
          <ac:spMkLst>
            <pc:docMk/>
            <pc:sldMk cId="0" sldId="258"/>
            <ac:spMk id="3" creationId="{073A459F-4343-B986-CA04-93E130ACA90A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07.180" v="394"/>
          <ac:spMkLst>
            <pc:docMk/>
            <pc:sldMk cId="0" sldId="258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5:52.097" v="21"/>
          <ac:spMkLst>
            <pc:docMk/>
            <pc:sldMk cId="0" sldId="258"/>
            <ac:spMk id="6" creationId="{B68DEB8E-E079-A50A-6317-17844AE76129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34.098" v="336"/>
          <ac:picMkLst>
            <pc:docMk/>
            <pc:sldMk cId="0" sldId="258"/>
            <ac:picMk id="5" creationId="{2ED6F14C-B345-64CB-4F9B-9A930DBF0396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10.899" v="396"/>
        <pc:sldMkLst>
          <pc:docMk/>
          <pc:sldMk cId="0" sldId="260"/>
        </pc:sldMkLst>
        <pc:spChg chg="add del">
          <ac:chgData name="Kimhuoy Yann" userId="S::kimhuoy.yann@cadt.edu.kh::63fd781d-418f-409c-a390-d2f5b9d9be4e" providerId="AD" clId="Web-{5F1F6A67-CC56-CA69-A178-5617B8311459}" dt="2024-07-16T07:57:10.586" v="395"/>
          <ac:spMkLst>
            <pc:docMk/>
            <pc:sldMk cId="0" sldId="260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08.248" v="213"/>
          <ac:spMkLst>
            <pc:docMk/>
            <pc:sldMk cId="0" sldId="260"/>
            <ac:spMk id="3" creationId="{AB8E871A-F13A-CC2B-3D50-23217FCE4058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10.899" v="396"/>
          <ac:spMkLst>
            <pc:docMk/>
            <pc:sldMk cId="0" sldId="260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5:57.519" v="24"/>
          <ac:spMkLst>
            <pc:docMk/>
            <pc:sldMk cId="0" sldId="260"/>
            <ac:spMk id="27" creationId="{26A4A779-C851-183D-E1D8-113E1CA0877C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37.255" v="338"/>
          <ac:picMkLst>
            <pc:docMk/>
            <pc:sldMk cId="0" sldId="260"/>
            <ac:picMk id="5" creationId="{EC279BE5-046D-065A-8989-2F446C56F6D3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18.602" v="400"/>
        <pc:sldMkLst>
          <pc:docMk/>
          <pc:sldMk cId="0" sldId="262"/>
        </pc:sldMkLst>
        <pc:spChg chg="add del">
          <ac:chgData name="Kimhuoy Yann" userId="S::kimhuoy.yann@cadt.edu.kh::63fd781d-418f-409c-a390-d2f5b9d9be4e" providerId="AD" clId="Web-{5F1F6A67-CC56-CA69-A178-5617B8311459}" dt="2024-07-16T07:57:18.227" v="399"/>
          <ac:spMkLst>
            <pc:docMk/>
            <pc:sldMk cId="0" sldId="262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7:59.185" v="210"/>
          <ac:spMkLst>
            <pc:docMk/>
            <pc:sldMk cId="0" sldId="262"/>
            <ac:spMk id="3" creationId="{A058BE04-31EC-714C-11C5-A1B55AC2EA11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18.602" v="400"/>
          <ac:spMkLst>
            <pc:docMk/>
            <pc:sldMk cId="0" sldId="262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6:41.802" v="30"/>
          <ac:spMkLst>
            <pc:docMk/>
            <pc:sldMk cId="0" sldId="262"/>
            <ac:spMk id="8" creationId="{33528394-BF42-EC9F-CF19-9EFB13C03BE4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43.864" v="342"/>
          <ac:picMkLst>
            <pc:docMk/>
            <pc:sldMk cId="0" sldId="262"/>
            <ac:picMk id="5" creationId="{5C9AF48E-C4A7-34B4-6126-035243E0C88F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27.634" v="404"/>
        <pc:sldMkLst>
          <pc:docMk/>
          <pc:sldMk cId="0" sldId="267"/>
        </pc:sldMkLst>
        <pc:spChg chg="add del">
          <ac:chgData name="Kimhuoy Yann" userId="S::kimhuoy.yann@cadt.edu.kh::63fd781d-418f-409c-a390-d2f5b9d9be4e" providerId="AD" clId="Web-{5F1F6A67-CC56-CA69-A178-5617B8311459}" dt="2024-07-16T07:57:27.321" v="403"/>
          <ac:spMkLst>
            <pc:docMk/>
            <pc:sldMk cId="0" sldId="267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7:53.419" v="208"/>
          <ac:spMkLst>
            <pc:docMk/>
            <pc:sldMk cId="0" sldId="267"/>
            <ac:spMk id="3" creationId="{C0244357-FF87-DA34-AC4B-AFB57FFFBD4A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27.634" v="404"/>
          <ac:spMkLst>
            <pc:docMk/>
            <pc:sldMk cId="0" sldId="267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6:42.677" v="36"/>
          <ac:spMkLst>
            <pc:docMk/>
            <pc:sldMk cId="0" sldId="267"/>
            <ac:spMk id="4" creationId="{BC06C0F7-71E4-5551-41A5-22C8EBDFF148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50.865" v="346"/>
          <ac:picMkLst>
            <pc:docMk/>
            <pc:sldMk cId="0" sldId="267"/>
            <ac:picMk id="6" creationId="{F88B0794-ECEA-6B94-81C7-C675BC3E11EF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14.165" v="398"/>
        <pc:sldMkLst>
          <pc:docMk/>
          <pc:sldMk cId="423426625" sldId="289"/>
        </pc:sldMkLst>
        <pc:spChg chg="add del">
          <ac:chgData name="Kimhuoy Yann" userId="S::kimhuoy.yann@cadt.edu.kh::63fd781d-418f-409c-a390-d2f5b9d9be4e" providerId="AD" clId="Web-{5F1F6A67-CC56-CA69-A178-5617B8311459}" dt="2024-07-16T07:57:13.790" v="397"/>
          <ac:spMkLst>
            <pc:docMk/>
            <pc:sldMk cId="423426625" sldId="289"/>
            <ac:spMk id="9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02.138" v="211"/>
          <ac:spMkLst>
            <pc:docMk/>
            <pc:sldMk cId="423426625" sldId="289"/>
            <ac:spMk id="10" creationId="{E171BF97-C4D7-AEDC-7F56-B326724FBE8F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14.165" v="398"/>
          <ac:spMkLst>
            <pc:docMk/>
            <pc:sldMk cId="423426625" sldId="289"/>
            <ac:spMk id="11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6:08.660" v="27"/>
          <ac:spMkLst>
            <pc:docMk/>
            <pc:sldMk cId="423426625" sldId="289"/>
            <ac:spMk id="13" creationId="{CBAB2564-8A86-3E74-6C73-1ED8C517C2AA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40.302" v="340"/>
          <ac:picMkLst>
            <pc:docMk/>
            <pc:sldMk cId="423426625" sldId="289"/>
            <ac:picMk id="12" creationId="{54B22072-836B-8D93-8372-3AE2D0553561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36.822" v="408"/>
        <pc:sldMkLst>
          <pc:docMk/>
          <pc:sldMk cId="1784642544" sldId="291"/>
        </pc:sldMkLst>
        <pc:spChg chg="add del">
          <ac:chgData name="Kimhuoy Yann" userId="S::kimhuoy.yann@cadt.edu.kh::63fd781d-418f-409c-a390-d2f5b9d9be4e" providerId="AD" clId="Web-{5F1F6A67-CC56-CA69-A178-5617B8311459}" dt="2024-07-16T07:57:36.603" v="407"/>
          <ac:spMkLst>
            <pc:docMk/>
            <pc:sldMk cId="1784642544" sldId="291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7:38.997" v="206"/>
          <ac:spMkLst>
            <pc:docMk/>
            <pc:sldMk cId="1784642544" sldId="291"/>
            <ac:spMk id="3" creationId="{E345C9DA-10B3-CEA1-B986-105E1F194D25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6:50.911" v="42"/>
          <ac:spMkLst>
            <pc:docMk/>
            <pc:sldMk cId="1784642544" sldId="291"/>
            <ac:spMk id="4" creationId="{4572EE3E-788F-635B-0A39-18B328617880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36.822" v="408"/>
          <ac:spMkLst>
            <pc:docMk/>
            <pc:sldMk cId="1784642544" sldId="291"/>
            <ac:spMk id="4" creationId="{AA32AD07-2155-64C2-C947-028C7BD2FDF6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59.865" v="350"/>
          <ac:picMkLst>
            <pc:docMk/>
            <pc:sldMk cId="1784642544" sldId="291"/>
            <ac:picMk id="6" creationId="{72A0A5D2-62CB-F01B-6D5B-3BC6DB181B0B}"/>
          </ac:picMkLst>
        </pc:picChg>
      </pc:sldChg>
      <pc:sldChg chg="addSp delSp modSp">
        <pc:chgData name="Kimhuoy Yann" userId="S::kimhuoy.yann@cadt.edu.kh::63fd781d-418f-409c-a390-d2f5b9d9be4e" providerId="AD" clId="Web-{5F1F6A67-CC56-CA69-A178-5617B8311459}" dt="2024-07-16T07:57:40.712" v="410"/>
        <pc:sldMkLst>
          <pc:docMk/>
          <pc:sldMk cId="2499091923" sldId="293"/>
        </pc:sldMkLst>
        <pc:spChg chg="add mod">
          <ac:chgData name="Kimhuoy Yann" userId="S::kimhuoy.yann@cadt.edu.kh::63fd781d-418f-409c-a390-d2f5b9d9be4e" providerId="AD" clId="Web-{5F1F6A67-CC56-CA69-A178-5617B8311459}" dt="2024-07-16T07:35:14.855" v="318" actId="20577"/>
          <ac:spMkLst>
            <pc:docMk/>
            <pc:sldMk cId="2499091923" sldId="293"/>
            <ac:spMk id="3" creationId="{6C1F920C-98B0-6026-6DD2-55D5211448D5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6:57.755" v="45"/>
          <ac:spMkLst>
            <pc:docMk/>
            <pc:sldMk cId="2499091923" sldId="293"/>
            <ac:spMk id="3" creationId="{966D7560-A1A0-168D-1036-8A3BBA2EEDB8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7:25.746" v="204"/>
          <ac:spMkLst>
            <pc:docMk/>
            <pc:sldMk cId="2499091923" sldId="293"/>
            <ac:spMk id="4" creationId="{1BFED564-8648-9A45-F757-1500973EC40B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57:40.447" v="409"/>
          <ac:spMkLst>
            <pc:docMk/>
            <pc:sldMk cId="2499091923" sldId="293"/>
            <ac:spMk id="7" creationId="{AA32AD07-2155-64C2-C947-028C7BD2FDF6}"/>
          </ac:spMkLst>
        </pc:spChg>
        <pc:spChg chg="mod">
          <ac:chgData name="Kimhuoy Yann" userId="S::kimhuoy.yann@cadt.edu.kh::63fd781d-418f-409c-a390-d2f5b9d9be4e" providerId="AD" clId="Web-{5F1F6A67-CC56-CA69-A178-5617B8311459}" dt="2024-07-16T07:31:49.286" v="266" actId="20577"/>
          <ac:spMkLst>
            <pc:docMk/>
            <pc:sldMk cId="2499091923" sldId="293"/>
            <ac:spMk id="8" creationId="{E537AE0E-3512-3A38-0C85-E0AEFB26D47B}"/>
          </ac:spMkLst>
        </pc:spChg>
        <pc:spChg chg="mod">
          <ac:chgData name="Kimhuoy Yann" userId="S::kimhuoy.yann@cadt.edu.kh::63fd781d-418f-409c-a390-d2f5b9d9be4e" providerId="AD" clId="Web-{5F1F6A67-CC56-CA69-A178-5617B8311459}" dt="2024-07-16T07:25:25.336" v="181" actId="1076"/>
          <ac:spMkLst>
            <pc:docMk/>
            <pc:sldMk cId="2499091923" sldId="293"/>
            <ac:spMk id="19" creationId="{7341EE4D-CEDB-8DAE-E3A1-FB9E214806A9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40.712" v="410"/>
          <ac:spMkLst>
            <pc:docMk/>
            <pc:sldMk cId="2499091923" sldId="293"/>
            <ac:spMk id="22" creationId="{AA32AD07-2155-64C2-C947-028C7BD2FDF6}"/>
          </ac:spMkLst>
        </pc:spChg>
        <pc:graphicFrameChg chg="add del mod modGraphic">
          <ac:chgData name="Kimhuoy Yann" userId="S::kimhuoy.yann@cadt.edu.kh::63fd781d-418f-409c-a390-d2f5b9d9be4e" providerId="AD" clId="Web-{5F1F6A67-CC56-CA69-A178-5617B8311459}" dt="2024-07-16T07:34:26.854" v="303"/>
          <ac:graphicFrameMkLst>
            <pc:docMk/>
            <pc:sldMk cId="2499091923" sldId="293"/>
            <ac:graphicFrameMk id="5" creationId="{2BB6C06B-15C6-B08C-0B49-38B5C40CFC81}"/>
          </ac:graphicFrameMkLst>
        </pc:graphicFrameChg>
        <pc:picChg chg="add del">
          <ac:chgData name="Kimhuoy Yann" userId="S::kimhuoy.yann@cadt.edu.kh::63fd781d-418f-409c-a390-d2f5b9d9be4e" providerId="AD" clId="Web-{5F1F6A67-CC56-CA69-A178-5617B8311459}" dt="2024-07-16T07:40:03.584" v="352"/>
          <ac:picMkLst>
            <pc:docMk/>
            <pc:sldMk cId="2499091923" sldId="293"/>
            <ac:picMk id="6" creationId="{B2C5FAA7-E6BA-3DB0-C807-2EB2948D6AF7}"/>
          </ac:picMkLst>
        </pc:picChg>
        <pc:picChg chg="mod">
          <ac:chgData name="Kimhuoy Yann" userId="S::kimhuoy.yann@cadt.edu.kh::63fd781d-418f-409c-a390-d2f5b9d9be4e" providerId="AD" clId="Web-{5F1F6A67-CC56-CA69-A178-5617B8311459}" dt="2024-07-16T07:34:47.573" v="306" actId="1076"/>
          <ac:picMkLst>
            <pc:docMk/>
            <pc:sldMk cId="2499091923" sldId="293"/>
            <ac:picMk id="21" creationId="{DC65BFBC-BB64-3D9A-CB52-99FAEF49BDEB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44.837" v="412"/>
        <pc:sldMkLst>
          <pc:docMk/>
          <pc:sldMk cId="71203169" sldId="294"/>
        </pc:sldMkLst>
        <pc:spChg chg="add del">
          <ac:chgData name="Kimhuoy Yann" userId="S::kimhuoy.yann@cadt.edu.kh::63fd781d-418f-409c-a390-d2f5b9d9be4e" providerId="AD" clId="Web-{5F1F6A67-CC56-CA69-A178-5617B8311459}" dt="2024-07-16T07:57:44.556" v="411"/>
          <ac:spMkLst>
            <pc:docMk/>
            <pc:sldMk cId="71203169" sldId="294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7:34.622" v="205"/>
          <ac:spMkLst>
            <pc:docMk/>
            <pc:sldMk cId="71203169" sldId="294"/>
            <ac:spMk id="3" creationId="{E4940676-2A2C-7781-FF95-52DD751ED59C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44.837" v="412"/>
          <ac:spMkLst>
            <pc:docMk/>
            <pc:sldMk cId="71203169" sldId="294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7:01.646" v="48"/>
          <ac:spMkLst>
            <pc:docMk/>
            <pc:sldMk cId="71203169" sldId="294"/>
            <ac:spMk id="6" creationId="{DF98BD13-D83B-9249-FEEC-4ECFBC66D9A1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40:06.631" v="354"/>
          <ac:picMkLst>
            <pc:docMk/>
            <pc:sldMk cId="71203169" sldId="294"/>
            <ac:picMk id="5" creationId="{033495B3-0563-FCA9-A2BD-034EB74B8414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49.197" v="414"/>
        <pc:sldMkLst>
          <pc:docMk/>
          <pc:sldMk cId="81719659" sldId="295"/>
        </pc:sldMkLst>
        <pc:spChg chg="add del">
          <ac:chgData name="Kimhuoy Yann" userId="S::kimhuoy.yann@cadt.edu.kh::63fd781d-418f-409c-a390-d2f5b9d9be4e" providerId="AD" clId="Web-{5F1F6A67-CC56-CA69-A178-5617B8311459}" dt="2024-07-16T07:57:48.947" v="413"/>
          <ac:spMkLst>
            <pc:docMk/>
            <pc:sldMk cId="81719659" sldId="295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21.061" v="216"/>
          <ac:spMkLst>
            <pc:docMk/>
            <pc:sldMk cId="81719659" sldId="295"/>
            <ac:spMk id="3" creationId="{7E841207-E5E7-2F0D-1EF2-F5537DE5E277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49.197" v="414"/>
          <ac:spMkLst>
            <pc:docMk/>
            <pc:sldMk cId="81719659" sldId="295"/>
            <ac:spMk id="5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7:05.615" v="51"/>
          <ac:spMkLst>
            <pc:docMk/>
            <pc:sldMk cId="81719659" sldId="295"/>
            <ac:spMk id="11" creationId="{15D1A316-47B5-ED70-5627-254A6365E932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40:09.959" v="356"/>
          <ac:picMkLst>
            <pc:docMk/>
            <pc:sldMk cId="81719659" sldId="295"/>
            <ac:picMk id="7" creationId="{6497D480-0EB1-BBCD-7D81-51931C63C369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52.806" v="416"/>
        <pc:sldMkLst>
          <pc:docMk/>
          <pc:sldMk cId="2392245788" sldId="299"/>
        </pc:sldMkLst>
        <pc:spChg chg="add del">
          <ac:chgData name="Kimhuoy Yann" userId="S::kimhuoy.yann@cadt.edu.kh::63fd781d-418f-409c-a390-d2f5b9d9be4e" providerId="AD" clId="Web-{5F1F6A67-CC56-CA69-A178-5617B8311459}" dt="2024-07-16T07:57:52.572" v="415"/>
          <ac:spMkLst>
            <pc:docMk/>
            <pc:sldMk cId="2392245788" sldId="299"/>
            <ac:spMk id="2" creationId="{AA32AD07-2155-64C2-C947-028C7BD2FDF6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52.806" v="416"/>
          <ac:spMkLst>
            <pc:docMk/>
            <pc:sldMk cId="2392245788" sldId="299"/>
            <ac:spMk id="3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7:10.037" v="54"/>
          <ac:spMkLst>
            <pc:docMk/>
            <pc:sldMk cId="2392245788" sldId="299"/>
            <ac:spMk id="3" creationId="{B8921FC2-B000-AEFF-F37D-B6026B2012D1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24.030" v="217"/>
          <ac:spMkLst>
            <pc:docMk/>
            <pc:sldMk cId="2392245788" sldId="299"/>
            <ac:spMk id="6" creationId="{AAF58FF3-D7A4-81AC-4C92-320EEA7B74C6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40:13.162" v="358"/>
          <ac:picMkLst>
            <pc:docMk/>
            <pc:sldMk cId="2392245788" sldId="299"/>
            <ac:picMk id="9" creationId="{75E52B06-D75F-9BBC-1518-693065422FF0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56.603" v="418"/>
        <pc:sldMkLst>
          <pc:docMk/>
          <pc:sldMk cId="1562449701" sldId="300"/>
        </pc:sldMkLst>
        <pc:spChg chg="add del">
          <ac:chgData name="Kimhuoy Yann" userId="S::kimhuoy.yann@cadt.edu.kh::63fd781d-418f-409c-a390-d2f5b9d9be4e" providerId="AD" clId="Web-{5F1F6A67-CC56-CA69-A178-5617B8311459}" dt="2024-07-16T07:57:56.385" v="417"/>
          <ac:spMkLst>
            <pc:docMk/>
            <pc:sldMk cId="1562449701" sldId="300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26.639" v="218"/>
          <ac:spMkLst>
            <pc:docMk/>
            <pc:sldMk cId="1562449701" sldId="300"/>
            <ac:spMk id="3" creationId="{09CF0A33-D118-5794-51E8-3C8FE27E7188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7:14.662" v="57"/>
          <ac:spMkLst>
            <pc:docMk/>
            <pc:sldMk cId="1562449701" sldId="300"/>
            <ac:spMk id="4" creationId="{2536AA9D-DDA3-8E97-3A96-E639AA24C37F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56.603" v="418"/>
          <ac:spMkLst>
            <pc:docMk/>
            <pc:sldMk cId="1562449701" sldId="300"/>
            <ac:spMk id="4" creationId="{AA32AD07-2155-64C2-C947-028C7BD2FDF6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40:16.740" v="360"/>
          <ac:picMkLst>
            <pc:docMk/>
            <pc:sldMk cId="1562449701" sldId="300"/>
            <ac:picMk id="6" creationId="{98C7EF70-F378-E03F-3F5C-74BFE8463077}"/>
          </ac:picMkLst>
        </pc:picChg>
      </pc:sldChg>
      <pc:sldChg chg="addSp delSp modSp">
        <pc:chgData name="Kimhuoy Yann" userId="S::kimhuoy.yann@cadt.edu.kh::63fd781d-418f-409c-a390-d2f5b9d9be4e" providerId="AD" clId="Web-{5F1F6A67-CC56-CA69-A178-5617B8311459}" dt="2024-07-16T07:58:00.150" v="420"/>
        <pc:sldMkLst>
          <pc:docMk/>
          <pc:sldMk cId="261449351" sldId="302"/>
        </pc:sldMkLst>
        <pc:spChg chg="add mod">
          <ac:chgData name="Kimhuoy Yann" userId="S::kimhuoy.yann@cadt.edu.kh::63fd781d-418f-409c-a390-d2f5b9d9be4e" providerId="AD" clId="Web-{5F1F6A67-CC56-CA69-A178-5617B8311459}" dt="2024-07-16T07:35:46.263" v="324" actId="20577"/>
          <ac:spMkLst>
            <pc:docMk/>
            <pc:sldMk cId="261449351" sldId="302"/>
            <ac:spMk id="3" creationId="{7DBEC118-370C-19FC-640C-973BF375F505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6:27:22.350" v="63"/>
          <ac:spMkLst>
            <pc:docMk/>
            <pc:sldMk cId="261449351" sldId="302"/>
            <ac:spMk id="3" creationId="{E1B860BB-A4D0-192B-4827-23F83DF61572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57:59.885" v="419"/>
          <ac:spMkLst>
            <pc:docMk/>
            <pc:sldMk cId="261449351" sldId="302"/>
            <ac:spMk id="6" creationId="{AA32AD07-2155-64C2-C947-028C7BD2FDF6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8:00.150" v="420"/>
          <ac:spMkLst>
            <pc:docMk/>
            <pc:sldMk cId="261449351" sldId="302"/>
            <ac:spMk id="7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29.170" v="219"/>
          <ac:spMkLst>
            <pc:docMk/>
            <pc:sldMk cId="261449351" sldId="302"/>
            <ac:spMk id="9" creationId="{75CCCDB8-D1DD-442B-FCDA-FF5841164DA5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7:25.803" v="64"/>
          <ac:spMkLst>
            <pc:docMk/>
            <pc:sldMk cId="261449351" sldId="302"/>
            <ac:spMk id="10" creationId="{99037FD6-A90B-8C4D-4430-EBE50537789C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6:27:22.350" v="62"/>
          <ac:picMkLst>
            <pc:docMk/>
            <pc:sldMk cId="261449351" sldId="302"/>
            <ac:picMk id="7" creationId="{AC4BBAA5-A779-734F-908B-04F42D1F6F20}"/>
          </ac:picMkLst>
        </pc:picChg>
        <pc:picChg chg="add del">
          <ac:chgData name="Kimhuoy Yann" userId="S::kimhuoy.yann@cadt.edu.kh::63fd781d-418f-409c-a390-d2f5b9d9be4e" providerId="AD" clId="Web-{5F1F6A67-CC56-CA69-A178-5617B8311459}" dt="2024-07-16T07:40:19.819" v="362"/>
          <ac:picMkLst>
            <pc:docMk/>
            <pc:sldMk cId="261449351" sldId="302"/>
            <ac:picMk id="12" creationId="{067B892D-8C0C-8F85-5D1C-BE13061E6092}"/>
          </ac:picMkLst>
        </pc:picChg>
      </pc:sldChg>
      <pc:sldChg chg="addSp delSp modSp">
        <pc:chgData name="Kimhuoy Yann" userId="S::kimhuoy.yann@cadt.edu.kh::63fd781d-418f-409c-a390-d2f5b9d9be4e" providerId="AD" clId="Web-{5F1F6A67-CC56-CA69-A178-5617B8311459}" dt="2024-07-16T07:58:04.447" v="422"/>
        <pc:sldMkLst>
          <pc:docMk/>
          <pc:sldMk cId="3596622748" sldId="303"/>
        </pc:sldMkLst>
        <pc:spChg chg="add del">
          <ac:chgData name="Kimhuoy Yann" userId="S::kimhuoy.yann@cadt.edu.kh::63fd781d-418f-409c-a390-d2f5b9d9be4e" providerId="AD" clId="Web-{5F1F6A67-CC56-CA69-A178-5617B8311459}" dt="2024-07-16T07:28:35.421" v="220"/>
          <ac:spMkLst>
            <pc:docMk/>
            <pc:sldMk cId="3596622748" sldId="303"/>
            <ac:spMk id="3" creationId="{6B3ECCB6-3E8F-84D0-9741-53D082BE3C71}"/>
          </ac:spMkLst>
        </pc:spChg>
        <pc:spChg chg="add mod">
          <ac:chgData name="Kimhuoy Yann" userId="S::kimhuoy.yann@cadt.edu.kh::63fd781d-418f-409c-a390-d2f5b9d9be4e" providerId="AD" clId="Web-{5F1F6A67-CC56-CA69-A178-5617B8311459}" dt="2024-07-16T07:38:01.939" v="329" actId="20577"/>
          <ac:spMkLst>
            <pc:docMk/>
            <pc:sldMk cId="3596622748" sldId="303"/>
            <ac:spMk id="6" creationId="{4F9BA9EA-EF7E-46DF-B848-FB204BA99668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7:31.350" v="67"/>
          <ac:spMkLst>
            <pc:docMk/>
            <pc:sldMk cId="3596622748" sldId="303"/>
            <ac:spMk id="8" creationId="{772584DE-5D7E-D790-6F89-D0D956E3E12D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58:04.182" v="421"/>
          <ac:spMkLst>
            <pc:docMk/>
            <pc:sldMk cId="3596622748" sldId="303"/>
            <ac:spMk id="8" creationId="{AA32AD07-2155-64C2-C947-028C7BD2FDF6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8:04.447" v="422"/>
          <ac:spMkLst>
            <pc:docMk/>
            <pc:sldMk cId="3596622748" sldId="303"/>
            <ac:spMk id="9" creationId="{AA32AD07-2155-64C2-C947-028C7BD2FDF6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40:23.569" v="364"/>
          <ac:picMkLst>
            <pc:docMk/>
            <pc:sldMk cId="3596622748" sldId="303"/>
            <ac:picMk id="7" creationId="{FA740492-8954-44CB-4491-253FA152342C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8:08.401" v="424"/>
        <pc:sldMkLst>
          <pc:docMk/>
          <pc:sldMk cId="3555653352" sldId="304"/>
        </pc:sldMkLst>
        <pc:spChg chg="add del">
          <ac:chgData name="Kimhuoy Yann" userId="S::kimhuoy.yann@cadt.edu.kh::63fd781d-418f-409c-a390-d2f5b9d9be4e" providerId="AD" clId="Web-{5F1F6A67-CC56-CA69-A178-5617B8311459}" dt="2024-07-16T07:58:08.151" v="423"/>
          <ac:spMkLst>
            <pc:docMk/>
            <pc:sldMk cId="3555653352" sldId="304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38.764" v="221"/>
          <ac:spMkLst>
            <pc:docMk/>
            <pc:sldMk cId="3555653352" sldId="304"/>
            <ac:spMk id="3" creationId="{AFB94AFA-8B32-116A-BDE9-9B10D03E6531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7:36.991" v="70"/>
          <ac:spMkLst>
            <pc:docMk/>
            <pc:sldMk cId="3555653352" sldId="304"/>
            <ac:spMk id="4" creationId="{5A149607-0E65-B745-5137-392E25FAF699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8:08.401" v="424"/>
          <ac:spMkLst>
            <pc:docMk/>
            <pc:sldMk cId="3555653352" sldId="304"/>
            <ac:spMk id="4" creationId="{AA32AD07-2155-64C2-C947-028C7BD2FDF6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40:27.303" v="366"/>
          <ac:picMkLst>
            <pc:docMk/>
            <pc:sldMk cId="3555653352" sldId="304"/>
            <ac:picMk id="6" creationId="{6B10B53B-2961-0D09-56A2-7CB22BC407FC}"/>
          </ac:picMkLst>
        </pc:picChg>
      </pc:sldChg>
      <pc:sldChg chg="addSp delSp modSp">
        <pc:chgData name="Kimhuoy Yann" userId="S::kimhuoy.yann@cadt.edu.kh::63fd781d-418f-409c-a390-d2f5b9d9be4e" providerId="AD" clId="Web-{5F1F6A67-CC56-CA69-A178-5617B8311459}" dt="2024-07-16T07:57:33.212" v="406"/>
        <pc:sldMkLst>
          <pc:docMk/>
          <pc:sldMk cId="660336104" sldId="309"/>
        </pc:sldMkLst>
        <pc:spChg chg="add del">
          <ac:chgData name="Kimhuoy Yann" userId="S::kimhuoy.yann@cadt.edu.kh::63fd781d-418f-409c-a390-d2f5b9d9be4e" providerId="AD" clId="Web-{5F1F6A67-CC56-CA69-A178-5617B8311459}" dt="2024-07-16T07:57:32.931" v="405"/>
          <ac:spMkLst>
            <pc:docMk/>
            <pc:sldMk cId="660336104" sldId="309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7:49.919" v="207"/>
          <ac:spMkLst>
            <pc:docMk/>
            <pc:sldMk cId="660336104" sldId="309"/>
            <ac:spMk id="3" creationId="{4E1479C4-2177-DA6E-7C20-8C39E50FF526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33.212" v="406"/>
          <ac:spMkLst>
            <pc:docMk/>
            <pc:sldMk cId="660336104" sldId="309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6:46.677" v="39"/>
          <ac:spMkLst>
            <pc:docMk/>
            <pc:sldMk cId="660336104" sldId="309"/>
            <ac:spMk id="4" creationId="{BC30AAA0-0017-057E-BC84-9F79B814045B}"/>
          </ac:spMkLst>
        </pc:spChg>
        <pc:spChg chg="add mod">
          <ac:chgData name="Kimhuoy Yann" userId="S::kimhuoy.yann@cadt.edu.kh::63fd781d-418f-409c-a390-d2f5b9d9be4e" providerId="AD" clId="Web-{5F1F6A67-CC56-CA69-A178-5617B8311459}" dt="2024-07-16T07:35:11.699" v="317" actId="20577"/>
          <ac:spMkLst>
            <pc:docMk/>
            <pc:sldMk cId="660336104" sldId="309"/>
            <ac:spMk id="10" creationId="{F58DC4DE-0E50-3257-5F7B-003E7086ED8E}"/>
          </ac:spMkLst>
        </pc:spChg>
        <pc:picChg chg="mod">
          <ac:chgData name="Kimhuoy Yann" userId="S::kimhuoy.yann@cadt.edu.kh::63fd781d-418f-409c-a390-d2f5b9d9be4e" providerId="AD" clId="Web-{5F1F6A67-CC56-CA69-A178-5617B8311459}" dt="2024-07-16T07:02:00.588" v="74" actId="1076"/>
          <ac:picMkLst>
            <pc:docMk/>
            <pc:sldMk cId="660336104" sldId="309"/>
            <ac:picMk id="7" creationId="{01A2CD04-E068-53A3-19B6-901175E78D12}"/>
          </ac:picMkLst>
        </pc:picChg>
        <pc:picChg chg="add del">
          <ac:chgData name="Kimhuoy Yann" userId="S::kimhuoy.yann@cadt.edu.kh::63fd781d-418f-409c-a390-d2f5b9d9be4e" providerId="AD" clId="Web-{5F1F6A67-CC56-CA69-A178-5617B8311459}" dt="2024-07-16T07:39:56.865" v="348"/>
          <ac:picMkLst>
            <pc:docMk/>
            <pc:sldMk cId="660336104" sldId="309"/>
            <ac:picMk id="8" creationId="{FEDEDA02-6EF6-DEC0-E2B8-CEE82CC58051}"/>
          </ac:picMkLst>
        </pc:picChg>
      </pc:sldChg>
      <pc:sldChg chg="addSp delSp modSp">
        <pc:chgData name="Kimhuoy Yann" userId="S::kimhuoy.yann@cadt.edu.kh::63fd781d-418f-409c-a390-d2f5b9d9be4e" providerId="AD" clId="Web-{5F1F6A67-CC56-CA69-A178-5617B8311459}" dt="2024-07-16T07:58:17.370" v="428"/>
        <pc:sldMkLst>
          <pc:docMk/>
          <pc:sldMk cId="2498976223" sldId="312"/>
        </pc:sldMkLst>
        <pc:spChg chg="del mod">
          <ac:chgData name="Kimhuoy Yann" userId="S::kimhuoy.yann@cadt.edu.kh::63fd781d-418f-409c-a390-d2f5b9d9be4e" providerId="AD" clId="Web-{5F1F6A67-CC56-CA69-A178-5617B8311459}" dt="2024-07-16T07:28:46.046" v="223"/>
          <ac:spMkLst>
            <pc:docMk/>
            <pc:sldMk cId="2498976223" sldId="312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58:17.042" v="427"/>
          <ac:spMkLst>
            <pc:docMk/>
            <pc:sldMk cId="2498976223" sldId="312"/>
            <ac:spMk id="6" creationId="{AA32AD07-2155-64C2-C947-028C7BD2FDF6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8:17.370" v="428"/>
          <ac:spMkLst>
            <pc:docMk/>
            <pc:sldMk cId="2498976223" sldId="312"/>
            <ac:spMk id="20" creationId="{AA32AD07-2155-64C2-C947-028C7BD2FDF6}"/>
          </ac:spMkLst>
        </pc:spChg>
        <pc:picChg chg="add del mod">
          <ac:chgData name="Kimhuoy Yann" userId="S::kimhuoy.yann@cadt.edu.kh::63fd781d-418f-409c-a390-d2f5b9d9be4e" providerId="AD" clId="Web-{5F1F6A67-CC56-CA69-A178-5617B8311459}" dt="2024-07-16T07:40:34.522" v="370"/>
          <ac:picMkLst>
            <pc:docMk/>
            <pc:sldMk cId="2498976223" sldId="312"/>
            <ac:picMk id="3" creationId="{F901E790-52E6-8605-92E7-99244FD42ED5}"/>
          </ac:picMkLst>
        </pc:picChg>
        <pc:picChg chg="del">
          <ac:chgData name="Kimhuoy Yann" userId="S::kimhuoy.yann@cadt.edu.kh::63fd781d-418f-409c-a390-d2f5b9d9be4e" providerId="AD" clId="Web-{5F1F6A67-CC56-CA69-A178-5617B8311459}" dt="2024-07-16T07:55:30.224" v="383"/>
          <ac:picMkLst>
            <pc:docMk/>
            <pc:sldMk cId="2498976223" sldId="312"/>
            <ac:picMk id="4" creationId="{CB654D08-B73E-508A-5DCD-47D6700D340C}"/>
          </ac:picMkLst>
        </pc:picChg>
        <pc:picChg chg="del">
          <ac:chgData name="Kimhuoy Yann" userId="S::kimhuoy.yann@cadt.edu.kh::63fd781d-418f-409c-a390-d2f5b9d9be4e" providerId="AD" clId="Web-{5F1F6A67-CC56-CA69-A178-5617B8311459}" dt="2024-07-16T07:55:30.224" v="382"/>
          <ac:picMkLst>
            <pc:docMk/>
            <pc:sldMk cId="2498976223" sldId="312"/>
            <ac:picMk id="5" creationId="{1BC47FA4-6E8A-7CBD-E119-1C2A35824A07}"/>
          </ac:picMkLst>
        </pc:picChg>
        <pc:picChg chg="add">
          <ac:chgData name="Kimhuoy Yann" userId="S::kimhuoy.yann@cadt.edu.kh::63fd781d-418f-409c-a390-d2f5b9d9be4e" providerId="AD" clId="Web-{5F1F6A67-CC56-CA69-A178-5617B8311459}" dt="2024-07-16T07:55:33.458" v="385"/>
          <ac:picMkLst>
            <pc:docMk/>
            <pc:sldMk cId="2498976223" sldId="312"/>
            <ac:picMk id="8" creationId="{48481D76-CE0B-1A68-C077-B38EA7F27DEF}"/>
          </ac:picMkLst>
        </pc:picChg>
        <pc:picChg chg="del">
          <ac:chgData name="Kimhuoy Yann" userId="S::kimhuoy.yann@cadt.edu.kh::63fd781d-418f-409c-a390-d2f5b9d9be4e" providerId="AD" clId="Web-{5F1F6A67-CC56-CA69-A178-5617B8311459}" dt="2024-07-16T07:55:32.771" v="384"/>
          <ac:picMkLst>
            <pc:docMk/>
            <pc:sldMk cId="2498976223" sldId="312"/>
            <ac:picMk id="9" creationId="{59EB128E-E913-75AA-A090-A4254E4C6CE0}"/>
          </ac:picMkLst>
        </pc:picChg>
        <pc:picChg chg="del">
          <ac:chgData name="Kimhuoy Yann" userId="S::kimhuoy.yann@cadt.edu.kh::63fd781d-418f-409c-a390-d2f5b9d9be4e" providerId="AD" clId="Web-{5F1F6A67-CC56-CA69-A178-5617B8311459}" dt="2024-07-16T07:55:30.224" v="381"/>
          <ac:picMkLst>
            <pc:docMk/>
            <pc:sldMk cId="2498976223" sldId="312"/>
            <ac:picMk id="10" creationId="{5EBFDDD5-1786-FF74-678B-8C511060B7CE}"/>
          </ac:picMkLst>
        </pc:picChg>
        <pc:picChg chg="add">
          <ac:chgData name="Kimhuoy Yann" userId="S::kimhuoy.yann@cadt.edu.kh::63fd781d-418f-409c-a390-d2f5b9d9be4e" providerId="AD" clId="Web-{5F1F6A67-CC56-CA69-A178-5617B8311459}" dt="2024-07-16T07:55:33.505" v="386"/>
          <ac:picMkLst>
            <pc:docMk/>
            <pc:sldMk cId="2498976223" sldId="312"/>
            <ac:picMk id="12" creationId="{D80CE6C9-E3A8-6B6A-B0FC-4D6EF004C7D2}"/>
          </ac:picMkLst>
        </pc:picChg>
        <pc:picChg chg="add">
          <ac:chgData name="Kimhuoy Yann" userId="S::kimhuoy.yann@cadt.edu.kh::63fd781d-418f-409c-a390-d2f5b9d9be4e" providerId="AD" clId="Web-{5F1F6A67-CC56-CA69-A178-5617B8311459}" dt="2024-07-16T07:55:33.505" v="387"/>
          <ac:picMkLst>
            <pc:docMk/>
            <pc:sldMk cId="2498976223" sldId="312"/>
            <ac:picMk id="16" creationId="{4348423C-6D49-F50C-E1E9-70617FB36123}"/>
          </ac:picMkLst>
        </pc:picChg>
        <pc:picChg chg="add">
          <ac:chgData name="Kimhuoy Yann" userId="S::kimhuoy.yann@cadt.edu.kh::63fd781d-418f-409c-a390-d2f5b9d9be4e" providerId="AD" clId="Web-{5F1F6A67-CC56-CA69-A178-5617B8311459}" dt="2024-07-16T07:55:33.521" v="388"/>
          <ac:picMkLst>
            <pc:docMk/>
            <pc:sldMk cId="2498976223" sldId="312"/>
            <ac:picMk id="19" creationId="{919B7EE6-FBA9-6761-874A-07FC97E14DBE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8:12.651" v="426"/>
        <pc:sldMkLst>
          <pc:docMk/>
          <pc:sldMk cId="1792607541" sldId="313"/>
        </pc:sldMkLst>
        <pc:spChg chg="add del">
          <ac:chgData name="Kimhuoy Yann" userId="S::kimhuoy.yann@cadt.edu.kh::63fd781d-418f-409c-a390-d2f5b9d9be4e" providerId="AD" clId="Web-{5F1F6A67-CC56-CA69-A178-5617B8311459}" dt="2024-07-16T07:58:12.260" v="425"/>
          <ac:spMkLst>
            <pc:docMk/>
            <pc:sldMk cId="1792607541" sldId="313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8:41.999" v="222"/>
          <ac:spMkLst>
            <pc:docMk/>
            <pc:sldMk cId="1792607541" sldId="313"/>
            <ac:spMk id="4" creationId="{B30D3217-6EE4-49DE-F1A5-C0F296FA7998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8:12.651" v="426"/>
          <ac:spMkLst>
            <pc:docMk/>
            <pc:sldMk cId="1792607541" sldId="313"/>
            <ac:spMk id="5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5:18.222" v="12"/>
          <ac:spMkLst>
            <pc:docMk/>
            <pc:sldMk cId="1792607541" sldId="313"/>
            <ac:spMk id="8" creationId="{772584DE-5D7E-D790-6F89-D0D956E3E12D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40:31.350" v="368"/>
          <ac:picMkLst>
            <pc:docMk/>
            <pc:sldMk cId="1792607541" sldId="313"/>
            <ac:picMk id="6" creationId="{0CD54A8D-3476-C169-CBCD-25AF3C6431F0}"/>
          </ac:picMkLst>
        </pc:picChg>
      </pc:sldChg>
      <pc:sldChg chg="addSp delSp">
        <pc:chgData name="Kimhuoy Yann" userId="S::kimhuoy.yann@cadt.edu.kh::63fd781d-418f-409c-a390-d2f5b9d9be4e" providerId="AD" clId="Web-{5F1F6A67-CC56-CA69-A178-5617B8311459}" dt="2024-07-16T07:57:23.196" v="402"/>
        <pc:sldMkLst>
          <pc:docMk/>
          <pc:sldMk cId="3637735835" sldId="314"/>
        </pc:sldMkLst>
        <pc:spChg chg="add del">
          <ac:chgData name="Kimhuoy Yann" userId="S::kimhuoy.yann@cadt.edu.kh::63fd781d-418f-409c-a390-d2f5b9d9be4e" providerId="AD" clId="Web-{5F1F6A67-CC56-CA69-A178-5617B8311459}" dt="2024-07-16T07:57:22.930" v="401"/>
          <ac:spMkLst>
            <pc:docMk/>
            <pc:sldMk cId="3637735835" sldId="314"/>
            <ac:spMk id="2" creationId="{AA32AD07-2155-64C2-C947-028C7BD2FDF6}"/>
          </ac:spMkLst>
        </pc:spChg>
        <pc:spChg chg="add del">
          <ac:chgData name="Kimhuoy Yann" userId="S::kimhuoy.yann@cadt.edu.kh::63fd781d-418f-409c-a390-d2f5b9d9be4e" providerId="AD" clId="Web-{5F1F6A67-CC56-CA69-A178-5617B8311459}" dt="2024-07-16T07:27:56.013" v="209"/>
          <ac:spMkLst>
            <pc:docMk/>
            <pc:sldMk cId="3637735835" sldId="314"/>
            <ac:spMk id="3" creationId="{0C601FD2-B265-6C6B-E4DE-82E1E9782BEA}"/>
          </ac:spMkLst>
        </pc:spChg>
        <pc:spChg chg="add">
          <ac:chgData name="Kimhuoy Yann" userId="S::kimhuoy.yann@cadt.edu.kh::63fd781d-418f-409c-a390-d2f5b9d9be4e" providerId="AD" clId="Web-{5F1F6A67-CC56-CA69-A178-5617B8311459}" dt="2024-07-16T07:57:23.196" v="402"/>
          <ac:spMkLst>
            <pc:docMk/>
            <pc:sldMk cId="3637735835" sldId="314"/>
            <ac:spMk id="4" creationId="{AA32AD07-2155-64C2-C947-028C7BD2FDF6}"/>
          </ac:spMkLst>
        </pc:spChg>
        <pc:spChg chg="del">
          <ac:chgData name="Kimhuoy Yann" userId="S::kimhuoy.yann@cadt.edu.kh::63fd781d-418f-409c-a390-d2f5b9d9be4e" providerId="AD" clId="Web-{5F1F6A67-CC56-CA69-A178-5617B8311459}" dt="2024-07-16T06:26:42.192" v="33"/>
          <ac:spMkLst>
            <pc:docMk/>
            <pc:sldMk cId="3637735835" sldId="314"/>
            <ac:spMk id="13" creationId="{CBAB2564-8A86-3E74-6C73-1ED8C517C2AA}"/>
          </ac:spMkLst>
        </pc:spChg>
        <pc:picChg chg="add del">
          <ac:chgData name="Kimhuoy Yann" userId="S::kimhuoy.yann@cadt.edu.kh::63fd781d-418f-409c-a390-d2f5b9d9be4e" providerId="AD" clId="Web-{5F1F6A67-CC56-CA69-A178-5617B8311459}" dt="2024-07-16T07:39:47.036" v="344"/>
          <ac:picMkLst>
            <pc:docMk/>
            <pc:sldMk cId="3637735835" sldId="314"/>
            <ac:picMk id="5" creationId="{966E6911-740B-6AE2-627A-967A8410596C}"/>
          </ac:picMkLst>
        </pc:picChg>
      </pc:sldChg>
    </pc:docChg>
  </pc:docChgLst>
  <pc:docChgLst>
    <pc:chgData name="Kimhuoy Yann" userId="S::kimhuoy.yann@cadt.edu.kh::63fd781d-418f-409c-a390-d2f5b9d9be4e" providerId="AD" clId="Web-{787CD3FC-D904-C84B-E7B9-30C8C00BCD53}"/>
    <pc:docChg chg="delSld modSld">
      <pc:chgData name="Kimhuoy Yann" userId="S::kimhuoy.yann@cadt.edu.kh::63fd781d-418f-409c-a390-d2f5b9d9be4e" providerId="AD" clId="Web-{787CD3FC-D904-C84B-E7B9-30C8C00BCD53}" dt="2024-07-16T02:59:15.460" v="45"/>
      <pc:docMkLst>
        <pc:docMk/>
      </pc:docMkLst>
      <pc:sldChg chg="addSp delSp modSp">
        <pc:chgData name="Kimhuoy Yann" userId="S::kimhuoy.yann@cadt.edu.kh::63fd781d-418f-409c-a390-d2f5b9d9be4e" providerId="AD" clId="Web-{787CD3FC-D904-C84B-E7B9-30C8C00BCD53}" dt="2024-07-16T02:59:15.460" v="45"/>
        <pc:sldMkLst>
          <pc:docMk/>
          <pc:sldMk cId="81719659" sldId="295"/>
        </pc:sldMkLst>
        <pc:spChg chg="add mod">
          <ac:chgData name="Kimhuoy Yann" userId="S::kimhuoy.yann@cadt.edu.kh::63fd781d-418f-409c-a390-d2f5b9d9be4e" providerId="AD" clId="Web-{787CD3FC-D904-C84B-E7B9-30C8C00BCD53}" dt="2024-07-16T02:58:57.647" v="33" actId="1076"/>
          <ac:spMkLst>
            <pc:docMk/>
            <pc:sldMk cId="81719659" sldId="295"/>
            <ac:spMk id="4" creationId="{7ED352EC-C812-0065-EF58-A4FFB9FC242B}"/>
          </ac:spMkLst>
        </pc:spChg>
        <pc:spChg chg="mod">
          <ac:chgData name="Kimhuoy Yann" userId="S::kimhuoy.yann@cadt.edu.kh::63fd781d-418f-409c-a390-d2f5b9d9be4e" providerId="AD" clId="Web-{787CD3FC-D904-C84B-E7B9-30C8C00BCD53}" dt="2024-07-16T02:59:14.148" v="44" actId="1076"/>
          <ac:spMkLst>
            <pc:docMk/>
            <pc:sldMk cId="81719659" sldId="295"/>
            <ac:spMk id="6" creationId="{75D655C3-5502-7813-2A39-FC3C63C7CB34}"/>
          </ac:spMkLst>
        </pc:spChg>
        <pc:spChg chg="mod">
          <ac:chgData name="Kimhuoy Yann" userId="S::kimhuoy.yann@cadt.edu.kh::63fd781d-418f-409c-a390-d2f5b9d9be4e" providerId="AD" clId="Web-{787CD3FC-D904-C84B-E7B9-30C8C00BCD53}" dt="2024-07-16T02:58:53.006" v="32" actId="1076"/>
          <ac:spMkLst>
            <pc:docMk/>
            <pc:sldMk cId="81719659" sldId="295"/>
            <ac:spMk id="7" creationId="{E8670FCE-6450-6BAE-3B87-ED83C099764F}"/>
          </ac:spMkLst>
        </pc:spChg>
        <pc:spChg chg="del mod">
          <ac:chgData name="Kimhuoy Yann" userId="S::kimhuoy.yann@cadt.edu.kh::63fd781d-418f-409c-a390-d2f5b9d9be4e" providerId="AD" clId="Web-{787CD3FC-D904-C84B-E7B9-30C8C00BCD53}" dt="2024-07-16T02:57:35.988" v="20"/>
          <ac:spMkLst>
            <pc:docMk/>
            <pc:sldMk cId="81719659" sldId="295"/>
            <ac:spMk id="8" creationId="{E3CC6C4F-8383-6B91-4A8D-952525E0A0C9}"/>
          </ac:spMkLst>
        </pc:spChg>
        <pc:spChg chg="add mod">
          <ac:chgData name="Kimhuoy Yann" userId="S::kimhuoy.yann@cadt.edu.kh::63fd781d-418f-409c-a390-d2f5b9d9be4e" providerId="AD" clId="Web-{787CD3FC-D904-C84B-E7B9-30C8C00BCD53}" dt="2024-07-16T02:56:54.112" v="7" actId="1076"/>
          <ac:spMkLst>
            <pc:docMk/>
            <pc:sldMk cId="81719659" sldId="295"/>
            <ac:spMk id="27" creationId="{ADA9A232-4B09-2255-1508-684E2B81BC72}"/>
          </ac:spMkLst>
        </pc:spChg>
        <pc:spChg chg="add mod">
          <ac:chgData name="Kimhuoy Yann" userId="S::kimhuoy.yann@cadt.edu.kh::63fd781d-418f-409c-a390-d2f5b9d9be4e" providerId="AD" clId="Web-{787CD3FC-D904-C84B-E7B9-30C8C00BCD53}" dt="2024-07-16T02:56:54.128" v="8" actId="1076"/>
          <ac:spMkLst>
            <pc:docMk/>
            <pc:sldMk cId="81719659" sldId="295"/>
            <ac:spMk id="29" creationId="{F3E4DA2C-134D-5BE9-2E53-360245C0DB6B}"/>
          </ac:spMkLst>
        </pc:spChg>
        <pc:spChg chg="add del">
          <ac:chgData name="Kimhuoy Yann" userId="S::kimhuoy.yann@cadt.edu.kh::63fd781d-418f-409c-a390-d2f5b9d9be4e" providerId="AD" clId="Web-{787CD3FC-D904-C84B-E7B9-30C8C00BCD53}" dt="2024-07-16T02:59:15.460" v="45"/>
          <ac:spMkLst>
            <pc:docMk/>
            <pc:sldMk cId="81719659" sldId="295"/>
            <ac:spMk id="50" creationId="{26FAEF12-75AC-4FB8-3DEC-E7BCC41923BD}"/>
          </ac:spMkLst>
        </pc:spChg>
        <pc:grpChg chg="del">
          <ac:chgData name="Kimhuoy Yann" userId="S::kimhuoy.yann@cadt.edu.kh::63fd781d-418f-409c-a390-d2f5b9d9be4e" providerId="AD" clId="Web-{787CD3FC-D904-C84B-E7B9-30C8C00BCD53}" dt="2024-07-16T02:57:10.597" v="13"/>
          <ac:grpSpMkLst>
            <pc:docMk/>
            <pc:sldMk cId="81719659" sldId="295"/>
            <ac:grpSpMk id="9" creationId="{92046686-C7A9-CBAF-D61D-FDAE5566D58A}"/>
          </ac:grpSpMkLst>
        </pc:grpChg>
        <pc:grpChg chg="del">
          <ac:chgData name="Kimhuoy Yann" userId="S::kimhuoy.yann@cadt.edu.kh::63fd781d-418f-409c-a390-d2f5b9d9be4e" providerId="AD" clId="Web-{787CD3FC-D904-C84B-E7B9-30C8C00BCD53}" dt="2024-07-16T02:57:08.738" v="12"/>
          <ac:grpSpMkLst>
            <pc:docMk/>
            <pc:sldMk cId="81719659" sldId="295"/>
            <ac:grpSpMk id="18" creationId="{9F64E622-C70B-7302-8570-219E97F27508}"/>
          </ac:grpSpMkLst>
        </pc:grpChg>
        <pc:grpChg chg="add del mod">
          <ac:chgData name="Kimhuoy Yann" userId="S::kimhuoy.yann@cadt.edu.kh::63fd781d-418f-409c-a390-d2f5b9d9be4e" providerId="AD" clId="Web-{787CD3FC-D904-C84B-E7B9-30C8C00BCD53}" dt="2024-07-16T02:57:13.519" v="15"/>
          <ac:grpSpMkLst>
            <pc:docMk/>
            <pc:sldMk cId="81719659" sldId="295"/>
            <ac:grpSpMk id="39" creationId="{F9626E44-A6C6-4431-2B63-9F6B7710F371}"/>
          </ac:grpSpMkLst>
        </pc:grpChg>
        <pc:grpChg chg="add del mod">
          <ac:chgData name="Kimhuoy Yann" userId="S::kimhuoy.yann@cadt.edu.kh::63fd781d-418f-409c-a390-d2f5b9d9be4e" providerId="AD" clId="Web-{787CD3FC-D904-C84B-E7B9-30C8C00BCD53}" dt="2024-07-16T02:57:12.800" v="14"/>
          <ac:grpSpMkLst>
            <pc:docMk/>
            <pc:sldMk cId="81719659" sldId="295"/>
            <ac:grpSpMk id="49" creationId="{E5FEF56B-8B0E-6D5B-E34B-3BA60CDEA944}"/>
          </ac:grpSpMkLst>
        </pc:grpChg>
      </pc:sldChg>
      <pc:sldChg chg="del">
        <pc:chgData name="Kimhuoy Yann" userId="S::kimhuoy.yann@cadt.edu.kh::63fd781d-418f-409c-a390-d2f5b9d9be4e" providerId="AD" clId="Web-{787CD3FC-D904-C84B-E7B9-30C8C00BCD53}" dt="2024-07-16T02:58:15.755" v="27"/>
        <pc:sldMkLst>
          <pc:docMk/>
          <pc:sldMk cId="850650348" sldId="296"/>
        </pc:sldMkLst>
      </pc:sldChg>
      <pc:sldChg chg="del">
        <pc:chgData name="Kimhuoy Yann" userId="S::kimhuoy.yann@cadt.edu.kh::63fd781d-418f-409c-a390-d2f5b9d9be4e" providerId="AD" clId="Web-{787CD3FC-D904-C84B-E7B9-30C8C00BCD53}" dt="2024-07-16T02:51:15.649" v="0"/>
        <pc:sldMkLst>
          <pc:docMk/>
          <pc:sldMk cId="1013895243" sldId="312"/>
        </pc:sldMkLst>
      </pc:sldChg>
    </pc:docChg>
  </pc:docChgLst>
  <pc:docChgLst>
    <pc:chgData name="Kimhuoy Yann" userId="S::kimhuoy.yann@cadt.edu.kh::63fd781d-418f-409c-a390-d2f5b9d9be4e" providerId="AD" clId="Web-{6024958C-FFD0-00E1-2E54-71B9C0124927}"/>
    <pc:docChg chg="addSld delSld modSld sldOrd">
      <pc:chgData name="Kimhuoy Yann" userId="S::kimhuoy.yann@cadt.edu.kh::63fd781d-418f-409c-a390-d2f5b9d9be4e" providerId="AD" clId="Web-{6024958C-FFD0-00E1-2E54-71B9C0124927}" dt="2024-07-15T17:01:53.619" v="293"/>
      <pc:docMkLst>
        <pc:docMk/>
      </pc:docMkLst>
      <pc:sldChg chg="modSp">
        <pc:chgData name="Kimhuoy Yann" userId="S::kimhuoy.yann@cadt.edu.kh::63fd781d-418f-409c-a390-d2f5b9d9be4e" providerId="AD" clId="Web-{6024958C-FFD0-00E1-2E54-71B9C0124927}" dt="2024-07-15T16:27:01.911" v="233" actId="1076"/>
        <pc:sldMkLst>
          <pc:docMk/>
          <pc:sldMk cId="0" sldId="256"/>
        </pc:sldMkLst>
        <pc:spChg chg="mod">
          <ac:chgData name="Kimhuoy Yann" userId="S::kimhuoy.yann@cadt.edu.kh::63fd781d-418f-409c-a390-d2f5b9d9be4e" providerId="AD" clId="Web-{6024958C-FFD0-00E1-2E54-71B9C0124927}" dt="2024-07-15T16:26:55.521" v="232" actId="1076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Kimhuoy Yann" userId="S::kimhuoy.yann@cadt.edu.kh::63fd781d-418f-409c-a390-d2f5b9d9be4e" providerId="AD" clId="Web-{6024958C-FFD0-00E1-2E54-71B9C0124927}" dt="2024-07-15T16:27:01.911" v="233" actId="1076"/>
          <ac:spMkLst>
            <pc:docMk/>
            <pc:sldMk cId="0" sldId="256"/>
            <ac:spMk id="312" creationId="{00000000-0000-0000-0000-000000000000}"/>
          </ac:spMkLst>
        </pc:spChg>
      </pc:sldChg>
      <pc:sldChg chg="addSp delSp modSp del">
        <pc:chgData name="Kimhuoy Yann" userId="S::kimhuoy.yann@cadt.edu.kh::63fd781d-418f-409c-a390-d2f5b9d9be4e" providerId="AD" clId="Web-{6024958C-FFD0-00E1-2E54-71B9C0124927}" dt="2024-07-15T16:25:49.923" v="228"/>
        <pc:sldMkLst>
          <pc:docMk/>
          <pc:sldMk cId="3445704182" sldId="290"/>
        </pc:sldMkLst>
        <pc:spChg chg="add mod">
          <ac:chgData name="Kimhuoy Yann" userId="S::kimhuoy.yann@cadt.edu.kh::63fd781d-418f-409c-a390-d2f5b9d9be4e" providerId="AD" clId="Web-{6024958C-FFD0-00E1-2E54-71B9C0124927}" dt="2024-07-15T16:19:43.877" v="97"/>
          <ac:spMkLst>
            <pc:docMk/>
            <pc:sldMk cId="3445704182" sldId="290"/>
            <ac:spMk id="3" creationId="{BFAF3FC0-61CF-5CFF-4823-040C99A72BED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7:21.700" v="50"/>
          <ac:spMkLst>
            <pc:docMk/>
            <pc:sldMk cId="3445704182" sldId="290"/>
            <ac:spMk id="18" creationId="{007DDD50-3B9D-E95D-427F-22EBE4F0C8FE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5:14.696" v="23"/>
          <ac:spMkLst>
            <pc:docMk/>
            <pc:sldMk cId="3445704182" sldId="290"/>
            <ac:spMk id="19" creationId="{C42486FE-8685-59BE-E0BF-28B0FBA7FAAA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7:41.732" v="58"/>
          <ac:spMkLst>
            <pc:docMk/>
            <pc:sldMk cId="3445704182" sldId="290"/>
            <ac:spMk id="29" creationId="{881F5232-F858-DD04-1606-ED1A26CE3404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5:32.494" v="30"/>
          <ac:spMkLst>
            <pc:docMk/>
            <pc:sldMk cId="3445704182" sldId="290"/>
            <ac:spMk id="30" creationId="{CE4F5614-5A09-CC6E-0544-E791B07608B6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9:43.877" v="97"/>
          <ac:spMkLst>
            <pc:docMk/>
            <pc:sldMk cId="3445704182" sldId="290"/>
            <ac:spMk id="691" creationId="{00000000-0000-0000-0000-000000000000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6:46.371" v="40"/>
          <ac:spMkLst>
            <pc:docMk/>
            <pc:sldMk cId="3445704182" sldId="290"/>
            <ac:spMk id="692" creationId="{00000000-0000-0000-0000-000000000000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4:38.461" v="8"/>
          <ac:spMkLst>
            <pc:docMk/>
            <pc:sldMk cId="3445704182" sldId="290"/>
            <ac:spMk id="694" creationId="{00000000-0000-0000-0000-000000000000}"/>
          </ac:spMkLst>
        </pc:spChg>
        <pc:spChg chg="del mod">
          <ac:chgData name="Kimhuoy Yann" userId="S::kimhuoy.yann@cadt.edu.kh::63fd781d-418f-409c-a390-d2f5b9d9be4e" providerId="AD" clId="Web-{6024958C-FFD0-00E1-2E54-71B9C0124927}" dt="2024-07-15T16:15:07.665" v="20"/>
          <ac:spMkLst>
            <pc:docMk/>
            <pc:sldMk cId="3445704182" sldId="290"/>
            <ac:spMk id="695" creationId="{00000000-0000-0000-0000-000000000000}"/>
          </ac:spMkLst>
        </pc:spChg>
        <pc:grpChg chg="del">
          <ac:chgData name="Kimhuoy Yann" userId="S::kimhuoy.yann@cadt.edu.kh::63fd781d-418f-409c-a390-d2f5b9d9be4e" providerId="AD" clId="Web-{6024958C-FFD0-00E1-2E54-71B9C0124927}" dt="2024-07-15T16:14:48.586" v="12"/>
          <ac:grpSpMkLst>
            <pc:docMk/>
            <pc:sldMk cId="3445704182" sldId="290"/>
            <ac:grpSpMk id="5" creationId="{0D911E4D-152F-6DB2-5BCA-DE53FE0F9470}"/>
          </ac:grpSpMkLst>
        </pc:grpChg>
        <pc:grpChg chg="del">
          <ac:chgData name="Kimhuoy Yann" userId="S::kimhuoy.yann@cadt.edu.kh::63fd781d-418f-409c-a390-d2f5b9d9be4e" providerId="AD" clId="Web-{6024958C-FFD0-00E1-2E54-71B9C0124927}" dt="2024-07-15T16:14:49.430" v="13"/>
          <ac:grpSpMkLst>
            <pc:docMk/>
            <pc:sldMk cId="3445704182" sldId="290"/>
            <ac:grpSpMk id="20" creationId="{B2605F9E-DF07-42B4-B3FA-36C27583A861}"/>
          </ac:grpSpMkLst>
        </pc:grpChg>
        <pc:grpChg chg="del">
          <ac:chgData name="Kimhuoy Yann" userId="S::kimhuoy.yann@cadt.edu.kh::63fd781d-418f-409c-a390-d2f5b9d9be4e" providerId="AD" clId="Web-{6024958C-FFD0-00E1-2E54-71B9C0124927}" dt="2024-07-15T16:18:04.342" v="69"/>
          <ac:grpSpMkLst>
            <pc:docMk/>
            <pc:sldMk cId="3445704182" sldId="290"/>
            <ac:grpSpMk id="31" creationId="{E5602AF4-1A73-527A-6A94-5CFC2DF741A3}"/>
          </ac:grpSpMkLst>
        </pc:grpChg>
        <pc:grpChg chg="del">
          <ac:chgData name="Kimhuoy Yann" userId="S::kimhuoy.yann@cadt.edu.kh::63fd781d-418f-409c-a390-d2f5b9d9be4e" providerId="AD" clId="Web-{6024958C-FFD0-00E1-2E54-71B9C0124927}" dt="2024-07-15T16:14:47.367" v="11"/>
          <ac:grpSpMkLst>
            <pc:docMk/>
            <pc:sldMk cId="3445704182" sldId="290"/>
            <ac:grpSpMk id="704" creationId="{00000000-0000-0000-0000-000000000000}"/>
          </ac:grpSpMkLst>
        </pc:grpChg>
      </pc:sldChg>
      <pc:sldChg chg="modSp">
        <pc:chgData name="Kimhuoy Yann" userId="S::kimhuoy.yann@cadt.edu.kh::63fd781d-418f-409c-a390-d2f5b9d9be4e" providerId="AD" clId="Web-{6024958C-FFD0-00E1-2E54-71B9C0124927}" dt="2024-07-15T16:31:26.233" v="244" actId="1076"/>
        <pc:sldMkLst>
          <pc:docMk/>
          <pc:sldMk cId="2499091923" sldId="293"/>
        </pc:sldMkLst>
        <pc:picChg chg="mod">
          <ac:chgData name="Kimhuoy Yann" userId="S::kimhuoy.yann@cadt.edu.kh::63fd781d-418f-409c-a390-d2f5b9d9be4e" providerId="AD" clId="Web-{6024958C-FFD0-00E1-2E54-71B9C0124927}" dt="2024-07-15T16:31:26.233" v="244" actId="1076"/>
          <ac:picMkLst>
            <pc:docMk/>
            <pc:sldMk cId="2499091923" sldId="293"/>
            <ac:picMk id="21" creationId="{DC65BFBC-BB64-3D9A-CB52-99FAEF49BDEB}"/>
          </ac:picMkLst>
        </pc:picChg>
      </pc:sldChg>
      <pc:sldChg chg="del">
        <pc:chgData name="Kimhuoy Yann" userId="S::kimhuoy.yann@cadt.edu.kh::63fd781d-418f-409c-a390-d2f5b9d9be4e" providerId="AD" clId="Web-{6024958C-FFD0-00E1-2E54-71B9C0124927}" dt="2024-07-15T16:29:12.275" v="240"/>
        <pc:sldMkLst>
          <pc:docMk/>
          <pc:sldMk cId="3032750011" sldId="308"/>
        </pc:sldMkLst>
      </pc:sldChg>
      <pc:sldChg chg="addSp delSp modSp add del ord replId">
        <pc:chgData name="Kimhuoy Yann" userId="S::kimhuoy.yann@cadt.edu.kh::63fd781d-418f-409c-a390-d2f5b9d9be4e" providerId="AD" clId="Web-{6024958C-FFD0-00E1-2E54-71B9C0124927}" dt="2024-07-15T16:23:16.071" v="203"/>
        <pc:sldMkLst>
          <pc:docMk/>
          <pc:sldMk cId="182712553" sldId="310"/>
        </pc:sldMkLst>
        <pc:spChg chg="del">
          <ac:chgData name="Kimhuoy Yann" userId="S::kimhuoy.yann@cadt.edu.kh::63fd781d-418f-409c-a390-d2f5b9d9be4e" providerId="AD" clId="Web-{6024958C-FFD0-00E1-2E54-71B9C0124927}" dt="2024-07-15T16:18:27.046" v="73"/>
          <ac:spMkLst>
            <pc:docMk/>
            <pc:sldMk cId="182712553" sldId="310"/>
            <ac:spMk id="3" creationId="{9DFE3704-839D-A116-E455-EF753C407CB8}"/>
          </ac:spMkLst>
        </pc:spChg>
        <pc:spChg chg="add del mod">
          <ac:chgData name="Kimhuoy Yann" userId="S::kimhuoy.yann@cadt.edu.kh::63fd781d-418f-409c-a390-d2f5b9d9be4e" providerId="AD" clId="Web-{6024958C-FFD0-00E1-2E54-71B9C0124927}" dt="2024-07-15T16:18:30.140" v="78"/>
          <ac:spMkLst>
            <pc:docMk/>
            <pc:sldMk cId="182712553" sldId="310"/>
            <ac:spMk id="4" creationId="{D6488F5C-A1D1-7019-6C6F-8243365736ED}"/>
          </ac:spMkLst>
        </pc:spChg>
        <pc:spChg chg="add del mod">
          <ac:chgData name="Kimhuoy Yann" userId="S::kimhuoy.yann@cadt.edu.kh::63fd781d-418f-409c-a390-d2f5b9d9be4e" providerId="AD" clId="Web-{6024958C-FFD0-00E1-2E54-71B9C0124927}" dt="2024-07-15T16:18:30.140" v="77"/>
          <ac:spMkLst>
            <pc:docMk/>
            <pc:sldMk cId="182712553" sldId="310"/>
            <ac:spMk id="6" creationId="{4BAA5F30-F30E-85EC-C5B4-C8EEAE91BBB2}"/>
          </ac:spMkLst>
        </pc:spChg>
        <pc:spChg chg="del">
          <ac:chgData name="Kimhuoy Yann" userId="S::kimhuoy.yann@cadt.edu.kh::63fd781d-418f-409c-a390-d2f5b9d9be4e" providerId="AD" clId="Web-{6024958C-FFD0-00E1-2E54-71B9C0124927}" dt="2024-07-15T16:18:27.140" v="76"/>
          <ac:spMkLst>
            <pc:docMk/>
            <pc:sldMk cId="182712553" sldId="310"/>
            <ac:spMk id="477" creationId="{00000000-0000-0000-0000-000000000000}"/>
          </ac:spMkLst>
        </pc:spChg>
        <pc:spChg chg="del">
          <ac:chgData name="Kimhuoy Yann" userId="S::kimhuoy.yann@cadt.edu.kh::63fd781d-418f-409c-a390-d2f5b9d9be4e" providerId="AD" clId="Web-{6024958C-FFD0-00E1-2E54-71B9C0124927}" dt="2024-07-15T16:18:27.093" v="75"/>
          <ac:spMkLst>
            <pc:docMk/>
            <pc:sldMk cId="182712553" sldId="310"/>
            <ac:spMk id="478" creationId="{00000000-0000-0000-0000-000000000000}"/>
          </ac:spMkLst>
        </pc:spChg>
        <pc:spChg chg="del">
          <ac:chgData name="Kimhuoy Yann" userId="S::kimhuoy.yann@cadt.edu.kh::63fd781d-418f-409c-a390-d2f5b9d9be4e" providerId="AD" clId="Web-{6024958C-FFD0-00E1-2E54-71B9C0124927}" dt="2024-07-15T16:18:27.046" v="74"/>
          <ac:spMkLst>
            <pc:docMk/>
            <pc:sldMk cId="182712553" sldId="310"/>
            <ac:spMk id="479" creationId="{00000000-0000-0000-0000-000000000000}"/>
          </ac:spMkLst>
        </pc:spChg>
        <pc:graphicFrameChg chg="add mod modGraphic">
          <ac:chgData name="Kimhuoy Yann" userId="S::kimhuoy.yann@cadt.edu.kh::63fd781d-418f-409c-a390-d2f5b9d9be4e" providerId="AD" clId="Web-{6024958C-FFD0-00E1-2E54-71B9C0124927}" dt="2024-07-15T16:22:24.288" v="189"/>
          <ac:graphicFrameMkLst>
            <pc:docMk/>
            <pc:sldMk cId="182712553" sldId="310"/>
            <ac:graphicFrameMk id="7" creationId="{6C2EA0CD-3E9B-D61D-2053-92AE8F6DBB5B}"/>
          </ac:graphicFrameMkLst>
        </pc:graphicFrameChg>
      </pc:sldChg>
      <pc:sldChg chg="addSp delSp modSp add replId">
        <pc:chgData name="Kimhuoy Yann" userId="S::kimhuoy.yann@cadt.edu.kh::63fd781d-418f-409c-a390-d2f5b9d9be4e" providerId="AD" clId="Web-{6024958C-FFD0-00E1-2E54-71B9C0124927}" dt="2024-07-15T17:01:53.619" v="293"/>
        <pc:sldMkLst>
          <pc:docMk/>
          <pc:sldMk cId="3805405906" sldId="311"/>
        </pc:sldMkLst>
        <pc:spChg chg="add">
          <ac:chgData name="Kimhuoy Yann" userId="S::kimhuoy.yann@cadt.edu.kh::63fd781d-418f-409c-a390-d2f5b9d9be4e" providerId="AD" clId="Web-{6024958C-FFD0-00E1-2E54-71B9C0124927}" dt="2024-07-15T16:25:51.657" v="229"/>
          <ac:spMkLst>
            <pc:docMk/>
            <pc:sldMk cId="3805405906" sldId="311"/>
            <ac:spMk id="4" creationId="{EC2E76F0-5904-7EB0-B639-73679282A3F3}"/>
          </ac:spMkLst>
        </pc:spChg>
        <pc:graphicFrameChg chg="add mod modGraphic">
          <ac:chgData name="Kimhuoy Yann" userId="S::kimhuoy.yann@cadt.edu.kh::63fd781d-418f-409c-a390-d2f5b9d9be4e" providerId="AD" clId="Web-{6024958C-FFD0-00E1-2E54-71B9C0124927}" dt="2024-07-15T17:01:53.619" v="293"/>
          <ac:graphicFrameMkLst>
            <pc:docMk/>
            <pc:sldMk cId="3805405906" sldId="311"/>
            <ac:graphicFrameMk id="2" creationId="{5AE89746-DE19-6879-F370-87A5BA15EB4B}"/>
          </ac:graphicFrameMkLst>
        </pc:graphicFrameChg>
        <pc:graphicFrameChg chg="del">
          <ac:chgData name="Kimhuoy Yann" userId="S::kimhuoy.yann@cadt.edu.kh::63fd781d-418f-409c-a390-d2f5b9d9be4e" providerId="AD" clId="Web-{6024958C-FFD0-00E1-2E54-71B9C0124927}" dt="2024-07-15T16:22:07.335" v="174"/>
          <ac:graphicFrameMkLst>
            <pc:docMk/>
            <pc:sldMk cId="3805405906" sldId="311"/>
            <ac:graphicFrameMk id="7" creationId="{6C2EA0CD-3E9B-D61D-2053-92AE8F6DBB5B}"/>
          </ac:graphicFrameMkLst>
        </pc:graphicFrameChg>
      </pc:sldChg>
      <pc:sldChg chg="addSp delSp modSp add replId">
        <pc:chgData name="Kimhuoy Yann" userId="S::kimhuoy.yann@cadt.edu.kh::63fd781d-418f-409c-a390-d2f5b9d9be4e" providerId="AD" clId="Web-{6024958C-FFD0-00E1-2E54-71B9C0124927}" dt="2024-07-15T16:29:31.073" v="242" actId="14100"/>
        <pc:sldMkLst>
          <pc:docMk/>
          <pc:sldMk cId="1013895243" sldId="312"/>
        </pc:sldMkLst>
        <pc:spChg chg="add del">
          <ac:chgData name="Kimhuoy Yann" userId="S::kimhuoy.yann@cadt.edu.kh::63fd781d-418f-409c-a390-d2f5b9d9be4e" providerId="AD" clId="Web-{6024958C-FFD0-00E1-2E54-71B9C0124927}" dt="2024-07-15T16:29:07.197" v="239"/>
          <ac:spMkLst>
            <pc:docMk/>
            <pc:sldMk cId="1013895243" sldId="312"/>
            <ac:spMk id="4" creationId="{EA20D6A1-AE4F-7BB5-D785-C9B6A21C32D7}"/>
          </ac:spMkLst>
        </pc:spChg>
        <pc:spChg chg="add mod">
          <ac:chgData name="Kimhuoy Yann" userId="S::kimhuoy.yann@cadt.edu.kh::63fd781d-418f-409c-a390-d2f5b9d9be4e" providerId="AD" clId="Web-{6024958C-FFD0-00E1-2E54-71B9C0124927}" dt="2024-07-15T16:29:02.259" v="237"/>
          <ac:spMkLst>
            <pc:docMk/>
            <pc:sldMk cId="1013895243" sldId="312"/>
            <ac:spMk id="7" creationId="{5095FE20-4AC0-F3A3-578C-D888F2E1C099}"/>
          </ac:spMkLst>
        </pc:spChg>
        <pc:spChg chg="add mod">
          <ac:chgData name="Kimhuoy Yann" userId="S::kimhuoy.yann@cadt.edu.kh::63fd781d-418f-409c-a390-d2f5b9d9be4e" providerId="AD" clId="Web-{6024958C-FFD0-00E1-2E54-71B9C0124927}" dt="2024-07-15T16:29:31.073" v="242" actId="14100"/>
          <ac:spMkLst>
            <pc:docMk/>
            <pc:sldMk cId="1013895243" sldId="312"/>
            <ac:spMk id="9" creationId="{8F47868A-12B2-20D2-84F4-4DC86FA2D200}"/>
          </ac:spMkLst>
        </pc:spChg>
        <pc:spChg chg="del">
          <ac:chgData name="Kimhuoy Yann" userId="S::kimhuoy.yann@cadt.edu.kh::63fd781d-418f-409c-a390-d2f5b9d9be4e" providerId="AD" clId="Web-{6024958C-FFD0-00E1-2E54-71B9C0124927}" dt="2024-07-15T16:28:54.728" v="235"/>
          <ac:spMkLst>
            <pc:docMk/>
            <pc:sldMk cId="1013895243" sldId="312"/>
            <ac:spMk id="27" creationId="{A317C1DB-97F6-11DC-F478-CA67C1FD185C}"/>
          </ac:spMkLst>
        </pc:spChg>
      </pc:sldChg>
    </pc:docChg>
  </pc:docChgLst>
  <pc:docChgLst>
    <pc:chgData name="Kimhuoy Yann" userId="S::kimhuoy.yann@cadt.edu.kh::63fd781d-418f-409c-a390-d2f5b9d9be4e" providerId="AD" clId="Web-{8F12F422-E45A-9C18-1BB2-7C89E71D2682}"/>
    <pc:docChg chg="addSld modSld">
      <pc:chgData name="Kimhuoy Yann" userId="S::kimhuoy.yann@cadt.edu.kh::63fd781d-418f-409c-a390-d2f5b9d9be4e" providerId="AD" clId="Web-{8F12F422-E45A-9C18-1BB2-7C89E71D2682}" dt="2024-07-16T04:05:35.216" v="236"/>
      <pc:docMkLst>
        <pc:docMk/>
      </pc:docMkLst>
      <pc:sldChg chg="addSp delSp modSp">
        <pc:chgData name="Kimhuoy Yann" userId="S::kimhuoy.yann@cadt.edu.kh::63fd781d-418f-409c-a390-d2f5b9d9be4e" providerId="AD" clId="Web-{8F12F422-E45A-9C18-1BB2-7C89E71D2682}" dt="2024-07-16T03:57:42.419" v="227" actId="1076"/>
        <pc:sldMkLst>
          <pc:docMk/>
          <pc:sldMk cId="0" sldId="256"/>
        </pc:sldMkLst>
        <pc:spChg chg="mod">
          <ac:chgData name="Kimhuoy Yann" userId="S::kimhuoy.yann@cadt.edu.kh::63fd781d-418f-409c-a390-d2f5b9d9be4e" providerId="AD" clId="Web-{8F12F422-E45A-9C18-1BB2-7C89E71D2682}" dt="2024-07-16T03:52:59.785" v="178" actId="20577"/>
          <ac:spMkLst>
            <pc:docMk/>
            <pc:sldMk cId="0" sldId="256"/>
            <ac:spMk id="2" creationId="{AA32AD07-2155-64C2-C947-028C7BD2FDF6}"/>
          </ac:spMkLst>
        </pc:spChg>
        <pc:spChg chg="mod">
          <ac:chgData name="Kimhuoy Yann" userId="S::kimhuoy.yann@cadt.edu.kh::63fd781d-418f-409c-a390-d2f5b9d9be4e" providerId="AD" clId="Web-{8F12F422-E45A-9C18-1BB2-7C89E71D2682}" dt="2024-07-16T03:52:39.378" v="174" actId="20577"/>
          <ac:spMkLst>
            <pc:docMk/>
            <pc:sldMk cId="0" sldId="256"/>
            <ac:spMk id="3" creationId="{9AEC5113-66F0-C8FB-3C73-72D51227D1ED}"/>
          </ac:spMkLst>
        </pc:spChg>
        <pc:spChg chg="mod">
          <ac:chgData name="Kimhuoy Yann" userId="S::kimhuoy.yann@cadt.edu.kh::63fd781d-418f-409c-a390-d2f5b9d9be4e" providerId="AD" clId="Web-{8F12F422-E45A-9C18-1BB2-7C89E71D2682}" dt="2024-07-16T03:49:23.309" v="116" actId="1076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Kimhuoy Yann" userId="S::kimhuoy.yann@cadt.edu.kh::63fd781d-418f-409c-a390-d2f5b9d9be4e" providerId="AD" clId="Web-{8F12F422-E45A-9C18-1BB2-7C89E71D2682}" dt="2024-07-16T03:49:44.278" v="121" actId="1076"/>
          <ac:spMkLst>
            <pc:docMk/>
            <pc:sldMk cId="0" sldId="256"/>
            <ac:spMk id="312" creationId="{00000000-0000-0000-0000-000000000000}"/>
          </ac:spMkLst>
        </pc:spChg>
        <pc:picChg chg="mod">
          <ac:chgData name="Kimhuoy Yann" userId="S::kimhuoy.yann@cadt.edu.kh::63fd781d-418f-409c-a390-d2f5b9d9be4e" providerId="AD" clId="Web-{8F12F422-E45A-9C18-1BB2-7C89E71D2682}" dt="2024-07-16T03:56:51.965" v="219" actId="1076"/>
          <ac:picMkLst>
            <pc:docMk/>
            <pc:sldMk cId="0" sldId="256"/>
            <ac:picMk id="4" creationId="{CB654D08-B73E-508A-5DCD-47D6700D340C}"/>
          </ac:picMkLst>
        </pc:picChg>
        <pc:picChg chg="mod">
          <ac:chgData name="Kimhuoy Yann" userId="S::kimhuoy.yann@cadt.edu.kh::63fd781d-418f-409c-a390-d2f5b9d9be4e" providerId="AD" clId="Web-{8F12F422-E45A-9C18-1BB2-7C89E71D2682}" dt="2024-07-16T03:56:51.965" v="220" actId="1076"/>
          <ac:picMkLst>
            <pc:docMk/>
            <pc:sldMk cId="0" sldId="256"/>
            <ac:picMk id="5" creationId="{1BC47FA4-6E8A-7CBD-E119-1C2A35824A07}"/>
          </ac:picMkLst>
        </pc:picChg>
        <pc:picChg chg="del">
          <ac:chgData name="Kimhuoy Yann" userId="S::kimhuoy.yann@cadt.edu.kh::63fd781d-418f-409c-a390-d2f5b9d9be4e" providerId="AD" clId="Web-{8F12F422-E45A-9C18-1BB2-7C89E71D2682}" dt="2024-07-16T03:43:53.028" v="97"/>
          <ac:picMkLst>
            <pc:docMk/>
            <pc:sldMk cId="0" sldId="256"/>
            <ac:picMk id="6" creationId="{058B0913-2D22-128A-4162-6852087A2221}"/>
          </ac:picMkLst>
        </pc:picChg>
        <pc:picChg chg="add del mod">
          <ac:chgData name="Kimhuoy Yann" userId="S::kimhuoy.yann@cadt.edu.kh::63fd781d-418f-409c-a390-d2f5b9d9be4e" providerId="AD" clId="Web-{8F12F422-E45A-9C18-1BB2-7C89E71D2682}" dt="2024-07-16T03:43:56.341" v="99"/>
          <ac:picMkLst>
            <pc:docMk/>
            <pc:sldMk cId="0" sldId="256"/>
            <ac:picMk id="7" creationId="{4EE95D8E-0F9C-101F-8FE0-36A7834783E3}"/>
          </ac:picMkLst>
        </pc:picChg>
        <pc:picChg chg="add del mod">
          <ac:chgData name="Kimhuoy Yann" userId="S::kimhuoy.yann@cadt.edu.kh::63fd781d-418f-409c-a390-d2f5b9d9be4e" providerId="AD" clId="Web-{8F12F422-E45A-9C18-1BB2-7C89E71D2682}" dt="2024-07-16T03:47:15.414" v="103"/>
          <ac:picMkLst>
            <pc:docMk/>
            <pc:sldMk cId="0" sldId="256"/>
            <ac:picMk id="8" creationId="{33BFB3DF-E165-0B1A-EA95-735E5C7CF6BF}"/>
          </ac:picMkLst>
        </pc:picChg>
        <pc:picChg chg="add mod">
          <ac:chgData name="Kimhuoy Yann" userId="S::kimhuoy.yann@cadt.edu.kh::63fd781d-418f-409c-a390-d2f5b9d9be4e" providerId="AD" clId="Web-{8F12F422-E45A-9C18-1BB2-7C89E71D2682}" dt="2024-07-16T03:57:42.419" v="227" actId="1076"/>
          <ac:picMkLst>
            <pc:docMk/>
            <pc:sldMk cId="0" sldId="256"/>
            <ac:picMk id="9" creationId="{59EB128E-E913-75AA-A090-A4254E4C6CE0}"/>
          </ac:picMkLst>
        </pc:picChg>
        <pc:picChg chg="add mod">
          <ac:chgData name="Kimhuoy Yann" userId="S::kimhuoy.yann@cadt.edu.kh::63fd781d-418f-409c-a390-d2f5b9d9be4e" providerId="AD" clId="Web-{8F12F422-E45A-9C18-1BB2-7C89E71D2682}" dt="2024-07-16T03:56:51.980" v="221" actId="1076"/>
          <ac:picMkLst>
            <pc:docMk/>
            <pc:sldMk cId="0" sldId="256"/>
            <ac:picMk id="10" creationId="{5EBFDDD5-1786-FF74-678B-8C511060B7CE}"/>
          </ac:picMkLst>
        </pc:picChg>
      </pc:sldChg>
      <pc:sldChg chg="addSp delSp">
        <pc:chgData name="Kimhuoy Yann" userId="S::kimhuoy.yann@cadt.edu.kh::63fd781d-418f-409c-a390-d2f5b9d9be4e" providerId="AD" clId="Web-{8F12F422-E45A-9C18-1BB2-7C89E71D2682}" dt="2024-07-16T03:53:42.068" v="180"/>
        <pc:sldMkLst>
          <pc:docMk/>
          <pc:sldMk cId="0" sldId="257"/>
        </pc:sldMkLst>
        <pc:spChg chg="add del">
          <ac:chgData name="Kimhuoy Yann" userId="S::kimhuoy.yann@cadt.edu.kh::63fd781d-418f-409c-a390-d2f5b9d9be4e" providerId="AD" clId="Web-{8F12F422-E45A-9C18-1BB2-7C89E71D2682}" dt="2024-07-16T03:53:41.646" v="179"/>
          <ac:spMkLst>
            <pc:docMk/>
            <pc:sldMk cId="0" sldId="257"/>
            <ac:spMk id="3" creationId="{EC171B56-C2F1-C0A0-717D-027E1202BE53}"/>
          </ac:spMkLst>
        </pc:spChg>
        <pc:spChg chg="add">
          <ac:chgData name="Kimhuoy Yann" userId="S::kimhuoy.yann@cadt.edu.kh::63fd781d-418f-409c-a390-d2f5b9d9be4e" providerId="AD" clId="Web-{8F12F422-E45A-9C18-1BB2-7C89E71D2682}" dt="2024-07-16T03:53:42.068" v="180"/>
          <ac:spMkLst>
            <pc:docMk/>
            <pc:sldMk cId="0" sldId="257"/>
            <ac:spMk id="5" creationId="{F9C0D205-CFD4-BFDA-0240-9F4AEEF2F3BC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0:19.389" v="126"/>
          <ac:spMkLst>
            <pc:docMk/>
            <pc:sldMk cId="0" sldId="257"/>
            <ac:spMk id="45" creationId="{FA872B5B-25F0-FC2D-88F4-E6CEEEFB3698}"/>
          </ac:spMkLst>
        </pc:spChg>
      </pc:sldChg>
      <pc:sldChg chg="addSp delSp">
        <pc:chgData name="Kimhuoy Yann" userId="S::kimhuoy.yann@cadt.edu.kh::63fd781d-418f-409c-a390-d2f5b9d9be4e" providerId="AD" clId="Web-{8F12F422-E45A-9C18-1BB2-7C89E71D2682}" dt="2024-07-16T03:53:46.115" v="182"/>
        <pc:sldMkLst>
          <pc:docMk/>
          <pc:sldMk cId="0" sldId="258"/>
        </pc:sldMkLst>
        <pc:spChg chg="add del">
          <ac:chgData name="Kimhuoy Yann" userId="S::kimhuoy.yann@cadt.edu.kh::63fd781d-418f-409c-a390-d2f5b9d9be4e" providerId="AD" clId="Web-{8F12F422-E45A-9C18-1BB2-7C89E71D2682}" dt="2024-07-16T03:53:45.802" v="181"/>
          <ac:spMkLst>
            <pc:docMk/>
            <pc:sldMk cId="0" sldId="258"/>
            <ac:spMk id="3" creationId="{EC3DECA0-53A4-7192-DAF2-4455F772D69D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0:29.561" v="128"/>
          <ac:spMkLst>
            <pc:docMk/>
            <pc:sldMk cId="0" sldId="258"/>
            <ac:spMk id="4" creationId="{6534E893-D5FE-A045-8FD5-D42C7F1C5AF6}"/>
          </ac:spMkLst>
        </pc:spChg>
        <pc:spChg chg="add">
          <ac:chgData name="Kimhuoy Yann" userId="S::kimhuoy.yann@cadt.edu.kh::63fd781d-418f-409c-a390-d2f5b9d9be4e" providerId="AD" clId="Web-{8F12F422-E45A-9C18-1BB2-7C89E71D2682}" dt="2024-07-16T03:53:46.115" v="182"/>
          <ac:spMkLst>
            <pc:docMk/>
            <pc:sldMk cId="0" sldId="258"/>
            <ac:spMk id="6" creationId="{B68DEB8E-E079-A50A-6317-17844AE76129}"/>
          </ac:spMkLst>
        </pc:spChg>
      </pc:sldChg>
      <pc:sldChg chg="addSp delSp">
        <pc:chgData name="Kimhuoy Yann" userId="S::kimhuoy.yann@cadt.edu.kh::63fd781d-418f-409c-a390-d2f5b9d9be4e" providerId="AD" clId="Web-{8F12F422-E45A-9C18-1BB2-7C89E71D2682}" dt="2024-07-16T03:53:49.615" v="184"/>
        <pc:sldMkLst>
          <pc:docMk/>
          <pc:sldMk cId="0" sldId="260"/>
        </pc:sldMkLst>
        <pc:spChg chg="add del">
          <ac:chgData name="Kimhuoy Yann" userId="S::kimhuoy.yann@cadt.edu.kh::63fd781d-418f-409c-a390-d2f5b9d9be4e" providerId="AD" clId="Web-{8F12F422-E45A-9C18-1BB2-7C89E71D2682}" dt="2024-07-16T03:53:49.302" v="183"/>
          <ac:spMkLst>
            <pc:docMk/>
            <pc:sldMk cId="0" sldId="260"/>
            <ac:spMk id="3" creationId="{3FD7D7FF-A787-E809-9064-B961E37DD5FB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0:33.186" v="130"/>
          <ac:spMkLst>
            <pc:docMk/>
            <pc:sldMk cId="0" sldId="260"/>
            <ac:spMk id="5" creationId="{106516AB-55D4-A7BF-C467-05E0F6083E45}"/>
          </ac:spMkLst>
        </pc:spChg>
        <pc:spChg chg="add">
          <ac:chgData name="Kimhuoy Yann" userId="S::kimhuoy.yann@cadt.edu.kh::63fd781d-418f-409c-a390-d2f5b9d9be4e" providerId="AD" clId="Web-{8F12F422-E45A-9C18-1BB2-7C89E71D2682}" dt="2024-07-16T03:53:49.615" v="184"/>
          <ac:spMkLst>
            <pc:docMk/>
            <pc:sldMk cId="0" sldId="260"/>
            <ac:spMk id="27" creationId="{26A4A779-C851-183D-E1D8-113E1CA0877C}"/>
          </ac:spMkLst>
        </pc:spChg>
      </pc:sldChg>
      <pc:sldChg chg="addSp delSp">
        <pc:chgData name="Kimhuoy Yann" userId="S::kimhuoy.yann@cadt.edu.kh::63fd781d-418f-409c-a390-d2f5b9d9be4e" providerId="AD" clId="Web-{8F12F422-E45A-9C18-1BB2-7C89E71D2682}" dt="2024-07-16T03:54:04.600" v="190"/>
        <pc:sldMkLst>
          <pc:docMk/>
          <pc:sldMk cId="0" sldId="262"/>
        </pc:sldMkLst>
        <pc:spChg chg="del">
          <ac:chgData name="Kimhuoy Yann" userId="S::kimhuoy.yann@cadt.edu.kh::63fd781d-418f-409c-a390-d2f5b9d9be4e" providerId="AD" clId="Web-{8F12F422-E45A-9C18-1BB2-7C89E71D2682}" dt="2024-07-16T03:50:48.718" v="134"/>
          <ac:spMkLst>
            <pc:docMk/>
            <pc:sldMk cId="0" sldId="262"/>
            <ac:spMk id="3" creationId="{604D9705-98DD-CF8B-7D15-5572A55896B9}"/>
          </ac:spMkLst>
        </pc:spChg>
        <pc:spChg chg="add del">
          <ac:chgData name="Kimhuoy Yann" userId="S::kimhuoy.yann@cadt.edu.kh::63fd781d-418f-409c-a390-d2f5b9d9be4e" providerId="AD" clId="Web-{8F12F422-E45A-9C18-1BB2-7C89E71D2682}" dt="2024-07-16T03:54:03.740" v="189"/>
          <ac:spMkLst>
            <pc:docMk/>
            <pc:sldMk cId="0" sldId="262"/>
            <ac:spMk id="4" creationId="{2AF2E1F7-1410-5B50-A879-39F6B57E9E6E}"/>
          </ac:spMkLst>
        </pc:spChg>
        <pc:spChg chg="add del">
          <ac:chgData name="Kimhuoy Yann" userId="S::kimhuoy.yann@cadt.edu.kh::63fd781d-418f-409c-a390-d2f5b9d9be4e" providerId="AD" clId="Web-{8F12F422-E45A-9C18-1BB2-7C89E71D2682}" dt="2024-07-16T03:53:59.224" v="188"/>
          <ac:spMkLst>
            <pc:docMk/>
            <pc:sldMk cId="0" sldId="262"/>
            <ac:spMk id="6" creationId="{DFF32F14-2771-46D7-5D3A-2BE5DD3A596B}"/>
          </ac:spMkLst>
        </pc:spChg>
        <pc:spChg chg="add">
          <ac:chgData name="Kimhuoy Yann" userId="S::kimhuoy.yann@cadt.edu.kh::63fd781d-418f-409c-a390-d2f5b9d9be4e" providerId="AD" clId="Web-{8F12F422-E45A-9C18-1BB2-7C89E71D2682}" dt="2024-07-16T03:54:04.600" v="190"/>
          <ac:spMkLst>
            <pc:docMk/>
            <pc:sldMk cId="0" sldId="262"/>
            <ac:spMk id="8" creationId="{33528394-BF42-EC9F-CF19-9EFB13C03BE4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18.241" v="194" actId="20577"/>
        <pc:sldMkLst>
          <pc:docMk/>
          <pc:sldMk cId="0" sldId="267"/>
        </pc:sldMkLst>
        <pc:spChg chg="del">
          <ac:chgData name="Kimhuoy Yann" userId="S::kimhuoy.yann@cadt.edu.kh::63fd781d-418f-409c-a390-d2f5b9d9be4e" providerId="AD" clId="Web-{8F12F422-E45A-9C18-1BB2-7C89E71D2682}" dt="2024-07-16T03:50:57.124" v="138"/>
          <ac:spMkLst>
            <pc:docMk/>
            <pc:sldMk cId="0" sldId="267"/>
            <ac:spMk id="3" creationId="{9DFE3704-839D-A116-E455-EF753C407CB8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4:18.241" v="194" actId="20577"/>
          <ac:spMkLst>
            <pc:docMk/>
            <pc:sldMk cId="0" sldId="267"/>
            <ac:spMk id="4" creationId="{BC06C0F7-71E4-5551-41A5-22C8EBDFF148}"/>
          </ac:spMkLst>
        </pc:spChg>
      </pc:sldChg>
      <pc:sldChg chg="addSp delSp">
        <pc:chgData name="Kimhuoy Yann" userId="S::kimhuoy.yann@cadt.edu.kh::63fd781d-418f-409c-a390-d2f5b9d9be4e" providerId="AD" clId="Web-{8F12F422-E45A-9C18-1BB2-7C89E71D2682}" dt="2024-07-16T03:53:52.990" v="186"/>
        <pc:sldMkLst>
          <pc:docMk/>
          <pc:sldMk cId="423426625" sldId="289"/>
        </pc:sldMkLst>
        <pc:spChg chg="del">
          <ac:chgData name="Kimhuoy Yann" userId="S::kimhuoy.yann@cadt.edu.kh::63fd781d-418f-409c-a390-d2f5b9d9be4e" providerId="AD" clId="Web-{8F12F422-E45A-9C18-1BB2-7C89E71D2682}" dt="2024-07-16T03:50:44.593" v="132"/>
          <ac:spMkLst>
            <pc:docMk/>
            <pc:sldMk cId="423426625" sldId="289"/>
            <ac:spMk id="10" creationId="{10C88001-8D7B-A59C-5088-9D342EB4ACA9}"/>
          </ac:spMkLst>
        </pc:spChg>
        <pc:spChg chg="add del">
          <ac:chgData name="Kimhuoy Yann" userId="S::kimhuoy.yann@cadt.edu.kh::63fd781d-418f-409c-a390-d2f5b9d9be4e" providerId="AD" clId="Web-{8F12F422-E45A-9C18-1BB2-7C89E71D2682}" dt="2024-07-16T03:53:52.708" v="185"/>
          <ac:spMkLst>
            <pc:docMk/>
            <pc:sldMk cId="423426625" sldId="289"/>
            <ac:spMk id="11" creationId="{888D3574-4E29-50BC-1531-1DAB31EC1A3D}"/>
          </ac:spMkLst>
        </pc:spChg>
        <pc:spChg chg="add">
          <ac:chgData name="Kimhuoy Yann" userId="S::kimhuoy.yann@cadt.edu.kh::63fd781d-418f-409c-a390-d2f5b9d9be4e" providerId="AD" clId="Web-{8F12F422-E45A-9C18-1BB2-7C89E71D2682}" dt="2024-07-16T03:53:52.990" v="186"/>
          <ac:spMkLst>
            <pc:docMk/>
            <pc:sldMk cId="423426625" sldId="289"/>
            <ac:spMk id="13" creationId="{CBAB2564-8A86-3E74-6C73-1ED8C517C2AA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27.788" v="198" actId="20577"/>
        <pc:sldMkLst>
          <pc:docMk/>
          <pc:sldMk cId="1784642544" sldId="291"/>
        </pc:sldMkLst>
        <pc:spChg chg="del">
          <ac:chgData name="Kimhuoy Yann" userId="S::kimhuoy.yann@cadt.edu.kh::63fd781d-418f-409c-a390-d2f5b9d9be4e" providerId="AD" clId="Web-{8F12F422-E45A-9C18-1BB2-7C89E71D2682}" dt="2024-07-16T03:51:05.265" v="142"/>
          <ac:spMkLst>
            <pc:docMk/>
            <pc:sldMk cId="1784642544" sldId="291"/>
            <ac:spMk id="3" creationId="{A5F26D7C-2340-C79F-F285-8F87A15D6FD5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4:27.788" v="198" actId="20577"/>
          <ac:spMkLst>
            <pc:docMk/>
            <pc:sldMk cId="1784642544" sldId="291"/>
            <ac:spMk id="4" creationId="{4572EE3E-788F-635B-0A39-18B328617880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32.663" v="200" actId="20577"/>
        <pc:sldMkLst>
          <pc:docMk/>
          <pc:sldMk cId="2499091923" sldId="293"/>
        </pc:sldMkLst>
        <pc:spChg chg="add mod">
          <ac:chgData name="Kimhuoy Yann" userId="S::kimhuoy.yann@cadt.edu.kh::63fd781d-418f-409c-a390-d2f5b9d9be4e" providerId="AD" clId="Web-{8F12F422-E45A-9C18-1BB2-7C89E71D2682}" dt="2024-07-16T03:54:32.663" v="200" actId="20577"/>
          <ac:spMkLst>
            <pc:docMk/>
            <pc:sldMk cId="2499091923" sldId="293"/>
            <ac:spMk id="3" creationId="{966D7560-A1A0-168D-1036-8A3BBA2EEDB8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1:09.703" v="144"/>
          <ac:spMkLst>
            <pc:docMk/>
            <pc:sldMk cId="2499091923" sldId="293"/>
            <ac:spMk id="23" creationId="{89305103-035E-4F74-C208-C425BE1FCC47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37.304" v="202" actId="20577"/>
        <pc:sldMkLst>
          <pc:docMk/>
          <pc:sldMk cId="71203169" sldId="294"/>
        </pc:sldMkLst>
        <pc:spChg chg="del">
          <ac:chgData name="Kimhuoy Yann" userId="S::kimhuoy.yann@cadt.edu.kh::63fd781d-418f-409c-a390-d2f5b9d9be4e" providerId="AD" clId="Web-{8F12F422-E45A-9C18-1BB2-7C89E71D2682}" dt="2024-07-16T03:51:17.031" v="146"/>
          <ac:spMkLst>
            <pc:docMk/>
            <pc:sldMk cId="71203169" sldId="294"/>
            <ac:spMk id="3" creationId="{679B1144-0FED-19F1-2F3F-4D82DB05F3BD}"/>
          </ac:spMkLst>
        </pc:spChg>
        <pc:spChg chg="add del">
          <ac:chgData name="Kimhuoy Yann" userId="S::kimhuoy.yann@cadt.edu.kh::63fd781d-418f-409c-a390-d2f5b9d9be4e" providerId="AD" clId="Web-{8F12F422-E45A-9C18-1BB2-7C89E71D2682}" dt="2024-07-16T03:51:20.594" v="148"/>
          <ac:spMkLst>
            <pc:docMk/>
            <pc:sldMk cId="71203169" sldId="294"/>
            <ac:spMk id="4" creationId="{23217831-EB8F-12C2-7DE4-DF60F007F7EE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4:37.304" v="202" actId="20577"/>
          <ac:spMkLst>
            <pc:docMk/>
            <pc:sldMk cId="71203169" sldId="294"/>
            <ac:spMk id="6" creationId="{DF98BD13-D83B-9249-FEEC-4ECFBC66D9A1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42.523" v="204" actId="20577"/>
        <pc:sldMkLst>
          <pc:docMk/>
          <pc:sldMk cId="81719659" sldId="295"/>
        </pc:sldMkLst>
        <pc:spChg chg="add del mod">
          <ac:chgData name="Kimhuoy Yann" userId="S::kimhuoy.yann@cadt.edu.kh::63fd781d-418f-409c-a390-d2f5b9d9be4e" providerId="AD" clId="Web-{8F12F422-E45A-9C18-1BB2-7C89E71D2682}" dt="2024-07-16T03:33:16.663" v="4"/>
          <ac:spMkLst>
            <pc:docMk/>
            <pc:sldMk cId="81719659" sldId="295"/>
            <ac:spMk id="2" creationId="{784FA7B2-EFDE-426E-0FE3-34CA8F08DA20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1:24.704" v="150"/>
          <ac:spMkLst>
            <pc:docMk/>
            <pc:sldMk cId="81719659" sldId="295"/>
            <ac:spMk id="3" creationId="{EF516BCF-AC10-B10D-5EFC-85343E5CD892}"/>
          </ac:spMkLst>
        </pc:spChg>
        <pc:spChg chg="mod">
          <ac:chgData name="Kimhuoy Yann" userId="S::kimhuoy.yann@cadt.edu.kh::63fd781d-418f-409c-a390-d2f5b9d9be4e" providerId="AD" clId="Web-{8F12F422-E45A-9C18-1BB2-7C89E71D2682}" dt="2024-07-16T03:35:31.261" v="53" actId="1076"/>
          <ac:spMkLst>
            <pc:docMk/>
            <pc:sldMk cId="81719659" sldId="295"/>
            <ac:spMk id="4" creationId="{7ED352EC-C812-0065-EF58-A4FFB9FC242B}"/>
          </ac:spMkLst>
        </pc:spChg>
        <pc:spChg chg="add del mod">
          <ac:chgData name="Kimhuoy Yann" userId="S::kimhuoy.yann@cadt.edu.kh::63fd781d-418f-409c-a390-d2f5b9d9be4e" providerId="AD" clId="Web-{8F12F422-E45A-9C18-1BB2-7C89E71D2682}" dt="2024-07-16T03:33:26.116" v="8"/>
          <ac:spMkLst>
            <pc:docMk/>
            <pc:sldMk cId="81719659" sldId="295"/>
            <ac:spMk id="5" creationId="{E0676887-CF1B-5681-9238-34608C17277C}"/>
          </ac:spMkLst>
        </pc:spChg>
        <pc:spChg chg="mod">
          <ac:chgData name="Kimhuoy Yann" userId="S::kimhuoy.yann@cadt.edu.kh::63fd781d-418f-409c-a390-d2f5b9d9be4e" providerId="AD" clId="Web-{8F12F422-E45A-9C18-1BB2-7C89E71D2682}" dt="2024-07-16T03:35:31.261" v="52" actId="1076"/>
          <ac:spMkLst>
            <pc:docMk/>
            <pc:sldMk cId="81719659" sldId="295"/>
            <ac:spMk id="6" creationId="{75D655C3-5502-7813-2A39-FC3C63C7CB34}"/>
          </ac:spMkLst>
        </pc:spChg>
        <pc:spChg chg="del mod">
          <ac:chgData name="Kimhuoy Yann" userId="S::kimhuoy.yann@cadt.edu.kh::63fd781d-418f-409c-a390-d2f5b9d9be4e" providerId="AD" clId="Web-{8F12F422-E45A-9C18-1BB2-7C89E71D2682}" dt="2024-07-16T03:33:46.461" v="14"/>
          <ac:spMkLst>
            <pc:docMk/>
            <pc:sldMk cId="81719659" sldId="295"/>
            <ac:spMk id="7" creationId="{E8670FCE-6450-6BAE-3B87-ED83C099764F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35:31.277" v="54" actId="1076"/>
          <ac:spMkLst>
            <pc:docMk/>
            <pc:sldMk cId="81719659" sldId="295"/>
            <ac:spMk id="8" creationId="{09C9BFF9-4477-6C0F-5100-F5EAC63D83BB}"/>
          </ac:spMkLst>
        </pc:spChg>
        <pc:spChg chg="add del mod">
          <ac:chgData name="Kimhuoy Yann" userId="S::kimhuoy.yann@cadt.edu.kh::63fd781d-418f-409c-a390-d2f5b9d9be4e" providerId="AD" clId="Web-{8F12F422-E45A-9C18-1BB2-7C89E71D2682}" dt="2024-07-16T03:35:31.292" v="55" actId="1076"/>
          <ac:spMkLst>
            <pc:docMk/>
            <pc:sldMk cId="81719659" sldId="295"/>
            <ac:spMk id="9" creationId="{244861F5-E672-F7A2-9E31-0AD81076B925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4:42.523" v="204" actId="20577"/>
          <ac:spMkLst>
            <pc:docMk/>
            <pc:sldMk cId="81719659" sldId="295"/>
            <ac:spMk id="11" creationId="{15D1A316-47B5-ED70-5627-254A6365E932}"/>
          </ac:spMkLst>
        </pc:spChg>
        <pc:spChg chg="del">
          <ac:chgData name="Kimhuoy Yann" userId="S::kimhuoy.yann@cadt.edu.kh::63fd781d-418f-409c-a390-d2f5b9d9be4e" providerId="AD" clId="Web-{8F12F422-E45A-9C18-1BB2-7C89E71D2682}" dt="2024-07-16T03:35:09.042" v="42"/>
          <ac:spMkLst>
            <pc:docMk/>
            <pc:sldMk cId="81719659" sldId="295"/>
            <ac:spMk id="27" creationId="{ADA9A232-4B09-2255-1508-684E2B81BC72}"/>
          </ac:spMkLst>
        </pc:spChg>
        <pc:spChg chg="del mod">
          <ac:chgData name="Kimhuoy Yann" userId="S::kimhuoy.yann@cadt.edu.kh::63fd781d-418f-409c-a390-d2f5b9d9be4e" providerId="AD" clId="Web-{8F12F422-E45A-9C18-1BB2-7C89E71D2682}" dt="2024-07-16T03:35:13.760" v="44"/>
          <ac:spMkLst>
            <pc:docMk/>
            <pc:sldMk cId="81719659" sldId="295"/>
            <ac:spMk id="29" creationId="{F3E4DA2C-134D-5BE9-2E53-360245C0DB6B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50.132" v="206" actId="20577"/>
        <pc:sldMkLst>
          <pc:docMk/>
          <pc:sldMk cId="2392245788" sldId="299"/>
        </pc:sldMkLst>
        <pc:spChg chg="add mod">
          <ac:chgData name="Kimhuoy Yann" userId="S::kimhuoy.yann@cadt.edu.kh::63fd781d-418f-409c-a390-d2f5b9d9be4e" providerId="AD" clId="Web-{8F12F422-E45A-9C18-1BB2-7C89E71D2682}" dt="2024-07-16T03:54:50.132" v="206" actId="20577"/>
          <ac:spMkLst>
            <pc:docMk/>
            <pc:sldMk cId="2392245788" sldId="299"/>
            <ac:spMk id="3" creationId="{B8921FC2-B000-AEFF-F37D-B6026B2012D1}"/>
          </ac:spMkLst>
        </pc:spChg>
        <pc:spChg chg="mod">
          <ac:chgData name="Kimhuoy Yann" userId="S::kimhuoy.yann@cadt.edu.kh::63fd781d-418f-409c-a390-d2f5b9d9be4e" providerId="AD" clId="Web-{8F12F422-E45A-9C18-1BB2-7C89E71D2682}" dt="2024-07-16T03:35:56.809" v="56" actId="1076"/>
          <ac:spMkLst>
            <pc:docMk/>
            <pc:sldMk cId="2392245788" sldId="299"/>
            <ac:spMk id="4" creationId="{A7AB68E9-4750-FE0E-FF50-2E592811F908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1:35.360" v="152"/>
          <ac:spMkLst>
            <pc:docMk/>
            <pc:sldMk cId="2392245788" sldId="299"/>
            <ac:spMk id="6" creationId="{899BC65E-8001-AC97-457D-7B6537F51937}"/>
          </ac:spMkLst>
        </pc:spChg>
        <pc:spChg chg="mod">
          <ac:chgData name="Kimhuoy Yann" userId="S::kimhuoy.yann@cadt.edu.kh::63fd781d-418f-409c-a390-d2f5b9d9be4e" providerId="AD" clId="Web-{8F12F422-E45A-9C18-1BB2-7C89E71D2682}" dt="2024-07-16T03:35:56.840" v="57" actId="1076"/>
          <ac:spMkLst>
            <pc:docMk/>
            <pc:sldMk cId="2392245788" sldId="299"/>
            <ac:spMk id="7" creationId="{A317C1DB-97F6-11DC-F478-CA67C1FD185C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53.164" v="208" actId="20577"/>
        <pc:sldMkLst>
          <pc:docMk/>
          <pc:sldMk cId="1562449701" sldId="300"/>
        </pc:sldMkLst>
        <pc:spChg chg="del">
          <ac:chgData name="Kimhuoy Yann" userId="S::kimhuoy.yann@cadt.edu.kh::63fd781d-418f-409c-a390-d2f5b9d9be4e" providerId="AD" clId="Web-{8F12F422-E45A-9C18-1BB2-7C89E71D2682}" dt="2024-07-16T03:51:40.626" v="154"/>
          <ac:spMkLst>
            <pc:docMk/>
            <pc:sldMk cId="1562449701" sldId="300"/>
            <ac:spMk id="3" creationId="{3D59A246-3FB7-3FA4-6F49-38811041AE46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4:53.164" v="208" actId="20577"/>
          <ac:spMkLst>
            <pc:docMk/>
            <pc:sldMk cId="1562449701" sldId="300"/>
            <ac:spMk id="4" creationId="{2536AA9D-DDA3-8E97-3A96-E639AA24C37F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5:04.898" v="210" actId="20577"/>
        <pc:sldMkLst>
          <pc:docMk/>
          <pc:sldMk cId="261449351" sldId="302"/>
        </pc:sldMkLst>
        <pc:spChg chg="del mod">
          <ac:chgData name="Kimhuoy Yann" userId="S::kimhuoy.yann@cadt.edu.kh::63fd781d-418f-409c-a390-d2f5b9d9be4e" providerId="AD" clId="Web-{8F12F422-E45A-9C18-1BB2-7C89E71D2682}" dt="2024-07-16T03:37:01.108" v="63"/>
          <ac:spMkLst>
            <pc:docMk/>
            <pc:sldMk cId="261449351" sldId="302"/>
            <ac:spMk id="2" creationId="{8E1DCBCE-FD2A-A043-F34B-752B23F5E1AD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36:54.467" v="61" actId="20577"/>
          <ac:spMkLst>
            <pc:docMk/>
            <pc:sldMk cId="261449351" sldId="302"/>
            <ac:spMk id="4" creationId="{29516EB1-A0C4-F029-E5F7-6A735FDDCD75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1:44.532" v="156"/>
          <ac:spMkLst>
            <pc:docMk/>
            <pc:sldMk cId="261449351" sldId="302"/>
            <ac:spMk id="7" creationId="{AFEDF73E-79DF-3222-AF1C-8B4FB028CC51}"/>
          </ac:spMkLst>
        </pc:spChg>
        <pc:spChg chg="add del mod">
          <ac:chgData name="Kimhuoy Yann" userId="S::kimhuoy.yann@cadt.edu.kh::63fd781d-418f-409c-a390-d2f5b9d9be4e" providerId="AD" clId="Web-{8F12F422-E45A-9C18-1BB2-7C89E71D2682}" dt="2024-07-16T03:37:36.062" v="71"/>
          <ac:spMkLst>
            <pc:docMk/>
            <pc:sldMk cId="261449351" sldId="302"/>
            <ac:spMk id="8" creationId="{B1BE9AC9-FAA9-2D84-6AF1-D8E46A4E759D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5:04.898" v="210" actId="20577"/>
          <ac:spMkLst>
            <pc:docMk/>
            <pc:sldMk cId="261449351" sldId="302"/>
            <ac:spMk id="10" creationId="{99037FD6-A90B-8C4D-4430-EBE50537789C}"/>
          </ac:spMkLst>
        </pc:spChg>
        <pc:graphicFrameChg chg="mod">
          <ac:chgData name="Kimhuoy Yann" userId="S::kimhuoy.yann@cadt.edu.kh::63fd781d-418f-409c-a390-d2f5b9d9be4e" providerId="AD" clId="Web-{8F12F422-E45A-9C18-1BB2-7C89E71D2682}" dt="2024-07-16T03:37:43.219" v="72" actId="1076"/>
          <ac:graphicFrameMkLst>
            <pc:docMk/>
            <pc:sldMk cId="261449351" sldId="302"/>
            <ac:graphicFrameMk id="5" creationId="{61DBC6A8-5FFE-97AF-13E1-E7F75278447B}"/>
          </ac:graphicFrameMkLst>
        </pc:graphicFrameChg>
      </pc:sldChg>
      <pc:sldChg chg="addSp delSp modSp">
        <pc:chgData name="Kimhuoy Yann" userId="S::kimhuoy.yann@cadt.edu.kh::63fd781d-418f-409c-a390-d2f5b9d9be4e" providerId="AD" clId="Web-{8F12F422-E45A-9C18-1BB2-7C89E71D2682}" dt="2024-07-16T03:55:09.258" v="212" actId="20577"/>
        <pc:sldMkLst>
          <pc:docMk/>
          <pc:sldMk cId="3596622748" sldId="303"/>
        </pc:sldMkLst>
        <pc:spChg chg="del mod">
          <ac:chgData name="Kimhuoy Yann" userId="S::kimhuoy.yann@cadt.edu.kh::63fd781d-418f-409c-a390-d2f5b9d9be4e" providerId="AD" clId="Web-{8F12F422-E45A-9C18-1BB2-7C89E71D2682}" dt="2024-07-16T03:37:21.546" v="68"/>
          <ac:spMkLst>
            <pc:docMk/>
            <pc:sldMk cId="3596622748" sldId="303"/>
            <ac:spMk id="2" creationId="{8E1DCBCE-FD2A-A043-F34B-752B23F5E1AD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37:29.890" v="70" actId="1076"/>
          <ac:spMkLst>
            <pc:docMk/>
            <pc:sldMk cId="3596622748" sldId="303"/>
            <ac:spMk id="4" creationId="{7308792F-ADAE-0AB1-B903-613879120B27}"/>
          </ac:spMkLst>
        </pc:spChg>
        <pc:spChg chg="del">
          <ac:chgData name="Kimhuoy Yann" userId="S::kimhuoy.yann@cadt.edu.kh::63fd781d-418f-409c-a390-d2f5b9d9be4e" providerId="AD" clId="Web-{8F12F422-E45A-9C18-1BB2-7C89E71D2682}" dt="2024-07-16T03:51:48.611" v="158"/>
          <ac:spMkLst>
            <pc:docMk/>
            <pc:sldMk cId="3596622748" sldId="303"/>
            <ac:spMk id="7" creationId="{BAF1A05F-6595-F593-0958-E737B3C7F400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5:09.258" v="212" actId="20577"/>
          <ac:spMkLst>
            <pc:docMk/>
            <pc:sldMk cId="3596622748" sldId="303"/>
            <ac:spMk id="8" creationId="{772584DE-5D7E-D790-6F89-D0D956E3E12D}"/>
          </ac:spMkLst>
        </pc:spChg>
        <pc:graphicFrameChg chg="mod">
          <ac:chgData name="Kimhuoy Yann" userId="S::kimhuoy.yann@cadt.edu.kh::63fd781d-418f-409c-a390-d2f5b9d9be4e" providerId="AD" clId="Web-{8F12F422-E45A-9C18-1BB2-7C89E71D2682}" dt="2024-07-16T03:38:02.579" v="74" actId="1076"/>
          <ac:graphicFrameMkLst>
            <pc:docMk/>
            <pc:sldMk cId="3596622748" sldId="303"/>
            <ac:graphicFrameMk id="5" creationId="{26081240-9610-3DB9-5385-56E54B2DBD53}"/>
          </ac:graphicFrameMkLst>
        </pc:graphicFrameChg>
      </pc:sldChg>
      <pc:sldChg chg="addSp delSp modSp">
        <pc:chgData name="Kimhuoy Yann" userId="S::kimhuoy.yann@cadt.edu.kh::63fd781d-418f-409c-a390-d2f5b9d9be4e" providerId="AD" clId="Web-{8F12F422-E45A-9C18-1BB2-7C89E71D2682}" dt="2024-07-16T03:55:14.508" v="214" actId="20577"/>
        <pc:sldMkLst>
          <pc:docMk/>
          <pc:sldMk cId="3555653352" sldId="304"/>
        </pc:sldMkLst>
        <pc:spChg chg="del">
          <ac:chgData name="Kimhuoy Yann" userId="S::kimhuoy.yann@cadt.edu.kh::63fd781d-418f-409c-a390-d2f5b9d9be4e" providerId="AD" clId="Web-{8F12F422-E45A-9C18-1BB2-7C89E71D2682}" dt="2024-07-16T03:51:53.111" v="160"/>
          <ac:spMkLst>
            <pc:docMk/>
            <pc:sldMk cId="3555653352" sldId="304"/>
            <ac:spMk id="3" creationId="{82BC4C18-3FA1-F7B8-A91C-428F05AFD2E7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5:14.508" v="214" actId="20577"/>
          <ac:spMkLst>
            <pc:docMk/>
            <pc:sldMk cId="3555653352" sldId="304"/>
            <ac:spMk id="4" creationId="{5A149607-0E65-B745-5137-392E25FAF699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5:19.555" v="216" actId="20577"/>
        <pc:sldMkLst>
          <pc:docMk/>
          <pc:sldMk cId="3597579079" sldId="305"/>
        </pc:sldMkLst>
        <pc:spChg chg="del">
          <ac:chgData name="Kimhuoy Yann" userId="S::kimhuoy.yann@cadt.edu.kh::63fd781d-418f-409c-a390-d2f5b9d9be4e" providerId="AD" clId="Web-{8F12F422-E45A-9C18-1BB2-7C89E71D2682}" dt="2024-07-16T03:51:56.267" v="162"/>
          <ac:spMkLst>
            <pc:docMk/>
            <pc:sldMk cId="3597579079" sldId="305"/>
            <ac:spMk id="3" creationId="{09FBC01B-E3B1-39FC-1413-77ACEDCAA33C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5:19.555" v="216" actId="20577"/>
          <ac:spMkLst>
            <pc:docMk/>
            <pc:sldMk cId="3597579079" sldId="305"/>
            <ac:spMk id="4" creationId="{CC1A9E32-A20C-5179-5C9E-6599DB7BF53E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8:08.717" v="235"/>
        <pc:sldMkLst>
          <pc:docMk/>
          <pc:sldMk cId="3000242909" sldId="307"/>
        </pc:sldMkLst>
        <pc:spChg chg="del">
          <ac:chgData name="Kimhuoy Yann" userId="S::kimhuoy.yann@cadt.edu.kh::63fd781d-418f-409c-a390-d2f5b9d9be4e" providerId="AD" clId="Web-{8F12F422-E45A-9C18-1BB2-7C89E71D2682}" dt="2024-07-16T03:51:59.814" v="164"/>
          <ac:spMkLst>
            <pc:docMk/>
            <pc:sldMk cId="3000242909" sldId="307"/>
            <ac:spMk id="3" creationId="{A91ECBA2-C3A9-62CD-16B5-7E9EA6BABCFA}"/>
          </ac:spMkLst>
        </pc:spChg>
        <pc:spChg chg="mod">
          <ac:chgData name="Kimhuoy Yann" userId="S::kimhuoy.yann@cadt.edu.kh::63fd781d-418f-409c-a390-d2f5b9d9be4e" providerId="AD" clId="Web-{8F12F422-E45A-9C18-1BB2-7C89E71D2682}" dt="2024-07-16T03:52:32.128" v="170" actId="1076"/>
          <ac:spMkLst>
            <pc:docMk/>
            <pc:sldMk cId="3000242909" sldId="307"/>
            <ac:spMk id="4" creationId="{C63B9BDA-C012-A2D2-F25F-3198E8FC2EAB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5:24.196" v="218" actId="20577"/>
          <ac:spMkLst>
            <pc:docMk/>
            <pc:sldMk cId="3000242909" sldId="307"/>
            <ac:spMk id="5" creationId="{BE338495-9F7D-A38B-90F6-6C99924E39ED}"/>
          </ac:spMkLst>
        </pc:spChg>
        <pc:spChg chg="mod">
          <ac:chgData name="Kimhuoy Yann" userId="S::kimhuoy.yann@cadt.edu.kh::63fd781d-418f-409c-a390-d2f5b9d9be4e" providerId="AD" clId="Web-{8F12F422-E45A-9C18-1BB2-7C89E71D2682}" dt="2024-07-16T03:52:32.143" v="171" actId="1076"/>
          <ac:spMkLst>
            <pc:docMk/>
            <pc:sldMk cId="3000242909" sldId="307"/>
            <ac:spMk id="11" creationId="{3DA445BE-39C0-B306-568C-2164AEB40D5C}"/>
          </ac:spMkLst>
        </pc:spChg>
        <pc:spChg chg="mod">
          <ac:chgData name="Kimhuoy Yann" userId="S::kimhuoy.yann@cadt.edu.kh::63fd781d-418f-409c-a390-d2f5b9d9be4e" providerId="AD" clId="Web-{8F12F422-E45A-9C18-1BB2-7C89E71D2682}" dt="2024-07-16T03:52:32.143" v="172" actId="1076"/>
          <ac:spMkLst>
            <pc:docMk/>
            <pc:sldMk cId="3000242909" sldId="307"/>
            <ac:spMk id="12" creationId="{1CB26E80-C563-ABDA-494D-5E11A237C8CE}"/>
          </ac:spMkLst>
        </pc:spChg>
        <pc:picChg chg="del">
          <ac:chgData name="Kimhuoy Yann" userId="S::kimhuoy.yann@cadt.edu.kh::63fd781d-418f-409c-a390-d2f5b9d9be4e" providerId="AD" clId="Web-{8F12F422-E45A-9C18-1BB2-7C89E71D2682}" dt="2024-07-16T03:58:04.561" v="230"/>
          <ac:picMkLst>
            <pc:docMk/>
            <pc:sldMk cId="3000242909" sldId="307"/>
            <ac:picMk id="6" creationId="{CCA577E6-509E-AA30-BF33-10A27964EE2F}"/>
          </ac:picMkLst>
        </pc:picChg>
        <pc:picChg chg="del">
          <ac:chgData name="Kimhuoy Yann" userId="S::kimhuoy.yann@cadt.edu.kh::63fd781d-418f-409c-a390-d2f5b9d9be4e" providerId="AD" clId="Web-{8F12F422-E45A-9C18-1BB2-7C89E71D2682}" dt="2024-07-16T03:58:04.561" v="229"/>
          <ac:picMkLst>
            <pc:docMk/>
            <pc:sldMk cId="3000242909" sldId="307"/>
            <ac:picMk id="8" creationId="{F07507E2-47C5-1642-77F8-8D4B0623447D}"/>
          </ac:picMkLst>
        </pc:picChg>
        <pc:picChg chg="add del">
          <ac:chgData name="Kimhuoy Yann" userId="S::kimhuoy.yann@cadt.edu.kh::63fd781d-418f-409c-a390-d2f5b9d9be4e" providerId="AD" clId="Web-{8F12F422-E45A-9C18-1BB2-7C89E71D2682}" dt="2024-07-16T03:58:06.967" v="231"/>
          <ac:picMkLst>
            <pc:docMk/>
            <pc:sldMk cId="3000242909" sldId="307"/>
            <ac:picMk id="9" creationId="{FA1BEFB0-61A9-9635-C29A-81D13358BCE6}"/>
          </ac:picMkLst>
        </pc:picChg>
        <pc:picChg chg="del">
          <ac:chgData name="Kimhuoy Yann" userId="S::kimhuoy.yann@cadt.edu.kh::63fd781d-418f-409c-a390-d2f5b9d9be4e" providerId="AD" clId="Web-{8F12F422-E45A-9C18-1BB2-7C89E71D2682}" dt="2024-07-16T03:58:04.561" v="228"/>
          <ac:picMkLst>
            <pc:docMk/>
            <pc:sldMk cId="3000242909" sldId="307"/>
            <ac:picMk id="10" creationId="{D8811B66-B349-58D5-7B94-424CC535FDFB}"/>
          </ac:picMkLst>
        </pc:picChg>
        <pc:picChg chg="add">
          <ac:chgData name="Kimhuoy Yann" userId="S::kimhuoy.yann@cadt.edu.kh::63fd781d-418f-409c-a390-d2f5b9d9be4e" providerId="AD" clId="Web-{8F12F422-E45A-9C18-1BB2-7C89E71D2682}" dt="2024-07-16T03:58:08.639" v="232"/>
          <ac:picMkLst>
            <pc:docMk/>
            <pc:sldMk cId="3000242909" sldId="307"/>
            <ac:picMk id="14" creationId="{94FE2F17-2CE4-0983-8263-73BAB24032FC}"/>
          </ac:picMkLst>
        </pc:picChg>
        <pc:picChg chg="add">
          <ac:chgData name="Kimhuoy Yann" userId="S::kimhuoy.yann@cadt.edu.kh::63fd781d-418f-409c-a390-d2f5b9d9be4e" providerId="AD" clId="Web-{8F12F422-E45A-9C18-1BB2-7C89E71D2682}" dt="2024-07-16T03:58:08.686" v="233"/>
          <ac:picMkLst>
            <pc:docMk/>
            <pc:sldMk cId="3000242909" sldId="307"/>
            <ac:picMk id="16" creationId="{7571BB56-3595-2FFF-E896-6A89A2A6C449}"/>
          </ac:picMkLst>
        </pc:picChg>
        <pc:picChg chg="add">
          <ac:chgData name="Kimhuoy Yann" userId="S::kimhuoy.yann@cadt.edu.kh::63fd781d-418f-409c-a390-d2f5b9d9be4e" providerId="AD" clId="Web-{8F12F422-E45A-9C18-1BB2-7C89E71D2682}" dt="2024-07-16T03:58:08.701" v="234"/>
          <ac:picMkLst>
            <pc:docMk/>
            <pc:sldMk cId="3000242909" sldId="307"/>
            <ac:picMk id="18" creationId="{7BDE33F4-E7F0-5D04-2365-AF69971E8492}"/>
          </ac:picMkLst>
        </pc:picChg>
        <pc:picChg chg="add">
          <ac:chgData name="Kimhuoy Yann" userId="S::kimhuoy.yann@cadt.edu.kh::63fd781d-418f-409c-a390-d2f5b9d9be4e" providerId="AD" clId="Web-{8F12F422-E45A-9C18-1BB2-7C89E71D2682}" dt="2024-07-16T03:58:08.717" v="235"/>
          <ac:picMkLst>
            <pc:docMk/>
            <pc:sldMk cId="3000242909" sldId="307"/>
            <ac:picMk id="20" creationId="{5AC8A0A0-8203-FB4E-2FAA-0C33DFDE4985}"/>
          </ac:picMkLst>
        </pc:picChg>
      </pc:sldChg>
      <pc:sldChg chg="addSp delSp modSp">
        <pc:chgData name="Kimhuoy Yann" userId="S::kimhuoy.yann@cadt.edu.kh::63fd781d-418f-409c-a390-d2f5b9d9be4e" providerId="AD" clId="Web-{8F12F422-E45A-9C18-1BB2-7C89E71D2682}" dt="2024-07-16T03:54:22.569" v="196" actId="20577"/>
        <pc:sldMkLst>
          <pc:docMk/>
          <pc:sldMk cId="660336104" sldId="309"/>
        </pc:sldMkLst>
        <pc:spChg chg="del">
          <ac:chgData name="Kimhuoy Yann" userId="S::kimhuoy.yann@cadt.edu.kh::63fd781d-418f-409c-a390-d2f5b9d9be4e" providerId="AD" clId="Web-{8F12F422-E45A-9C18-1BB2-7C89E71D2682}" dt="2024-07-16T03:51:01.796" v="140"/>
          <ac:spMkLst>
            <pc:docMk/>
            <pc:sldMk cId="660336104" sldId="309"/>
            <ac:spMk id="3" creationId="{B64264D8-9D19-A679-FBA4-E1D0FF33A1D0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4:22.569" v="196" actId="20577"/>
          <ac:spMkLst>
            <pc:docMk/>
            <pc:sldMk cId="660336104" sldId="309"/>
            <ac:spMk id="4" creationId="{BC30AAA0-0017-057E-BC84-9F79B814045B}"/>
          </ac:spMkLst>
        </pc:spChg>
      </pc:sldChg>
      <pc:sldChg chg="addSp delSp modSp">
        <pc:chgData name="Kimhuoy Yann" userId="S::kimhuoy.yann@cadt.edu.kh::63fd781d-418f-409c-a390-d2f5b9d9be4e" providerId="AD" clId="Web-{8F12F422-E45A-9C18-1BB2-7C89E71D2682}" dt="2024-07-16T03:54:13.194" v="192" actId="20577"/>
        <pc:sldMkLst>
          <pc:docMk/>
          <pc:sldMk cId="3805405906" sldId="311"/>
        </pc:sldMkLst>
        <pc:spChg chg="del">
          <ac:chgData name="Kimhuoy Yann" userId="S::kimhuoy.yann@cadt.edu.kh::63fd781d-418f-409c-a390-d2f5b9d9be4e" providerId="AD" clId="Web-{8F12F422-E45A-9C18-1BB2-7C89E71D2682}" dt="2024-07-16T03:50:53.156" v="136"/>
          <ac:spMkLst>
            <pc:docMk/>
            <pc:sldMk cId="3805405906" sldId="311"/>
            <ac:spMk id="4" creationId="{EC2E76F0-5904-7EB0-B639-73679282A3F3}"/>
          </ac:spMkLst>
        </pc:spChg>
        <pc:spChg chg="add mod">
          <ac:chgData name="Kimhuoy Yann" userId="S::kimhuoy.yann@cadt.edu.kh::63fd781d-418f-409c-a390-d2f5b9d9be4e" providerId="AD" clId="Web-{8F12F422-E45A-9C18-1BB2-7C89E71D2682}" dt="2024-07-16T03:54:13.194" v="192" actId="20577"/>
          <ac:spMkLst>
            <pc:docMk/>
            <pc:sldMk cId="3805405906" sldId="311"/>
            <ac:spMk id="5" creationId="{5793F2E7-F3CC-6519-ECA5-E248FCE8B67E}"/>
          </ac:spMkLst>
        </pc:spChg>
      </pc:sldChg>
      <pc:sldChg chg="add replId">
        <pc:chgData name="Kimhuoy Yann" userId="S::kimhuoy.yann@cadt.edu.kh::63fd781d-418f-409c-a390-d2f5b9d9be4e" providerId="AD" clId="Web-{8F12F422-E45A-9C18-1BB2-7C89E71D2682}" dt="2024-07-16T04:05:35.216" v="236"/>
        <pc:sldMkLst>
          <pc:docMk/>
          <pc:sldMk cId="2498976223" sldId="312"/>
        </pc:sldMkLst>
      </pc:sldChg>
    </pc:docChg>
  </pc:docChgLst>
  <pc:docChgLst>
    <pc:chgData name="Kimhuoy Yann" userId="S::kimhuoy.yann@cadt.edu.kh::63fd781d-418f-409c-a390-d2f5b9d9be4e" providerId="AD" clId="Web-{B0BAB4CC-FE42-0E31-CA4E-59DAFE234C27}"/>
    <pc:docChg chg="addSld delSld modSld sldOrd">
      <pc:chgData name="Kimhuoy Yann" userId="S::kimhuoy.yann@cadt.edu.kh::63fd781d-418f-409c-a390-d2f5b9d9be4e" providerId="AD" clId="Web-{B0BAB4CC-FE42-0E31-CA4E-59DAFE234C27}" dt="2024-07-14T15:05:08.585" v="173" actId="1076"/>
      <pc:docMkLst>
        <pc:docMk/>
      </pc:docMkLst>
      <pc:sldChg chg="modSp">
        <pc:chgData name="Kimhuoy Yann" userId="S::kimhuoy.yann@cadt.edu.kh::63fd781d-418f-409c-a390-d2f5b9d9be4e" providerId="AD" clId="Web-{B0BAB4CC-FE42-0E31-CA4E-59DAFE234C27}" dt="2024-07-14T14:59:07.295" v="4" actId="20577"/>
        <pc:sldMkLst>
          <pc:docMk/>
          <pc:sldMk cId="0" sldId="256"/>
        </pc:sldMkLst>
        <pc:spChg chg="mod">
          <ac:chgData name="Kimhuoy Yann" userId="S::kimhuoy.yann@cadt.edu.kh::63fd781d-418f-409c-a390-d2f5b9d9be4e" providerId="AD" clId="Web-{B0BAB4CC-FE42-0E31-CA4E-59DAFE234C27}" dt="2024-07-14T14:59:07.295" v="4" actId="20577"/>
          <ac:spMkLst>
            <pc:docMk/>
            <pc:sldMk cId="0" sldId="256"/>
            <ac:spMk id="2" creationId="{AA32AD07-2155-64C2-C947-028C7BD2FDF6}"/>
          </ac:spMkLst>
        </pc:spChg>
      </pc:sldChg>
      <pc:sldChg chg="addSp delSp">
        <pc:chgData name="Kimhuoy Yann" userId="S::kimhuoy.yann@cadt.edu.kh::63fd781d-418f-409c-a390-d2f5b9d9be4e" providerId="AD" clId="Web-{B0BAB4CC-FE42-0E31-CA4E-59DAFE234C27}" dt="2024-07-14T14:59:21.154" v="6"/>
        <pc:sldMkLst>
          <pc:docMk/>
          <pc:sldMk cId="0" sldId="258"/>
        </pc:sldMkLst>
        <pc:spChg chg="del">
          <ac:chgData name="Kimhuoy Yann" userId="S::kimhuoy.yann@cadt.edu.kh::63fd781d-418f-409c-a390-d2f5b9d9be4e" providerId="AD" clId="Web-{B0BAB4CC-FE42-0E31-CA4E-59DAFE234C27}" dt="2024-07-14T14:59:19.857" v="5"/>
          <ac:spMkLst>
            <pc:docMk/>
            <pc:sldMk cId="0" sldId="258"/>
            <ac:spMk id="3" creationId="{3B329AC2-A688-30C3-5569-6B58A9FBB6F5}"/>
          </ac:spMkLst>
        </pc:spChg>
        <pc:spChg chg="add">
          <ac:chgData name="Kimhuoy Yann" userId="S::kimhuoy.yann@cadt.edu.kh::63fd781d-418f-409c-a390-d2f5b9d9be4e" providerId="AD" clId="Web-{B0BAB4CC-FE42-0E31-CA4E-59DAFE234C27}" dt="2024-07-14T14:59:21.154" v="6"/>
          <ac:spMkLst>
            <pc:docMk/>
            <pc:sldMk cId="0" sldId="258"/>
            <ac:spMk id="4" creationId="{6534E893-D5FE-A045-8FD5-D42C7F1C5AF6}"/>
          </ac:spMkLst>
        </pc:spChg>
      </pc:sldChg>
      <pc:sldChg chg="addSp delSp">
        <pc:chgData name="Kimhuoy Yann" userId="S::kimhuoy.yann@cadt.edu.kh::63fd781d-418f-409c-a390-d2f5b9d9be4e" providerId="AD" clId="Web-{B0BAB4CC-FE42-0E31-CA4E-59DAFE234C27}" dt="2024-07-14T14:59:27.920" v="8"/>
        <pc:sldMkLst>
          <pc:docMk/>
          <pc:sldMk cId="0" sldId="260"/>
        </pc:sldMkLst>
        <pc:spChg chg="add del">
          <ac:chgData name="Kimhuoy Yann" userId="S::kimhuoy.yann@cadt.edu.kh::63fd781d-418f-409c-a390-d2f5b9d9be4e" providerId="AD" clId="Web-{B0BAB4CC-FE42-0E31-CA4E-59DAFE234C27}" dt="2024-07-14T14:59:27.592" v="7"/>
          <ac:spMkLst>
            <pc:docMk/>
            <pc:sldMk cId="0" sldId="260"/>
            <ac:spMk id="3" creationId="{FD63E126-1AF9-C971-D2CB-102A31B02BE6}"/>
          </ac:spMkLst>
        </pc:spChg>
        <pc:spChg chg="add">
          <ac:chgData name="Kimhuoy Yann" userId="S::kimhuoy.yann@cadt.edu.kh::63fd781d-418f-409c-a390-d2f5b9d9be4e" providerId="AD" clId="Web-{B0BAB4CC-FE42-0E31-CA4E-59DAFE234C27}" dt="2024-07-14T14:59:27.920" v="8"/>
          <ac:spMkLst>
            <pc:docMk/>
            <pc:sldMk cId="0" sldId="260"/>
            <ac:spMk id="5" creationId="{106516AB-55D4-A7BF-C467-05E0F6083E45}"/>
          </ac:spMkLst>
        </pc:spChg>
      </pc:sldChg>
      <pc:sldChg chg="addSp">
        <pc:chgData name="Kimhuoy Yann" userId="S::kimhuoy.yann@cadt.edu.kh::63fd781d-418f-409c-a390-d2f5b9d9be4e" providerId="AD" clId="Web-{B0BAB4CC-FE42-0E31-CA4E-59DAFE234C27}" dt="2024-07-14T14:59:36.139" v="10"/>
        <pc:sldMkLst>
          <pc:docMk/>
          <pc:sldMk cId="0" sldId="262"/>
        </pc:sldMkLst>
        <pc:spChg chg="add">
          <ac:chgData name="Kimhuoy Yann" userId="S::kimhuoy.yann@cadt.edu.kh::63fd781d-418f-409c-a390-d2f5b9d9be4e" providerId="AD" clId="Web-{B0BAB4CC-FE42-0E31-CA4E-59DAFE234C27}" dt="2024-07-14T14:59:36.139" v="10"/>
          <ac:spMkLst>
            <pc:docMk/>
            <pc:sldMk cId="0" sldId="262"/>
            <ac:spMk id="3" creationId="{604D9705-98DD-CF8B-7D15-5572A55896B9}"/>
          </ac:spMkLst>
        </pc:spChg>
      </pc:sldChg>
      <pc:sldChg chg="addSp">
        <pc:chgData name="Kimhuoy Yann" userId="S::kimhuoy.yann@cadt.edu.kh::63fd781d-418f-409c-a390-d2f5b9d9be4e" providerId="AD" clId="Web-{B0BAB4CC-FE42-0E31-CA4E-59DAFE234C27}" dt="2024-07-14T15:03:56.239" v="164"/>
        <pc:sldMkLst>
          <pc:docMk/>
          <pc:sldMk cId="0" sldId="267"/>
        </pc:sldMkLst>
        <pc:spChg chg="add">
          <ac:chgData name="Kimhuoy Yann" userId="S::kimhuoy.yann@cadt.edu.kh::63fd781d-418f-409c-a390-d2f5b9d9be4e" providerId="AD" clId="Web-{B0BAB4CC-FE42-0E31-CA4E-59DAFE234C27}" dt="2024-07-14T15:03:56.239" v="164"/>
          <ac:spMkLst>
            <pc:docMk/>
            <pc:sldMk cId="0" sldId="267"/>
            <ac:spMk id="3" creationId="{9DFE3704-839D-A116-E455-EF753C407CB8}"/>
          </ac:spMkLst>
        </pc:spChg>
      </pc:sldChg>
      <pc:sldChg chg="addSp">
        <pc:chgData name="Kimhuoy Yann" userId="S::kimhuoy.yann@cadt.edu.kh::63fd781d-418f-409c-a390-d2f5b9d9be4e" providerId="AD" clId="Web-{B0BAB4CC-FE42-0E31-CA4E-59DAFE234C27}" dt="2024-07-14T14:59:33.217" v="9"/>
        <pc:sldMkLst>
          <pc:docMk/>
          <pc:sldMk cId="423426625" sldId="289"/>
        </pc:sldMkLst>
        <pc:spChg chg="add">
          <ac:chgData name="Kimhuoy Yann" userId="S::kimhuoy.yann@cadt.edu.kh::63fd781d-418f-409c-a390-d2f5b9d9be4e" providerId="AD" clId="Web-{B0BAB4CC-FE42-0E31-CA4E-59DAFE234C27}" dt="2024-07-14T14:59:33.217" v="9"/>
          <ac:spMkLst>
            <pc:docMk/>
            <pc:sldMk cId="423426625" sldId="289"/>
            <ac:spMk id="10" creationId="{10C88001-8D7B-A59C-5088-9D342EB4ACA9}"/>
          </ac:spMkLst>
        </pc:spChg>
      </pc:sldChg>
      <pc:sldChg chg="addSp delSp modSp del">
        <pc:chgData name="Kimhuoy Yann" userId="S::kimhuoy.yann@cadt.edu.kh::63fd781d-418f-409c-a390-d2f5b9d9be4e" providerId="AD" clId="Web-{B0BAB4CC-FE42-0E31-CA4E-59DAFE234C27}" dt="2024-07-14T15:02:59.566" v="158"/>
        <pc:sldMkLst>
          <pc:docMk/>
          <pc:sldMk cId="3445704182" sldId="290"/>
        </pc:sldMkLst>
        <pc:spChg chg="add del mod">
          <ac:chgData name="Kimhuoy Yann" userId="S::kimhuoy.yann@cadt.edu.kh::63fd781d-418f-409c-a390-d2f5b9d9be4e" providerId="AD" clId="Web-{B0BAB4CC-FE42-0E31-CA4E-59DAFE234C27}" dt="2024-07-14T15:01:52.861" v="138"/>
          <ac:spMkLst>
            <pc:docMk/>
            <pc:sldMk cId="3445704182" sldId="290"/>
            <ac:spMk id="3" creationId="{6DD15113-BE83-03E8-A849-7327BCBB9C73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1:52.861" v="137"/>
          <ac:spMkLst>
            <pc:docMk/>
            <pc:sldMk cId="3445704182" sldId="290"/>
            <ac:spMk id="14" creationId="{42111DBF-7DC4-1099-39CB-5E1C9A47F715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1:52.861" v="136"/>
          <ac:spMkLst>
            <pc:docMk/>
            <pc:sldMk cId="3445704182" sldId="290"/>
            <ac:spMk id="16" creationId="{23C64D90-4B9B-0FDD-33DA-8112C5BB1E8F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42"/>
          <ac:spMkLst>
            <pc:docMk/>
            <pc:sldMk cId="3445704182" sldId="290"/>
            <ac:spMk id="18" creationId="{007DDD50-3B9D-E95D-427F-22EBE4F0C8FE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43"/>
          <ac:spMkLst>
            <pc:docMk/>
            <pc:sldMk cId="3445704182" sldId="290"/>
            <ac:spMk id="19" creationId="{C42486FE-8685-59BE-E0BF-28B0FBA7FAAA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45"/>
          <ac:spMkLst>
            <pc:docMk/>
            <pc:sldMk cId="3445704182" sldId="290"/>
            <ac:spMk id="29" creationId="{881F5232-F858-DD04-1606-ED1A26CE3404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46"/>
          <ac:spMkLst>
            <pc:docMk/>
            <pc:sldMk cId="3445704182" sldId="290"/>
            <ac:spMk id="30" creationId="{CE4F5614-5A09-CC6E-0544-E791B07608B6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1:52.861" v="135"/>
          <ac:spMkLst>
            <pc:docMk/>
            <pc:sldMk cId="3445704182" sldId="290"/>
            <ac:spMk id="40" creationId="{FECD4183-3EC9-FADD-ACFE-E3DF9164B4F1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35"/>
          <ac:spMkLst>
            <pc:docMk/>
            <pc:sldMk cId="3445704182" sldId="290"/>
            <ac:spMk id="691" creationId="{00000000-0000-0000-0000-00000000000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36"/>
          <ac:spMkLst>
            <pc:docMk/>
            <pc:sldMk cId="3445704182" sldId="290"/>
            <ac:spMk id="692" creationId="{00000000-0000-0000-0000-00000000000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37"/>
          <ac:spMkLst>
            <pc:docMk/>
            <pc:sldMk cId="3445704182" sldId="290"/>
            <ac:spMk id="694" creationId="{00000000-0000-0000-0000-00000000000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38"/>
          <ac:spMkLst>
            <pc:docMk/>
            <pc:sldMk cId="3445704182" sldId="290"/>
            <ac:spMk id="695" creationId="{00000000-0000-0000-0000-00000000000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52.861" v="140"/>
          <ac:spMkLst>
            <pc:docMk/>
            <pc:sldMk cId="3445704182" sldId="290"/>
            <ac:spMk id="726" creationId="{00000000-0000-0000-0000-000000000000}"/>
          </ac:spMkLst>
        </pc:spChg>
        <pc:grpChg chg="add del">
          <ac:chgData name="Kimhuoy Yann" userId="S::kimhuoy.yann@cadt.edu.kh::63fd781d-418f-409c-a390-d2f5b9d9be4e" providerId="AD" clId="Web-{B0BAB4CC-FE42-0E31-CA4E-59DAFE234C27}" dt="2024-07-14T15:01:52.861" v="141"/>
          <ac:grpSpMkLst>
            <pc:docMk/>
            <pc:sldMk cId="3445704182" sldId="290"/>
            <ac:grpSpMk id="5" creationId="{0D911E4D-152F-6DB2-5BCA-DE53FE0F9470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1:52.861" v="144"/>
          <ac:grpSpMkLst>
            <pc:docMk/>
            <pc:sldMk cId="3445704182" sldId="290"/>
            <ac:grpSpMk id="20" creationId="{B2605F9E-DF07-42B4-B3FA-36C27583A861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1:52.861" v="147"/>
          <ac:grpSpMkLst>
            <pc:docMk/>
            <pc:sldMk cId="3445704182" sldId="290"/>
            <ac:grpSpMk id="31" creationId="{E5602AF4-1A73-527A-6A94-5CFC2DF741A3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1:52.861" v="139"/>
          <ac:grpSpMkLst>
            <pc:docMk/>
            <pc:sldMk cId="3445704182" sldId="290"/>
            <ac:grpSpMk id="704" creationId="{00000000-0000-0000-0000-000000000000}"/>
          </ac:grpSpMkLst>
        </pc:grpChg>
      </pc:sldChg>
      <pc:sldChg chg="addSp delSp modSp add del ord replId">
        <pc:chgData name="Kimhuoy Yann" userId="S::kimhuoy.yann@cadt.edu.kh::63fd781d-418f-409c-a390-d2f5b9d9be4e" providerId="AD" clId="Web-{B0BAB4CC-FE42-0E31-CA4E-59DAFE234C27}" dt="2024-07-14T15:01:23.673" v="116"/>
        <pc:sldMkLst>
          <pc:docMk/>
          <pc:sldMk cId="379380539" sldId="309"/>
        </pc:sldMkLst>
        <pc:spChg chg="add del mod">
          <ac:chgData name="Kimhuoy Yann" userId="S::kimhuoy.yann@cadt.edu.kh::63fd781d-418f-409c-a390-d2f5b9d9be4e" providerId="AD" clId="Web-{B0BAB4CC-FE42-0E31-CA4E-59DAFE234C27}" dt="2024-07-14T15:00:17.812" v="43"/>
          <ac:spMkLst>
            <pc:docMk/>
            <pc:sldMk cId="379380539" sldId="309"/>
            <ac:spMk id="3" creationId="{E1A37136-5EE6-2FD8-12F9-EA5021429C5A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17.812" v="42"/>
          <ac:spMkLst>
            <pc:docMk/>
            <pc:sldMk cId="379380539" sldId="309"/>
            <ac:spMk id="5" creationId="{00827429-F59A-778C-583C-A73074C81E09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14.031" v="41"/>
          <ac:spMkLst>
            <pc:docMk/>
            <pc:sldMk cId="379380539" sldId="309"/>
            <ac:spMk id="7" creationId="{7A6C75CE-AE2B-77C4-A745-E7BAFBEADBCF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14.031" v="40"/>
          <ac:spMkLst>
            <pc:docMk/>
            <pc:sldMk cId="379380539" sldId="309"/>
            <ac:spMk id="9" creationId="{C5332D9E-8C17-B5FA-04B0-93B9D891A88A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14.031" v="39"/>
          <ac:spMkLst>
            <pc:docMk/>
            <pc:sldMk cId="379380539" sldId="309"/>
            <ac:spMk id="11" creationId="{5816CC32-C1A5-7161-B3BC-325BC90EC4ED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14.031" v="38"/>
          <ac:spMkLst>
            <pc:docMk/>
            <pc:sldMk cId="379380539" sldId="309"/>
            <ac:spMk id="13" creationId="{01D7EF23-1529-7B09-1660-497435D59873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14.031" v="36"/>
          <ac:spMkLst>
            <pc:docMk/>
            <pc:sldMk cId="379380539" sldId="309"/>
            <ac:spMk id="25" creationId="{F9115633-33C6-6D80-9217-E991ACF7C535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14.031" v="34"/>
          <ac:spMkLst>
            <pc:docMk/>
            <pc:sldMk cId="379380539" sldId="309"/>
            <ac:spMk id="37" creationId="{1544CA57-A59D-C54A-E38E-4FFF2960F3DD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14.031" v="33"/>
          <ac:spMkLst>
            <pc:docMk/>
            <pc:sldMk cId="379380539" sldId="309"/>
            <ac:spMk id="39" creationId="{3D6E1CE7-D0D6-1B68-B4A5-BE75C45FB9D6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14.031" v="31"/>
          <ac:spMkLst>
            <pc:docMk/>
            <pc:sldMk cId="379380539" sldId="309"/>
            <ac:spMk id="51" creationId="{9750C096-A753-380A-A3C7-A9341E834356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14.031" v="30"/>
          <ac:spMkLst>
            <pc:docMk/>
            <pc:sldMk cId="379380539" sldId="309"/>
            <ac:spMk id="53" creationId="{1172D8E0-590E-6B78-7291-330C0766558E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30.406" v="69"/>
          <ac:spMkLst>
            <pc:docMk/>
            <pc:sldMk cId="379380539" sldId="309"/>
            <ac:spMk id="449" creationId="{C472AF3D-F795-C408-7ED0-13C38D06D4A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0.359" v="68"/>
          <ac:spMkLst>
            <pc:docMk/>
            <pc:sldMk cId="379380539" sldId="309"/>
            <ac:spMk id="451" creationId="{0CE6B516-4238-146F-6C88-8A0D1030538F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0.359" v="67"/>
          <ac:spMkLst>
            <pc:docMk/>
            <pc:sldMk cId="379380539" sldId="309"/>
            <ac:spMk id="453" creationId="{7B7E9367-3206-E9B6-64C7-9618D7649D7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0.359" v="66"/>
          <ac:spMkLst>
            <pc:docMk/>
            <pc:sldMk cId="379380539" sldId="309"/>
            <ac:spMk id="455" creationId="{EE52FBA7-79ED-5DB2-49A5-0797879A3CC5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30.359" v="64"/>
          <ac:spMkLst>
            <pc:docMk/>
            <pc:sldMk cId="379380539" sldId="309"/>
            <ac:spMk id="467" creationId="{E4134CAB-A612-FB9B-613F-F4FA9DC376AA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0:10.343" v="15"/>
          <ac:spMkLst>
            <pc:docMk/>
            <pc:sldMk cId="379380539" sldId="309"/>
            <ac:spMk id="477" creationId="{00000000-0000-0000-0000-000000000000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0:10.296" v="14"/>
          <ac:spMkLst>
            <pc:docMk/>
            <pc:sldMk cId="379380539" sldId="309"/>
            <ac:spMk id="478" creationId="{00000000-0000-0000-0000-000000000000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0:10.249" v="13"/>
          <ac:spMkLst>
            <pc:docMk/>
            <pc:sldMk cId="379380539" sldId="309"/>
            <ac:spMk id="479" creationId="{00000000-0000-0000-0000-00000000000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0.359" v="62"/>
          <ac:spMkLst>
            <pc:docMk/>
            <pc:sldMk cId="379380539" sldId="309"/>
            <ac:spMk id="482" creationId="{E0A83233-9251-2F25-1603-B6B554EEC8BC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0.359" v="61"/>
          <ac:spMkLst>
            <pc:docMk/>
            <pc:sldMk cId="379380539" sldId="309"/>
            <ac:spMk id="484" creationId="{27814B88-BBCF-42D2-276B-DC88B419EDBD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0.359" v="59"/>
          <ac:spMkLst>
            <pc:docMk/>
            <pc:sldMk cId="379380539" sldId="309"/>
            <ac:spMk id="496" creationId="{4F37D419-89A6-B4CC-DBA8-3D79692A58B2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0.359" v="58"/>
          <ac:spMkLst>
            <pc:docMk/>
            <pc:sldMk cId="379380539" sldId="309"/>
            <ac:spMk id="498" creationId="{4740AE19-6051-BE9B-1963-E66FC168A0B8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41.609" v="98"/>
          <ac:spMkLst>
            <pc:docMk/>
            <pc:sldMk cId="379380539" sldId="309"/>
            <ac:spMk id="510" creationId="{7AA12F3E-7587-80BB-A79A-1A5CB4E5781C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25" v="95"/>
          <ac:spMkLst>
            <pc:docMk/>
            <pc:sldMk cId="379380539" sldId="309"/>
            <ac:spMk id="512" creationId="{BA1C7634-31B6-5BD1-82A0-DD6503AE1123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25" v="94"/>
          <ac:spMkLst>
            <pc:docMk/>
            <pc:sldMk cId="379380539" sldId="309"/>
            <ac:spMk id="514" creationId="{91A58AA5-7FE9-2ED8-F516-D5F64DDC95EC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25" v="93"/>
          <ac:spMkLst>
            <pc:docMk/>
            <pc:sldMk cId="379380539" sldId="309"/>
            <ac:spMk id="516" creationId="{07F6A0ED-8528-D343-2917-CD4E3B83061F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25" v="92"/>
          <ac:spMkLst>
            <pc:docMk/>
            <pc:sldMk cId="379380539" sldId="309"/>
            <ac:spMk id="518" creationId="{1EBAC1D8-CF79-005A-077C-7FE23BF6B5F0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34.125" v="90"/>
          <ac:spMkLst>
            <pc:docMk/>
            <pc:sldMk cId="379380539" sldId="309"/>
            <ac:spMk id="530" creationId="{B81BD075-9F41-919D-0A1C-E778590BE079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09" v="88"/>
          <ac:spMkLst>
            <pc:docMk/>
            <pc:sldMk cId="379380539" sldId="309"/>
            <ac:spMk id="542" creationId="{F0D27FC3-DC7B-28C7-F69E-055A17394971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09" v="87"/>
          <ac:spMkLst>
            <pc:docMk/>
            <pc:sldMk cId="379380539" sldId="309"/>
            <ac:spMk id="544" creationId="{8F0432CB-1953-0B39-35D1-4B83C028B2F0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09" v="85"/>
          <ac:spMkLst>
            <pc:docMk/>
            <pc:sldMk cId="379380539" sldId="309"/>
            <ac:spMk id="556" creationId="{4C1ECB40-6524-CC47-44B9-58FBE66FB12F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0:34.109" v="84"/>
          <ac:spMkLst>
            <pc:docMk/>
            <pc:sldMk cId="379380539" sldId="309"/>
            <ac:spMk id="558" creationId="{B92A6241-95FC-03EE-DCFF-DE49FED2CA77}"/>
          </ac:spMkLst>
        </pc:spChg>
        <pc:spChg chg="add mod">
          <ac:chgData name="Kimhuoy Yann" userId="S::kimhuoy.yann@cadt.edu.kh::63fd781d-418f-409c-a390-d2f5b9d9be4e" providerId="AD" clId="Web-{B0BAB4CC-FE42-0E31-CA4E-59DAFE234C27}" dt="2024-07-14T15:00:42.141" v="99"/>
          <ac:spMkLst>
            <pc:docMk/>
            <pc:sldMk cId="379380539" sldId="309"/>
            <ac:spMk id="570" creationId="{C1751E18-3D7D-B3FE-9C91-147767A4C040}"/>
          </ac:spMkLst>
        </pc:spChg>
        <pc:spChg chg="add del mod">
          <ac:chgData name="Kimhuoy Yann" userId="S::kimhuoy.yann@cadt.edu.kh::63fd781d-418f-409c-a390-d2f5b9d9be4e" providerId="AD" clId="Web-{B0BAB4CC-FE42-0E31-CA4E-59DAFE234C27}" dt="2024-07-14T15:00:58.188" v="113"/>
          <ac:spMkLst>
            <pc:docMk/>
            <pc:sldMk cId="379380539" sldId="309"/>
            <ac:spMk id="572" creationId="{4E575012-C3EB-A93A-88DE-BE96B77466A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0:42.156" v="101"/>
          <ac:spMkLst>
            <pc:docMk/>
            <pc:sldMk cId="379380539" sldId="309"/>
            <ac:spMk id="574" creationId="{74BEA2D0-597D-27E1-4205-7F7B0C605506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0:42.172" v="102"/>
          <ac:spMkLst>
            <pc:docMk/>
            <pc:sldMk cId="379380539" sldId="309"/>
            <ac:spMk id="576" creationId="{B77209AD-5FAF-CFD0-165E-1B49EF049CF8}"/>
          </ac:spMkLst>
        </pc:spChg>
        <pc:spChg chg="add mod">
          <ac:chgData name="Kimhuoy Yann" userId="S::kimhuoy.yann@cadt.edu.kh::63fd781d-418f-409c-a390-d2f5b9d9be4e" providerId="AD" clId="Web-{B0BAB4CC-FE42-0E31-CA4E-59DAFE234C27}" dt="2024-07-14T15:00:42.203" v="104"/>
          <ac:spMkLst>
            <pc:docMk/>
            <pc:sldMk cId="379380539" sldId="309"/>
            <ac:spMk id="588" creationId="{3D9215AB-66D9-0644-41A7-EF069123F3A2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0:42.234" v="106"/>
          <ac:spMkLst>
            <pc:docMk/>
            <pc:sldMk cId="379380539" sldId="309"/>
            <ac:spMk id="600" creationId="{E17C35E6-73F2-B09D-1FBA-EAD79E748310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0:42.250" v="107"/>
          <ac:spMkLst>
            <pc:docMk/>
            <pc:sldMk cId="379380539" sldId="309"/>
            <ac:spMk id="602" creationId="{35B5398D-5DBF-3FD2-C9C5-B0314EC2952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0:42.297" v="109"/>
          <ac:spMkLst>
            <pc:docMk/>
            <pc:sldMk cId="379380539" sldId="309"/>
            <ac:spMk id="614" creationId="{2EBD68F1-6BA4-EDE6-B309-6EBBF4693ED8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0:42.313" v="110"/>
          <ac:spMkLst>
            <pc:docMk/>
            <pc:sldMk cId="379380539" sldId="309"/>
            <ac:spMk id="616" creationId="{0EC0DD33-A267-2ADB-CAAA-5723A7ED26BE}"/>
          </ac:spMkLst>
        </pc:spChg>
        <pc:spChg chg="add del">
          <ac:chgData name="Kimhuoy Yann" userId="S::kimhuoy.yann@cadt.edu.kh::63fd781d-418f-409c-a390-d2f5b9d9be4e" providerId="AD" clId="Web-{B0BAB4CC-FE42-0E31-CA4E-59DAFE234C27}" dt="2024-07-14T15:01:14.923" v="115"/>
          <ac:spMkLst>
            <pc:docMk/>
            <pc:sldMk cId="379380539" sldId="309"/>
            <ac:spMk id="628" creationId="{73AA487C-AE04-6529-17F6-A296B8D75CD9}"/>
          </ac:spMkLst>
        </pc:spChg>
        <pc:grpChg chg="add del">
          <ac:chgData name="Kimhuoy Yann" userId="S::kimhuoy.yann@cadt.edu.kh::63fd781d-418f-409c-a390-d2f5b9d9be4e" providerId="AD" clId="Web-{B0BAB4CC-FE42-0E31-CA4E-59DAFE234C27}" dt="2024-07-14T15:00:14.031" v="37"/>
          <ac:grpSpMkLst>
            <pc:docMk/>
            <pc:sldMk cId="379380539" sldId="309"/>
            <ac:grpSpMk id="23" creationId="{A91628FF-C31A-A4E1-F90D-5A4607148260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14.031" v="35"/>
          <ac:grpSpMkLst>
            <pc:docMk/>
            <pc:sldMk cId="379380539" sldId="309"/>
            <ac:grpSpMk id="35" creationId="{82C45A64-07F3-3EFE-69B0-ECB410DCD7A4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14.031" v="32"/>
          <ac:grpSpMkLst>
            <pc:docMk/>
            <pc:sldMk cId="379380539" sldId="309"/>
            <ac:grpSpMk id="49" creationId="{F9E4F4AD-B7F6-3822-EAAD-AE3EEADEAF19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14.031" v="29"/>
          <ac:grpSpMkLst>
            <pc:docMk/>
            <pc:sldMk cId="379380539" sldId="309"/>
            <ac:grpSpMk id="63" creationId="{73BA53FA-C9BE-E38E-0E02-92A6EE7E7649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0.359" v="65"/>
          <ac:grpSpMkLst>
            <pc:docMk/>
            <pc:sldMk cId="379380539" sldId="309"/>
            <ac:grpSpMk id="465" creationId="{7426819D-2BDB-5EBA-644A-57C4606A5F9C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0.359" v="63"/>
          <ac:grpSpMkLst>
            <pc:docMk/>
            <pc:sldMk cId="379380539" sldId="309"/>
            <ac:grpSpMk id="480" creationId="{A7F80CD4-DC2D-C09C-C327-02192E5F7A0C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0.359" v="60"/>
          <ac:grpSpMkLst>
            <pc:docMk/>
            <pc:sldMk cId="379380539" sldId="309"/>
            <ac:grpSpMk id="494" creationId="{CC25AD74-F1B8-D1BF-2DB1-0AE0EF37826B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0.359" v="57"/>
          <ac:grpSpMkLst>
            <pc:docMk/>
            <pc:sldMk cId="379380539" sldId="309"/>
            <ac:grpSpMk id="508" creationId="{82491ABE-F9DE-110E-C49B-77ED877CD8EA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4.125" v="91"/>
          <ac:grpSpMkLst>
            <pc:docMk/>
            <pc:sldMk cId="379380539" sldId="309"/>
            <ac:grpSpMk id="528" creationId="{4932B7DA-7F94-655A-80E9-A3CA8283E54C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4.109" v="89"/>
          <ac:grpSpMkLst>
            <pc:docMk/>
            <pc:sldMk cId="379380539" sldId="309"/>
            <ac:grpSpMk id="540" creationId="{E2350401-FFE5-A79E-AA72-FF62B83F25A5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4.109" v="86"/>
          <ac:grpSpMkLst>
            <pc:docMk/>
            <pc:sldMk cId="379380539" sldId="309"/>
            <ac:grpSpMk id="554" creationId="{6864B40A-2E17-3210-9D3B-8022CD8E38B7}"/>
          </ac:grpSpMkLst>
        </pc:grpChg>
        <pc:grpChg chg="add del">
          <ac:chgData name="Kimhuoy Yann" userId="S::kimhuoy.yann@cadt.edu.kh::63fd781d-418f-409c-a390-d2f5b9d9be4e" providerId="AD" clId="Web-{B0BAB4CC-FE42-0E31-CA4E-59DAFE234C27}" dt="2024-07-14T15:00:34.109" v="83"/>
          <ac:grpSpMkLst>
            <pc:docMk/>
            <pc:sldMk cId="379380539" sldId="309"/>
            <ac:grpSpMk id="568" creationId="{24CE071B-10D3-9FEC-6B26-4A1F21C20254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0:42.188" v="103"/>
          <ac:grpSpMkLst>
            <pc:docMk/>
            <pc:sldMk cId="379380539" sldId="309"/>
            <ac:grpSpMk id="586" creationId="{FBD33598-83B9-4297-8BCB-3DB21BD26C8F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0:42.219" v="105"/>
          <ac:grpSpMkLst>
            <pc:docMk/>
            <pc:sldMk cId="379380539" sldId="309"/>
            <ac:grpSpMk id="598" creationId="{EE809EA2-EEC0-9E2E-06F5-F5A97F8CAD32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0:42.281" v="108"/>
          <ac:grpSpMkLst>
            <pc:docMk/>
            <pc:sldMk cId="379380539" sldId="309"/>
            <ac:grpSpMk id="612" creationId="{11697BC0-19B9-ACD6-728D-E1436EE34650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0:42.344" v="111"/>
          <ac:grpSpMkLst>
            <pc:docMk/>
            <pc:sldMk cId="379380539" sldId="309"/>
            <ac:grpSpMk id="626" creationId="{925C1AC0-7022-6671-5F02-45D59F24EE9F}"/>
          </ac:grpSpMkLst>
        </pc:grpChg>
      </pc:sldChg>
      <pc:sldChg chg="addSp delSp modSp new">
        <pc:chgData name="Kimhuoy Yann" userId="S::kimhuoy.yann@cadt.edu.kh::63fd781d-418f-409c-a390-d2f5b9d9be4e" providerId="AD" clId="Web-{B0BAB4CC-FE42-0E31-CA4E-59DAFE234C27}" dt="2024-07-14T15:05:08.585" v="173" actId="1076"/>
        <pc:sldMkLst>
          <pc:docMk/>
          <pc:sldMk cId="660336104" sldId="309"/>
        </pc:sldMkLst>
        <pc:spChg chg="del">
          <ac:chgData name="Kimhuoy Yann" userId="S::kimhuoy.yann@cadt.edu.kh::63fd781d-418f-409c-a390-d2f5b9d9be4e" providerId="AD" clId="Web-{B0BAB4CC-FE42-0E31-CA4E-59DAFE234C27}" dt="2024-07-14T15:04:39.257" v="167"/>
          <ac:spMkLst>
            <pc:docMk/>
            <pc:sldMk cId="660336104" sldId="309"/>
            <ac:spMk id="2" creationId="{74E6D085-CA83-F5EA-B692-798DDD09D5F1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4:39.257" v="166"/>
          <ac:spMkLst>
            <pc:docMk/>
            <pc:sldMk cId="660336104" sldId="309"/>
            <ac:spMk id="3" creationId="{AD9CB531-0D44-FC41-B606-6EE418702426}"/>
          </ac:spMkLst>
        </pc:spChg>
        <pc:spChg chg="add mod">
          <ac:chgData name="Kimhuoy Yann" userId="S::kimhuoy.yann@cadt.edu.kh::63fd781d-418f-409c-a390-d2f5b9d9be4e" providerId="AD" clId="Web-{B0BAB4CC-FE42-0E31-CA4E-59DAFE234C27}" dt="2024-07-14T15:04:47.757" v="168"/>
          <ac:spMkLst>
            <pc:docMk/>
            <pc:sldMk cId="660336104" sldId="309"/>
            <ac:spMk id="5" creationId="{823DB8BC-DC8F-C665-0F28-821B2505D625}"/>
          </ac:spMkLst>
        </pc:spChg>
        <pc:spChg chg="add mod">
          <ac:chgData name="Kimhuoy Yann" userId="S::kimhuoy.yann@cadt.edu.kh::63fd781d-418f-409c-a390-d2f5b9d9be4e" providerId="AD" clId="Web-{B0BAB4CC-FE42-0E31-CA4E-59DAFE234C27}" dt="2024-07-14T15:05:00.507" v="171" actId="14100"/>
          <ac:spMkLst>
            <pc:docMk/>
            <pc:sldMk cId="660336104" sldId="309"/>
            <ac:spMk id="9" creationId="{1A33F37C-575D-8F5A-C04B-42A199F1AC54}"/>
          </ac:spMkLst>
        </pc:spChg>
        <pc:picChg chg="add mod">
          <ac:chgData name="Kimhuoy Yann" userId="S::kimhuoy.yann@cadt.edu.kh::63fd781d-418f-409c-a390-d2f5b9d9be4e" providerId="AD" clId="Web-{B0BAB4CC-FE42-0E31-CA4E-59DAFE234C27}" dt="2024-07-14T15:05:08.585" v="173" actId="1076"/>
          <ac:picMkLst>
            <pc:docMk/>
            <pc:sldMk cId="660336104" sldId="309"/>
            <ac:picMk id="7" creationId="{01A2CD04-E068-53A3-19B6-901175E78D12}"/>
          </ac:picMkLst>
        </pc:picChg>
      </pc:sldChg>
      <pc:sldChg chg="addSp delSp modSp add del ord replId">
        <pc:chgData name="Kimhuoy Yann" userId="S::kimhuoy.yann@cadt.edu.kh::63fd781d-418f-409c-a390-d2f5b9d9be4e" providerId="AD" clId="Web-{B0BAB4CC-FE42-0E31-CA4E-59DAFE234C27}" dt="2024-07-14T15:03:42.629" v="163"/>
        <pc:sldMkLst>
          <pc:docMk/>
          <pc:sldMk cId="676691661" sldId="309"/>
        </pc:sldMkLst>
        <pc:spChg chg="add del mod">
          <ac:chgData name="Kimhuoy Yann" userId="S::kimhuoy.yann@cadt.edu.kh::63fd781d-418f-409c-a390-d2f5b9d9be4e" providerId="AD" clId="Web-{B0BAB4CC-FE42-0E31-CA4E-59DAFE234C27}" dt="2024-07-14T15:03:37.442" v="162"/>
          <ac:spMkLst>
            <pc:docMk/>
            <pc:sldMk cId="676691661" sldId="309"/>
            <ac:spMk id="3" creationId="{41BD83A3-F504-0EF8-8F67-8A53E6D3582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" creationId="{DBCFA5E3-5646-C58F-871D-D82074FB2B77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" creationId="{52F80E1C-0C69-24E6-B1F9-4B82334492C6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2:00.893" v="152"/>
          <ac:spMkLst>
            <pc:docMk/>
            <pc:sldMk cId="676691661" sldId="309"/>
            <ac:spMk id="6" creationId="{75D655C3-5502-7813-2A39-FC3C63C7CB34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2:00.846" v="151"/>
          <ac:spMkLst>
            <pc:docMk/>
            <pc:sldMk cId="676691661" sldId="309"/>
            <ac:spMk id="7" creationId="{E8670FCE-6450-6BAE-3B87-ED83C099764F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2:00.846" v="150"/>
          <ac:spMkLst>
            <pc:docMk/>
            <pc:sldMk cId="676691661" sldId="309"/>
            <ac:spMk id="8" creationId="{E3CC6C4F-8383-6B91-4A8D-952525E0A0C9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27" creationId="{50C05CA5-B606-32C4-8F7D-66B4F6FA0A92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28" creationId="{11C17850-8908-9C56-7F71-54067D757489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0" creationId="{4E18DD94-5311-936F-6DA6-828FC1D07D77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2" creationId="{007DDD50-3B9D-E95D-427F-22EBE4F0C8FE}"/>
          </ac:spMkLst>
        </pc:spChg>
        <pc:spChg chg="add mod">
          <ac:chgData name="Kimhuoy Yann" userId="S::kimhuoy.yann@cadt.edu.kh::63fd781d-418f-409c-a390-d2f5b9d9be4e" providerId="AD" clId="Web-{B0BAB4CC-FE42-0E31-CA4E-59DAFE234C27}" dt="2024-07-14T15:03:33.223" v="161"/>
          <ac:spMkLst>
            <pc:docMk/>
            <pc:sldMk cId="676691661" sldId="309"/>
            <ac:spMk id="33" creationId="{C42486FE-8685-59BE-E0BF-28B0FBA7FAAA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5" creationId="{881F5232-F858-DD04-1606-ED1A26CE3404}"/>
          </ac:spMkLst>
        </pc:spChg>
        <pc:spChg chg="add mod">
          <ac:chgData name="Kimhuoy Yann" userId="S::kimhuoy.yann@cadt.edu.kh::63fd781d-418f-409c-a390-d2f5b9d9be4e" providerId="AD" clId="Web-{B0BAB4CC-FE42-0E31-CA4E-59DAFE234C27}" dt="2024-07-14T15:03:30.051" v="160"/>
          <ac:spMkLst>
            <pc:docMk/>
            <pc:sldMk cId="676691661" sldId="309"/>
            <ac:spMk id="36" creationId="{CE4F5614-5A09-CC6E-0544-E791B07608B6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8" creationId="{9DE80AD2-F09D-D604-13CB-A2143E5398A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9" creationId="{9A98EFDD-0A43-ABBA-7B02-7154CCDD9397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0" creationId="{0D6508EE-67A7-B2CE-20BC-684119C50609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1" creationId="{AAD69DF2-FEF8-5B4A-3860-4563D62444FF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2" creationId="{E0B6095F-2F02-AC48-07FC-B0245806775F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3" creationId="{BB7F4B97-6286-E0F3-EDE5-844BA0084FB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4" creationId="{DB05CCF4-B34F-25AF-578C-434A091BDF3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5" creationId="{B44D578E-EAB2-5F87-3BBB-8D67D9323EC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6" creationId="{CA8F4C72-D207-3D37-7AE7-C9AD85FDC0CB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7" creationId="{18323F70-7DB3-1805-B615-47A0323AFF9B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8" creationId="{D339961C-514A-26CF-0093-36D61CBDA74F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49" creationId="{A0FADDD2-5B05-F4B1-BA2E-E3CD99B6BEB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0" creationId="{A8A072E0-3423-5C68-9ED7-438FCF646CB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1" creationId="{FB258E3C-3E3D-2349-7CE0-D4A1DDF2B6D9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2" creationId="{D146EDC9-A391-4175-1730-68D86033E2BA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3" creationId="{6866272E-B9B1-9BEC-CD44-60E0F8FC7B3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4" creationId="{FAC247D6-436F-5123-D78E-7C89CFF0331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5" creationId="{ED40FE21-C7F3-F44B-972C-6ECDA16770B6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6" creationId="{14B034EB-1ECC-0801-6D73-C7C9DC16B86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7" creationId="{954F1666-83B2-1F08-13C4-AE1D50556A87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8" creationId="{F29C9861-C59E-1264-CA0F-51B34DAEA65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59" creationId="{638B614F-F8E3-C055-B613-5FCA2D1A9366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60" creationId="{875A9796-0E63-1988-D6FE-1D68B3A2970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61" creationId="{482D0173-5D2C-B514-354D-F7AC402938E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62" creationId="{283ABB37-3B66-7C8B-7BD0-4AB7B3AFEF6B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63" creationId="{10F8DC62-7941-9867-9619-38930B06653D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84" creationId="{DA9B047C-E8A3-D5C5-B059-223FF5AC8A65}"/>
          </ac:spMkLst>
        </pc:spChg>
        <pc:spChg chg="del">
          <ac:chgData name="Kimhuoy Yann" userId="S::kimhuoy.yann@cadt.edu.kh::63fd781d-418f-409c-a390-d2f5b9d9be4e" providerId="AD" clId="Web-{B0BAB4CC-FE42-0E31-CA4E-59DAFE234C27}" dt="2024-07-14T15:02:00.893" v="153"/>
          <ac:spMkLst>
            <pc:docMk/>
            <pc:sldMk cId="676691661" sldId="309"/>
            <ac:spMk id="385" creationId="{00000000-0000-0000-0000-000000000000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86" creationId="{61EBBD31-D715-7BA5-4F06-0718E7B3C822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87" creationId="{1801B91A-932C-E24E-3005-93A113FDCAF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88" creationId="{65812524-AA7E-C2F2-A4CD-09A2E6ED12B0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89" creationId="{0747F8A7-50B9-1277-9D34-5AF068723124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2:07.299" v="155"/>
          <ac:spMkLst>
            <pc:docMk/>
            <pc:sldMk cId="676691661" sldId="309"/>
            <ac:spMk id="390" creationId="{CD87694D-6146-3405-E3E0-4DFEDDFD2FDA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391" creationId="{0D9D4F2B-EB81-B123-9EEE-104AF7B2E437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392" creationId="{83211655-BDC2-BED5-20C1-36DD71876B72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393" creationId="{9987D49D-1BF3-BDA4-9383-182C832F2BE2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394" creationId="{2D755CC6-EAC4-7CB1-DB67-7713BD176D29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396" creationId="{D855101A-94C5-60F4-C22B-C3DAAAA2BB7A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398" creationId="{007DDD50-3B9D-E95D-427F-22EBE4F0C8F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399" creationId="{C42486FE-8685-59BE-E0BF-28B0FBA7FAAA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1" creationId="{881F5232-F858-DD04-1606-ED1A26CE3404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2" creationId="{CE4F5614-5A09-CC6E-0544-E791B07608B6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4" creationId="{9DE80AD2-F09D-D604-13CB-A2143E5398A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5" creationId="{9A98EFDD-0A43-ABBA-7B02-7154CCDD9397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6" creationId="{0D6508EE-67A7-B2CE-20BC-684119C50609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7" creationId="{AAD69DF2-FEF8-5B4A-3860-4563D62444FF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8" creationId="{E0B6095F-2F02-AC48-07FC-B0245806775F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09" creationId="{BB7F4B97-6286-E0F3-EDE5-844BA0084FB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0" creationId="{DB05CCF4-B34F-25AF-578C-434A091BDF3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1" creationId="{B44D578E-EAB2-5F87-3BBB-8D67D9323EC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2" creationId="{CA8F4C72-D207-3D37-7AE7-C9AD85FDC0CB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3" creationId="{18323F70-7DB3-1805-B615-47A0323AFF9B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4" creationId="{D339961C-514A-26CF-0093-36D61CBDA74F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5" creationId="{A0FADDD2-5B05-F4B1-BA2E-E3CD99B6BEB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6" creationId="{A8A072E0-3423-5C68-9ED7-438FCF646CB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7" creationId="{FB258E3C-3E3D-2349-7CE0-D4A1DDF2B6D9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8" creationId="{D146EDC9-A391-4175-1730-68D86033E2BA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19" creationId="{6866272E-B9B1-9BEC-CD44-60E0F8FC7B3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0" creationId="{FAC247D6-436F-5123-D78E-7C89CFF0331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1" creationId="{ED40FE21-C7F3-F44B-972C-6ECDA16770B6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2" creationId="{14B034EB-1ECC-0801-6D73-C7C9DC16B86E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3" creationId="{954F1666-83B2-1F08-13C4-AE1D50556A87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4" creationId="{F29C9861-C59E-1264-CA0F-51B34DAEA65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5" creationId="{638B614F-F8E3-C055-B613-5FCA2D1A9366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6" creationId="{875A9796-0E63-1988-D6FE-1D68B3A29705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7" creationId="{482D0173-5D2C-B514-354D-F7AC402938E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8" creationId="{EE895289-4E44-C79F-ACF1-95766FC421A8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29" creationId="{D63E3ABA-0E55-0F9D-48D8-4C9A987BBBC0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30" creationId="{CC767C7C-BF50-6526-AC74-2611BE95D9FA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31" creationId="{CEA26898-C32A-8751-7C62-EBE914EEFDE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32" creationId="{55D08195-861D-CCE5-A4D8-F9FDDDFED7CF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33" creationId="{441DF961-89BE-3AD0-E823-FF1F026C31D4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34" creationId="{81626835-D285-0891-FE4B-EB4EA0145D01}"/>
          </ac:spMkLst>
        </pc:spChg>
        <pc:spChg chg="add">
          <ac:chgData name="Kimhuoy Yann" userId="S::kimhuoy.yann@cadt.edu.kh::63fd781d-418f-409c-a390-d2f5b9d9be4e" providerId="AD" clId="Web-{B0BAB4CC-FE42-0E31-CA4E-59DAFE234C27}" dt="2024-07-14T15:03:12.222" v="159"/>
          <ac:spMkLst>
            <pc:docMk/>
            <pc:sldMk cId="676691661" sldId="309"/>
            <ac:spMk id="435" creationId="{0D4844CD-B6ED-0FB5-39AD-83773BD0812A}"/>
          </ac:spMkLst>
        </pc:spChg>
        <pc:grpChg chg="del">
          <ac:chgData name="Kimhuoy Yann" userId="S::kimhuoy.yann@cadt.edu.kh::63fd781d-418f-409c-a390-d2f5b9d9be4e" providerId="AD" clId="Web-{B0BAB4CC-FE42-0E31-CA4E-59DAFE234C27}" dt="2024-07-14T15:02:00.846" v="149"/>
          <ac:grpSpMkLst>
            <pc:docMk/>
            <pc:sldMk cId="676691661" sldId="309"/>
            <ac:grpSpMk id="9" creationId="{92046686-C7A9-CBAF-D61D-FDAE5566D58A}"/>
          </ac:grpSpMkLst>
        </pc:grpChg>
        <pc:grpChg chg="del">
          <ac:chgData name="Kimhuoy Yann" userId="S::kimhuoy.yann@cadt.edu.kh::63fd781d-418f-409c-a390-d2f5b9d9be4e" providerId="AD" clId="Web-{B0BAB4CC-FE42-0E31-CA4E-59DAFE234C27}" dt="2024-07-14T15:02:00.846" v="148"/>
          <ac:grpSpMkLst>
            <pc:docMk/>
            <pc:sldMk cId="676691661" sldId="309"/>
            <ac:grpSpMk id="18" creationId="{9F64E622-C70B-7302-8570-219E97F27508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2:07.299" v="155"/>
          <ac:grpSpMkLst>
            <pc:docMk/>
            <pc:sldMk cId="676691661" sldId="309"/>
            <ac:grpSpMk id="29" creationId="{5600A5C9-90D2-7EF1-CAD9-710ADA2A3036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2:07.299" v="155"/>
          <ac:grpSpMkLst>
            <pc:docMk/>
            <pc:sldMk cId="676691661" sldId="309"/>
            <ac:grpSpMk id="31" creationId="{0D911E4D-152F-6DB2-5BCA-DE53FE0F9470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2:07.299" v="155"/>
          <ac:grpSpMkLst>
            <pc:docMk/>
            <pc:sldMk cId="676691661" sldId="309"/>
            <ac:grpSpMk id="34" creationId="{B2605F9E-DF07-42B4-B3FA-36C27583A861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2:07.299" v="155"/>
          <ac:grpSpMkLst>
            <pc:docMk/>
            <pc:sldMk cId="676691661" sldId="309"/>
            <ac:grpSpMk id="37" creationId="{E5602AF4-1A73-527A-6A94-5CFC2DF741A3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3:12.222" v="159"/>
          <ac:grpSpMkLst>
            <pc:docMk/>
            <pc:sldMk cId="676691661" sldId="309"/>
            <ac:grpSpMk id="395" creationId="{0E74A681-2B5D-3088-8F83-D47BAD8A345F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3:12.222" v="159"/>
          <ac:grpSpMkLst>
            <pc:docMk/>
            <pc:sldMk cId="676691661" sldId="309"/>
            <ac:grpSpMk id="397" creationId="{0D911E4D-152F-6DB2-5BCA-DE53FE0F9470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3:12.222" v="159"/>
          <ac:grpSpMkLst>
            <pc:docMk/>
            <pc:sldMk cId="676691661" sldId="309"/>
            <ac:grpSpMk id="400" creationId="{B2605F9E-DF07-42B4-B3FA-36C27583A861}"/>
          </ac:grpSpMkLst>
        </pc:grpChg>
        <pc:grpChg chg="add">
          <ac:chgData name="Kimhuoy Yann" userId="S::kimhuoy.yann@cadt.edu.kh::63fd781d-418f-409c-a390-d2f5b9d9be4e" providerId="AD" clId="Web-{B0BAB4CC-FE42-0E31-CA4E-59DAFE234C27}" dt="2024-07-14T15:03:12.222" v="159"/>
          <ac:grpSpMkLst>
            <pc:docMk/>
            <pc:sldMk cId="676691661" sldId="309"/>
            <ac:grpSpMk id="403" creationId="{E5602AF4-1A73-527A-6A94-5CFC2DF741A3}"/>
          </ac:grpSpMkLst>
        </pc:grpChg>
      </pc:sldChg>
    </pc:docChg>
  </pc:docChgLst>
  <pc:docChgLst>
    <pc:chgData name="Kimhuoy Yann" userId="S::kimhuoy.yann@cadt.edu.kh::63fd781d-418f-409c-a390-d2f5b9d9be4e" providerId="AD" clId="Web-{D15246D4-4AE1-D78A-01E2-B44BA8F7465F}"/>
    <pc:docChg chg="addSld delSld modSld sldOrd">
      <pc:chgData name="Kimhuoy Yann" userId="S::kimhuoy.yann@cadt.edu.kh::63fd781d-418f-409c-a390-d2f5b9d9be4e" providerId="AD" clId="Web-{D15246D4-4AE1-D78A-01E2-B44BA8F7465F}" dt="2024-07-16T04:18:54.901" v="64"/>
      <pc:docMkLst>
        <pc:docMk/>
      </pc:docMkLst>
      <pc:sldChg chg="addSp delSp modSp">
        <pc:chgData name="Kimhuoy Yann" userId="S::kimhuoy.yann@cadt.edu.kh::63fd781d-418f-409c-a390-d2f5b9d9be4e" providerId="AD" clId="Web-{D15246D4-4AE1-D78A-01E2-B44BA8F7465F}" dt="2024-07-16T04:18:54.901" v="64"/>
        <pc:sldMkLst>
          <pc:docMk/>
          <pc:sldMk cId="0" sldId="256"/>
        </pc:sldMkLst>
        <pc:spChg chg="add del">
          <ac:chgData name="Kimhuoy Yann" userId="S::kimhuoy.yann@cadt.edu.kh::63fd781d-418f-409c-a390-d2f5b9d9be4e" providerId="AD" clId="Web-{D15246D4-4AE1-D78A-01E2-B44BA8F7465F}" dt="2024-07-16T04:18:54.901" v="60"/>
          <ac:spMkLst>
            <pc:docMk/>
            <pc:sldMk cId="0" sldId="256"/>
            <ac:spMk id="3" creationId="{9AEC5113-66F0-C8FB-3C73-72D51227D1ED}"/>
          </ac:spMkLst>
        </pc:spChg>
        <pc:spChg chg="add del mod">
          <ac:chgData name="Kimhuoy Yann" userId="S::kimhuoy.yann@cadt.edu.kh::63fd781d-418f-409c-a390-d2f5b9d9be4e" providerId="AD" clId="Web-{D15246D4-4AE1-D78A-01E2-B44BA8F7465F}" dt="2024-07-16T04:18:54.885" v="59"/>
          <ac:spMkLst>
            <pc:docMk/>
            <pc:sldMk cId="0" sldId="256"/>
            <ac:spMk id="7" creationId="{38AD4C9A-4183-76A1-CEC9-827E7DBD6580}"/>
          </ac:spMkLst>
        </pc:spChg>
        <pc:spChg chg="add del mod">
          <ac:chgData name="Kimhuoy Yann" userId="S::kimhuoy.yann@cadt.edu.kh::63fd781d-418f-409c-a390-d2f5b9d9be4e" providerId="AD" clId="Web-{D15246D4-4AE1-D78A-01E2-B44BA8F7465F}" dt="2024-07-16T04:18:54.885" v="58"/>
          <ac:spMkLst>
            <pc:docMk/>
            <pc:sldMk cId="0" sldId="256"/>
            <ac:spMk id="11" creationId="{12E25F75-E149-F99A-FE61-FA19234670B2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7:59.883" v="35"/>
          <ac:spMkLst>
            <pc:docMk/>
            <pc:sldMk cId="0" sldId="256"/>
            <ac:spMk id="12" creationId="{218E6645-718E-5D25-430A-B8A23DB9ADE8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7:59.883" v="35"/>
          <ac:spMkLst>
            <pc:docMk/>
            <pc:sldMk cId="0" sldId="256"/>
            <ac:spMk id="13" creationId="{0CE1676B-D4F3-FC79-7572-7A4BECF4598A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7:59.883" v="35"/>
          <ac:spMkLst>
            <pc:docMk/>
            <pc:sldMk cId="0" sldId="256"/>
            <ac:spMk id="14" creationId="{9AEC5113-66F0-C8FB-3C73-72D51227D1ED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50.088" v="55"/>
          <ac:spMkLst>
            <pc:docMk/>
            <pc:sldMk cId="0" sldId="256"/>
            <ac:spMk id="18" creationId="{BFDB4862-6E48-4715-7C5D-DD82EFED6551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50.088" v="55"/>
          <ac:spMkLst>
            <pc:docMk/>
            <pc:sldMk cId="0" sldId="256"/>
            <ac:spMk id="19" creationId="{A304AE13-45C7-5451-1717-1B68FC8FBF3B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50.088" v="55"/>
          <ac:spMkLst>
            <pc:docMk/>
            <pc:sldMk cId="0" sldId="256"/>
            <ac:spMk id="20" creationId="{9AEC5113-66F0-C8FB-3C73-72D51227D1ED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54.885" v="58"/>
          <ac:spMkLst>
            <pc:docMk/>
            <pc:sldMk cId="0" sldId="256"/>
            <ac:spMk id="311" creationId="{00000000-0000-0000-0000-000000000000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54.885" v="59"/>
          <ac:spMkLst>
            <pc:docMk/>
            <pc:sldMk cId="0" sldId="256"/>
            <ac:spMk id="312" creationId="{00000000-0000-0000-0000-000000000000}"/>
          </ac:spMkLst>
        </pc:spChg>
        <pc:picChg chg="add del">
          <ac:chgData name="Kimhuoy Yann" userId="S::kimhuoy.yann@cadt.edu.kh::63fd781d-418f-409c-a390-d2f5b9d9be4e" providerId="AD" clId="Web-{D15246D4-4AE1-D78A-01E2-B44BA8F7465F}" dt="2024-07-16T04:18:54.901" v="61"/>
          <ac:picMkLst>
            <pc:docMk/>
            <pc:sldMk cId="0" sldId="256"/>
            <ac:picMk id="4" creationId="{CB654D08-B73E-508A-5DCD-47D6700D340C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54.901" v="62"/>
          <ac:picMkLst>
            <pc:docMk/>
            <pc:sldMk cId="0" sldId="256"/>
            <ac:picMk id="5" creationId="{1BC47FA4-6E8A-7CBD-E119-1C2A35824A07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54.901" v="63"/>
          <ac:picMkLst>
            <pc:docMk/>
            <pc:sldMk cId="0" sldId="256"/>
            <ac:picMk id="9" creationId="{59EB128E-E913-75AA-A090-A4254E4C6CE0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54.901" v="64"/>
          <ac:picMkLst>
            <pc:docMk/>
            <pc:sldMk cId="0" sldId="256"/>
            <ac:picMk id="10" creationId="{5EBFDDD5-1786-FF74-678B-8C511060B7CE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7:59.883" v="35"/>
          <ac:picMkLst>
            <pc:docMk/>
            <pc:sldMk cId="0" sldId="256"/>
            <ac:picMk id="15" creationId="{CB654D08-B73E-508A-5DCD-47D6700D340C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7:59.883" v="35"/>
          <ac:picMkLst>
            <pc:docMk/>
            <pc:sldMk cId="0" sldId="256"/>
            <ac:picMk id="16" creationId="{1BC47FA4-6E8A-7CBD-E119-1C2A35824A07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7:59.883" v="35"/>
          <ac:picMkLst>
            <pc:docMk/>
            <pc:sldMk cId="0" sldId="256"/>
            <ac:picMk id="17" creationId="{058B0913-2D22-128A-4162-6852087A2221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50.088" v="55"/>
          <ac:picMkLst>
            <pc:docMk/>
            <pc:sldMk cId="0" sldId="256"/>
            <ac:picMk id="21" creationId="{CB654D08-B73E-508A-5DCD-47D6700D340C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50.088" v="55"/>
          <ac:picMkLst>
            <pc:docMk/>
            <pc:sldMk cId="0" sldId="256"/>
            <ac:picMk id="22" creationId="{1BC47FA4-6E8A-7CBD-E119-1C2A35824A07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50.088" v="55"/>
          <ac:picMkLst>
            <pc:docMk/>
            <pc:sldMk cId="0" sldId="256"/>
            <ac:picMk id="23" creationId="{058B0913-2D22-128A-4162-6852087A2221}"/>
          </ac:picMkLst>
        </pc:picChg>
      </pc:sldChg>
      <pc:sldChg chg="modSp">
        <pc:chgData name="Kimhuoy Yann" userId="S::kimhuoy.yann@cadt.edu.kh::63fd781d-418f-409c-a390-d2f5b9d9be4e" providerId="AD" clId="Web-{D15246D4-4AE1-D78A-01E2-B44BA8F7465F}" dt="2024-07-16T04:09:26.035" v="26" actId="20577"/>
        <pc:sldMkLst>
          <pc:docMk/>
          <pc:sldMk cId="3555653352" sldId="304"/>
        </pc:sldMkLst>
        <pc:spChg chg="mod">
          <ac:chgData name="Kimhuoy Yann" userId="S::kimhuoy.yann@cadt.edu.kh::63fd781d-418f-409c-a390-d2f5b9d9be4e" providerId="AD" clId="Web-{D15246D4-4AE1-D78A-01E2-B44BA8F7465F}" dt="2024-07-16T04:09:26.035" v="26" actId="20577"/>
          <ac:spMkLst>
            <pc:docMk/>
            <pc:sldMk cId="3555653352" sldId="304"/>
            <ac:spMk id="478" creationId="{00000000-0000-0000-0000-000000000000}"/>
          </ac:spMkLst>
        </pc:spChg>
      </pc:sldChg>
      <pc:sldChg chg="del">
        <pc:chgData name="Kimhuoy Yann" userId="S::kimhuoy.yann@cadt.edu.kh::63fd781d-418f-409c-a390-d2f5b9d9be4e" providerId="AD" clId="Web-{D15246D4-4AE1-D78A-01E2-B44BA8F7465F}" dt="2024-07-16T04:07:13.936" v="15"/>
        <pc:sldMkLst>
          <pc:docMk/>
          <pc:sldMk cId="3597579079" sldId="305"/>
        </pc:sldMkLst>
      </pc:sldChg>
      <pc:sldChg chg="del">
        <pc:chgData name="Kimhuoy Yann" userId="S::kimhuoy.yann@cadt.edu.kh::63fd781d-418f-409c-a390-d2f5b9d9be4e" providerId="AD" clId="Web-{D15246D4-4AE1-D78A-01E2-B44BA8F7465F}" dt="2024-07-16T04:06:41.857" v="9"/>
        <pc:sldMkLst>
          <pc:docMk/>
          <pc:sldMk cId="3000242909" sldId="307"/>
        </pc:sldMkLst>
      </pc:sldChg>
      <pc:sldChg chg="del">
        <pc:chgData name="Kimhuoy Yann" userId="S::kimhuoy.yann@cadt.edu.kh::63fd781d-418f-409c-a390-d2f5b9d9be4e" providerId="AD" clId="Web-{D15246D4-4AE1-D78A-01E2-B44BA8F7465F}" dt="2024-07-16T04:09:07.612" v="25"/>
        <pc:sldMkLst>
          <pc:docMk/>
          <pc:sldMk cId="3805405906" sldId="311"/>
        </pc:sldMkLst>
      </pc:sldChg>
      <pc:sldChg chg="addSp delSp modSp ord">
        <pc:chgData name="Kimhuoy Yann" userId="S::kimhuoy.yann@cadt.edu.kh::63fd781d-418f-409c-a390-d2f5b9d9be4e" providerId="AD" clId="Web-{D15246D4-4AE1-D78A-01E2-B44BA8F7465F}" dt="2024-07-16T04:18:43.775" v="54"/>
        <pc:sldMkLst>
          <pc:docMk/>
          <pc:sldMk cId="2498976223" sldId="312"/>
        </pc:sldMkLst>
        <pc:spChg chg="del">
          <ac:chgData name="Kimhuoy Yann" userId="S::kimhuoy.yann@cadt.edu.kh::63fd781d-418f-409c-a390-d2f5b9d9be4e" providerId="AD" clId="Web-{D15246D4-4AE1-D78A-01E2-B44BA8F7465F}" dt="2024-07-16T04:06:30.872" v="3"/>
          <ac:spMkLst>
            <pc:docMk/>
            <pc:sldMk cId="2498976223" sldId="312"/>
            <ac:spMk id="3" creationId="{9AEC5113-66F0-C8FB-3C73-72D51227D1ED}"/>
          </ac:spMkLst>
        </pc:spChg>
        <pc:spChg chg="add del mod">
          <ac:chgData name="Kimhuoy Yann" userId="S::kimhuoy.yann@cadt.edu.kh::63fd781d-418f-409c-a390-d2f5b9d9be4e" providerId="AD" clId="Web-{D15246D4-4AE1-D78A-01E2-B44BA8F7465F}" dt="2024-07-16T04:06:30.872" v="2"/>
          <ac:spMkLst>
            <pc:docMk/>
            <pc:sldMk cId="2498976223" sldId="312"/>
            <ac:spMk id="7" creationId="{0A9D56B9-D428-5459-CAB8-A0ECCD42BC5E}"/>
          </ac:spMkLst>
        </pc:spChg>
        <pc:spChg chg="add del mod">
          <ac:chgData name="Kimhuoy Yann" userId="S::kimhuoy.yann@cadt.edu.kh::63fd781d-418f-409c-a390-d2f5b9d9be4e" providerId="AD" clId="Web-{D15246D4-4AE1-D78A-01E2-B44BA8F7465F}" dt="2024-07-16T04:06:33.372" v="5"/>
          <ac:spMkLst>
            <pc:docMk/>
            <pc:sldMk cId="2498976223" sldId="312"/>
            <ac:spMk id="11" creationId="{EB738314-15DC-2C96-D335-FFC813D87CC9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43.775" v="52"/>
          <ac:spMkLst>
            <pc:docMk/>
            <pc:sldMk cId="2498976223" sldId="312"/>
            <ac:spMk id="13" creationId="{3C93DDB6-ECEA-1C44-F47B-4F13B6419C66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43.775" v="53"/>
          <ac:spMkLst>
            <pc:docMk/>
            <pc:sldMk cId="2498976223" sldId="312"/>
            <ac:spMk id="15" creationId="{E90B8728-977C-578D-2FD5-73CE7036049B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43.775" v="54"/>
          <ac:spMkLst>
            <pc:docMk/>
            <pc:sldMk cId="2498976223" sldId="312"/>
            <ac:spMk id="17" creationId="{ECFE210C-89EE-AE25-0C74-61BA29DC033A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41.228" v="47"/>
          <ac:spMkLst>
            <pc:docMk/>
            <pc:sldMk cId="2498976223" sldId="312"/>
            <ac:spMk id="18" creationId="{C63B9BDA-C012-A2D2-F25F-3198E8FC2EAB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41.228" v="47"/>
          <ac:spMkLst>
            <pc:docMk/>
            <pc:sldMk cId="2498976223" sldId="312"/>
            <ac:spMk id="22" creationId="{3DA445BE-39C0-B306-568C-2164AEB40D5C}"/>
          </ac:spMkLst>
        </pc:spChg>
        <pc:spChg chg="add del">
          <ac:chgData name="Kimhuoy Yann" userId="S::kimhuoy.yann@cadt.edu.kh::63fd781d-418f-409c-a390-d2f5b9d9be4e" providerId="AD" clId="Web-{D15246D4-4AE1-D78A-01E2-B44BA8F7465F}" dt="2024-07-16T04:18:41.228" v="47"/>
          <ac:spMkLst>
            <pc:docMk/>
            <pc:sldMk cId="2498976223" sldId="312"/>
            <ac:spMk id="23" creationId="{1CB26E80-C563-ABDA-494D-5E11A237C8CE}"/>
          </ac:spMkLst>
        </pc:spChg>
        <pc:spChg chg="del">
          <ac:chgData name="Kimhuoy Yann" userId="S::kimhuoy.yann@cadt.edu.kh::63fd781d-418f-409c-a390-d2f5b9d9be4e" providerId="AD" clId="Web-{D15246D4-4AE1-D78A-01E2-B44BA8F7465F}" dt="2024-07-16T04:06:27.591" v="1"/>
          <ac:spMkLst>
            <pc:docMk/>
            <pc:sldMk cId="2498976223" sldId="312"/>
            <ac:spMk id="311" creationId="{00000000-0000-0000-0000-000000000000}"/>
          </ac:spMkLst>
        </pc:spChg>
        <pc:spChg chg="del">
          <ac:chgData name="Kimhuoy Yann" userId="S::kimhuoy.yann@cadt.edu.kh::63fd781d-418f-409c-a390-d2f5b9d9be4e" providerId="AD" clId="Web-{D15246D4-4AE1-D78A-01E2-B44BA8F7465F}" dt="2024-07-16T04:06:30.934" v="4"/>
          <ac:spMkLst>
            <pc:docMk/>
            <pc:sldMk cId="2498976223" sldId="312"/>
            <ac:spMk id="312" creationId="{00000000-0000-0000-0000-000000000000}"/>
          </ac:spMkLst>
        </pc:spChg>
        <pc:picChg chg="add del">
          <ac:chgData name="Kimhuoy Yann" userId="S::kimhuoy.yann@cadt.edu.kh::63fd781d-418f-409c-a390-d2f5b9d9be4e" providerId="AD" clId="Web-{D15246D4-4AE1-D78A-01E2-B44BA8F7465F}" dt="2024-07-16T04:18:43.775" v="48"/>
          <ac:picMkLst>
            <pc:docMk/>
            <pc:sldMk cId="2498976223" sldId="312"/>
            <ac:picMk id="4" creationId="{CB654D08-B73E-508A-5DCD-47D6700D340C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43.775" v="49"/>
          <ac:picMkLst>
            <pc:docMk/>
            <pc:sldMk cId="2498976223" sldId="312"/>
            <ac:picMk id="5" creationId="{1BC47FA4-6E8A-7CBD-E119-1C2A35824A07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43.775" v="50"/>
          <ac:picMkLst>
            <pc:docMk/>
            <pc:sldMk cId="2498976223" sldId="312"/>
            <ac:picMk id="9" creationId="{59EB128E-E913-75AA-A090-A4254E4C6CE0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43.775" v="51"/>
          <ac:picMkLst>
            <pc:docMk/>
            <pc:sldMk cId="2498976223" sldId="312"/>
            <ac:picMk id="10" creationId="{5EBFDDD5-1786-FF74-678B-8C511060B7CE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41.228" v="47"/>
          <ac:picMkLst>
            <pc:docMk/>
            <pc:sldMk cId="2498976223" sldId="312"/>
            <ac:picMk id="19" creationId="{CCA577E6-509E-AA30-BF33-10A27964EE2F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41.228" v="47"/>
          <ac:picMkLst>
            <pc:docMk/>
            <pc:sldMk cId="2498976223" sldId="312"/>
            <ac:picMk id="20" creationId="{F07507E2-47C5-1642-77F8-8D4B0623447D}"/>
          </ac:picMkLst>
        </pc:picChg>
        <pc:picChg chg="add del">
          <ac:chgData name="Kimhuoy Yann" userId="S::kimhuoy.yann@cadt.edu.kh::63fd781d-418f-409c-a390-d2f5b9d9be4e" providerId="AD" clId="Web-{D15246D4-4AE1-D78A-01E2-B44BA8F7465F}" dt="2024-07-16T04:18:41.228" v="47"/>
          <ac:picMkLst>
            <pc:docMk/>
            <pc:sldMk cId="2498976223" sldId="312"/>
            <ac:picMk id="21" creationId="{D8811B66-B349-58D5-7B94-424CC535FDFB}"/>
          </ac:picMkLst>
        </pc:picChg>
      </pc:sldChg>
      <pc:sldChg chg="addSp delSp add ord replId">
        <pc:chgData name="Kimhuoy Yann" userId="S::kimhuoy.yann@cadt.edu.kh::63fd781d-418f-409c-a390-d2f5b9d9be4e" providerId="AD" clId="Web-{D15246D4-4AE1-D78A-01E2-B44BA8F7465F}" dt="2024-07-16T04:07:11.311" v="14"/>
        <pc:sldMkLst>
          <pc:docMk/>
          <pc:sldMk cId="1792607541" sldId="313"/>
        </pc:sldMkLst>
        <pc:spChg chg="add">
          <ac:chgData name="Kimhuoy Yann" userId="S::kimhuoy.yann@cadt.edu.kh::63fd781d-418f-409c-a390-d2f5b9d9be4e" providerId="AD" clId="Web-{D15246D4-4AE1-D78A-01E2-B44BA8F7465F}" dt="2024-07-16T04:07:11.311" v="14"/>
          <ac:spMkLst>
            <pc:docMk/>
            <pc:sldMk cId="1792607541" sldId="313"/>
            <ac:spMk id="3" creationId="{1B2FE338-AE7C-3B15-27DC-F704CDB8255E}"/>
          </ac:spMkLst>
        </pc:spChg>
        <pc:spChg chg="del">
          <ac:chgData name="Kimhuoy Yann" userId="S::kimhuoy.yann@cadt.edu.kh::63fd781d-418f-409c-a390-d2f5b9d9be4e" providerId="AD" clId="Web-{D15246D4-4AE1-D78A-01E2-B44BA8F7465F}" dt="2024-07-16T04:07:08.670" v="12"/>
          <ac:spMkLst>
            <pc:docMk/>
            <pc:sldMk cId="1792607541" sldId="313"/>
            <ac:spMk id="4" creationId="{7308792F-ADAE-0AB1-B903-613879120B27}"/>
          </ac:spMkLst>
        </pc:spChg>
        <pc:graphicFrameChg chg="del">
          <ac:chgData name="Kimhuoy Yann" userId="S::kimhuoy.yann@cadt.edu.kh::63fd781d-418f-409c-a390-d2f5b9d9be4e" providerId="AD" clId="Web-{D15246D4-4AE1-D78A-01E2-B44BA8F7465F}" dt="2024-07-16T04:07:08.670" v="13"/>
          <ac:graphicFrameMkLst>
            <pc:docMk/>
            <pc:sldMk cId="1792607541" sldId="313"/>
            <ac:graphicFrameMk id="5" creationId="{26081240-9610-3DB9-5385-56E54B2DBD53}"/>
          </ac:graphicFrameMkLst>
        </pc:graphicFrameChg>
      </pc:sldChg>
      <pc:sldChg chg="addSp delSp modSp add ord replId">
        <pc:chgData name="Kimhuoy Yann" userId="S::kimhuoy.yann@cadt.edu.kh::63fd781d-418f-409c-a390-d2f5b9d9be4e" providerId="AD" clId="Web-{D15246D4-4AE1-D78A-01E2-B44BA8F7465F}" dt="2024-07-16T04:09:05.331" v="24"/>
        <pc:sldMkLst>
          <pc:docMk/>
          <pc:sldMk cId="3637735835" sldId="314"/>
        </pc:sldMkLst>
        <pc:spChg chg="del">
          <ac:chgData name="Kimhuoy Yann" userId="S::kimhuoy.yann@cadt.edu.kh::63fd781d-418f-409c-a390-d2f5b9d9be4e" providerId="AD" clId="Web-{D15246D4-4AE1-D78A-01E2-B44BA8F7465F}" dt="2024-07-16T04:08:54.862" v="20"/>
          <ac:spMkLst>
            <pc:docMk/>
            <pc:sldMk cId="3637735835" sldId="314"/>
            <ac:spMk id="6" creationId="{75D655C3-5502-7813-2A39-FC3C63C7CB34}"/>
          </ac:spMkLst>
        </pc:spChg>
        <pc:spChg chg="del">
          <ac:chgData name="Kimhuoy Yann" userId="S::kimhuoy.yann@cadt.edu.kh::63fd781d-418f-409c-a390-d2f5b9d9be4e" providerId="AD" clId="Web-{D15246D4-4AE1-D78A-01E2-B44BA8F7465F}" dt="2024-07-16T04:08:54.784" v="19"/>
          <ac:spMkLst>
            <pc:docMk/>
            <pc:sldMk cId="3637735835" sldId="314"/>
            <ac:spMk id="7" creationId="{E8670FCE-6450-6BAE-3B87-ED83C099764F}"/>
          </ac:spMkLst>
        </pc:spChg>
        <pc:spChg chg="del">
          <ac:chgData name="Kimhuoy Yann" userId="S::kimhuoy.yann@cadt.edu.kh::63fd781d-418f-409c-a390-d2f5b9d9be4e" providerId="AD" clId="Web-{D15246D4-4AE1-D78A-01E2-B44BA8F7465F}" dt="2024-07-16T04:08:54.784" v="18"/>
          <ac:spMkLst>
            <pc:docMk/>
            <pc:sldMk cId="3637735835" sldId="314"/>
            <ac:spMk id="8" creationId="{E3CC6C4F-8383-6B91-4A8D-952525E0A0C9}"/>
          </ac:spMkLst>
        </pc:spChg>
        <pc:spChg chg="add del mod">
          <ac:chgData name="Kimhuoy Yann" userId="S::kimhuoy.yann@cadt.edu.kh::63fd781d-418f-409c-a390-d2f5b9d9be4e" providerId="AD" clId="Web-{D15246D4-4AE1-D78A-01E2-B44BA8F7465F}" dt="2024-07-16T04:08:57.690" v="21"/>
          <ac:spMkLst>
            <pc:docMk/>
            <pc:sldMk cId="3637735835" sldId="314"/>
            <ac:spMk id="10" creationId="{B7BF74E4-3E9F-9462-027B-18AEDB58CD3D}"/>
          </ac:spMkLst>
        </pc:spChg>
        <pc:grpChg chg="del">
          <ac:chgData name="Kimhuoy Yann" userId="S::kimhuoy.yann@cadt.edu.kh::63fd781d-418f-409c-a390-d2f5b9d9be4e" providerId="AD" clId="Web-{D15246D4-4AE1-D78A-01E2-B44BA8F7465F}" dt="2024-07-16T04:08:57.690" v="23"/>
          <ac:grpSpMkLst>
            <pc:docMk/>
            <pc:sldMk cId="3637735835" sldId="314"/>
            <ac:grpSpMk id="2" creationId="{CD8F3A2E-86B4-14AA-F2A0-805736D61A47}"/>
          </ac:grpSpMkLst>
        </pc:grpChg>
        <pc:grpChg chg="del">
          <ac:chgData name="Kimhuoy Yann" userId="S::kimhuoy.yann@cadt.edu.kh::63fd781d-418f-409c-a390-d2f5b9d9be4e" providerId="AD" clId="Web-{D15246D4-4AE1-D78A-01E2-B44BA8F7465F}" dt="2024-07-16T04:08:57.690" v="22"/>
          <ac:grpSpMkLst>
            <pc:docMk/>
            <pc:sldMk cId="3637735835" sldId="314"/>
            <ac:grpSpMk id="32" creationId="{19F2E68D-55E4-B080-9E6A-049EC9ACF8A6}"/>
          </ac:grpSpMkLst>
        </pc:grpChg>
        <pc:graphicFrameChg chg="add">
          <ac:chgData name="Kimhuoy Yann" userId="S::kimhuoy.yann@cadt.edu.kh::63fd781d-418f-409c-a390-d2f5b9d9be4e" providerId="AD" clId="Web-{D15246D4-4AE1-D78A-01E2-B44BA8F7465F}" dt="2024-07-16T04:09:05.331" v="24"/>
          <ac:graphicFrameMkLst>
            <pc:docMk/>
            <pc:sldMk cId="3637735835" sldId="314"/>
            <ac:graphicFrameMk id="12" creationId="{FDE412FF-2B86-6498-5CD1-590CB682F13E}"/>
          </ac:graphicFrameMkLst>
        </pc:graphicFrameChg>
      </pc:sldChg>
    </pc:docChg>
  </pc:docChgLst>
  <pc:docChgLst>
    <pc:chgData name="Ponleur Veng" userId="S::ponleur.veng@cadt.edu.kh::473b5b7f-ad65-4ff9-8717-44a2625146aa" providerId="AD" clId="Web-{60582FBF-180F-101D-2589-F4ADCC1DFBD1}"/>
    <pc:docChg chg="delSld modSld">
      <pc:chgData name="Ponleur Veng" userId="S::ponleur.veng@cadt.edu.kh::473b5b7f-ad65-4ff9-8717-44a2625146aa" providerId="AD" clId="Web-{60582FBF-180F-101D-2589-F4ADCC1DFBD1}" dt="2024-07-15T07:33:46.749" v="236" actId="1076"/>
      <pc:docMkLst>
        <pc:docMk/>
      </pc:docMkLst>
      <pc:sldChg chg="modSp mod modClrScheme chgLayout">
        <pc:chgData name="Ponleur Veng" userId="S::ponleur.veng@cadt.edu.kh::473b5b7f-ad65-4ff9-8717-44a2625146aa" providerId="AD" clId="Web-{60582FBF-180F-101D-2589-F4ADCC1DFBD1}" dt="2024-07-15T07:20:53.326" v="195" actId="1076"/>
        <pc:sldMkLst>
          <pc:docMk/>
          <pc:sldMk cId="0" sldId="256"/>
        </pc:sldMkLst>
        <pc:spChg chg="mod">
          <ac:chgData name="Ponleur Veng" userId="S::ponleur.veng@cadt.edu.kh::473b5b7f-ad65-4ff9-8717-44a2625146aa" providerId="AD" clId="Web-{60582FBF-180F-101D-2589-F4ADCC1DFBD1}" dt="2024-07-15T06:50:59.100" v="3" actId="1076"/>
          <ac:spMkLst>
            <pc:docMk/>
            <pc:sldMk cId="0" sldId="256"/>
            <ac:spMk id="3" creationId="{9AEC5113-66F0-C8FB-3C73-72D51227D1ED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20:38.950" v="194" actId="1076"/>
          <ac:spMkLst>
            <pc:docMk/>
            <pc:sldMk cId="0" sldId="256"/>
            <ac:spMk id="311" creationId="{00000000-0000-0000-0000-000000000000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20:53.326" v="195" actId="1076"/>
          <ac:spMkLst>
            <pc:docMk/>
            <pc:sldMk cId="0" sldId="256"/>
            <ac:spMk id="312" creationId="{00000000-0000-0000-0000-000000000000}"/>
          </ac:spMkLst>
        </pc:spChg>
      </pc:sldChg>
      <pc:sldChg chg="addSp delSp modSp mod modClrScheme chgLayout">
        <pc:chgData name="Ponleur Veng" userId="S::ponleur.veng@cadt.edu.kh::473b5b7f-ad65-4ff9-8717-44a2625146aa" providerId="AD" clId="Web-{60582FBF-180F-101D-2589-F4ADCC1DFBD1}" dt="2024-07-15T07:20:20.792" v="193" actId="14100"/>
        <pc:sldMkLst>
          <pc:docMk/>
          <pc:sldMk cId="0" sldId="257"/>
        </pc:sldMkLst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3" creationId="{A683F1A7-568F-7CBB-D80F-F34C73AC4710}"/>
          </ac:spMkLst>
        </pc:spChg>
        <pc:spChg chg="del">
          <ac:chgData name="Ponleur Veng" userId="S::ponleur.veng@cadt.edu.kh::473b5b7f-ad65-4ff9-8717-44a2625146aa" providerId="AD" clId="Web-{60582FBF-180F-101D-2589-F4ADCC1DFBD1}" dt="2024-07-15T06:53:30.878" v="12"/>
          <ac:spMkLst>
            <pc:docMk/>
            <pc:sldMk cId="0" sldId="257"/>
            <ac:spMk id="4" creationId="{E82A16E6-62CE-37CC-B8DB-E3A390182C1E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6" creationId="{466292FC-62F1-380E-4E21-17EFF15D2284}"/>
          </ac:spMkLst>
        </pc:spChg>
        <pc:spChg chg="del">
          <ac:chgData name="Ponleur Veng" userId="S::ponleur.veng@cadt.edu.kh::473b5b7f-ad65-4ff9-8717-44a2625146aa" providerId="AD" clId="Web-{60582FBF-180F-101D-2589-F4ADCC1DFBD1}" dt="2024-07-15T06:53:30.862" v="11"/>
          <ac:spMkLst>
            <pc:docMk/>
            <pc:sldMk cId="0" sldId="257"/>
            <ac:spMk id="7" creationId="{A6E7886B-1D40-5C8A-D0DD-662EA650DB8E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9" creationId="{E93A72D7-8107-32FD-2AF9-721269B06B41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11" creationId="{B9D890F3-7A09-F0EC-A3AB-3C98CC0B86BD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13" creationId="{B9A98816-706A-E113-D6D1-9710546711AA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15" creationId="{277400D8-A354-D91B-D556-D79DD0BAADA6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17" creationId="{EF9E8253-E8E8-F580-74C6-8C2FC14AF713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19" creationId="{173036BF-FCB1-EC09-4EDC-3B67E6CA8112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21" creationId="{34A8E6F7-38F2-12B2-2A72-F6121B3E9328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23" creationId="{EE96EBC6-E073-C4D0-BBB2-4F7CABC37AD2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25" creationId="{020C3F70-508F-318E-7C17-8F9A39AA6F2F}"/>
          </ac:spMkLst>
        </pc:spChg>
        <pc:spChg chg="add del mo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27" creationId="{12C03FA7-8E96-2F1D-018B-692A987FCC51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30" creationId="{4E4D83E1-ECC2-9F55-E3DD-0BD1573B3073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31" creationId="{922CAB27-DA26-AED3-BD98-571AB3331AAE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32" creationId="{C4A04FDF-334E-7C1A-29CC-EB06F67EC210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33" creationId="{F4A315E3-2EC1-C943-63FE-ED3CE81C59FA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6:55:21.684" v="39" actId="1076"/>
          <ac:spMkLst>
            <pc:docMk/>
            <pc:sldMk cId="0" sldId="257"/>
            <ac:spMk id="34" creationId="{49B422A2-C4DA-D4E5-BC59-B19E3367D892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6:55:27.419" v="40" actId="1076"/>
          <ac:spMkLst>
            <pc:docMk/>
            <pc:sldMk cId="0" sldId="257"/>
            <ac:spMk id="35" creationId="{9D549993-31AA-CBBA-F52B-5332CA80223D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36" creationId="{88C44836-B146-D309-6B58-26D0334E7F09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6:55:12.777" v="38" actId="1076"/>
          <ac:spMkLst>
            <pc:docMk/>
            <pc:sldMk cId="0" sldId="257"/>
            <ac:spMk id="37" creationId="{D0D9A520-2D51-35CE-C441-8719B08817B6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38" creationId="{45AFF1A8-7957-D0D6-E41D-D2CF4EF2EEB7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39" creationId="{2209FDC6-4D27-1E32-DD1D-DE946B3C9F6F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40" creationId="{8E3634EB-053A-63CA-1DED-AAA39140515F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4:09.256" v="31"/>
          <ac:spMkLst>
            <pc:docMk/>
            <pc:sldMk cId="0" sldId="257"/>
            <ac:spMk id="41" creationId="{F6562A57-E840-29F3-10A5-8C1510838F2F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6:54:39.165" v="36" actId="20577"/>
          <ac:spMkLst>
            <pc:docMk/>
            <pc:sldMk cId="0" sldId="257"/>
            <ac:spMk id="42" creationId="{E82A16E6-62CE-37CC-B8DB-E3A390182C1E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6:54:53.697" v="37"/>
          <ac:spMkLst>
            <pc:docMk/>
            <pc:sldMk cId="0" sldId="257"/>
            <ac:spMk id="43" creationId="{A6E7886B-1D40-5C8A-D0DD-662EA650DB8E}"/>
          </ac:spMkLst>
        </pc:spChg>
        <pc:spChg chg="add">
          <ac:chgData name="Ponleur Veng" userId="S::ponleur.veng@cadt.edu.kh::473b5b7f-ad65-4ff9-8717-44a2625146aa" providerId="AD" clId="Web-{60582FBF-180F-101D-2589-F4ADCC1DFBD1}" dt="2024-07-15T06:56:02.062" v="43"/>
          <ac:spMkLst>
            <pc:docMk/>
            <pc:sldMk cId="0" sldId="257"/>
            <ac:spMk id="45" creationId="{FA872B5B-25F0-FC2D-88F4-E6CEEEFB3698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487" v="17"/>
          <ac:spMkLst>
            <pc:docMk/>
            <pc:sldMk cId="0" sldId="257"/>
            <ac:spMk id="318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003" v="13"/>
          <ac:spMkLst>
            <pc:docMk/>
            <pc:sldMk cId="0" sldId="257"/>
            <ac:spMk id="320" creationId="{00000000-0000-0000-0000-000000000000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6:59:02.249" v="53" actId="20577"/>
          <ac:spMkLst>
            <pc:docMk/>
            <pc:sldMk cId="0" sldId="257"/>
            <ac:spMk id="321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862" v="20"/>
          <ac:spMkLst>
            <pc:docMk/>
            <pc:sldMk cId="0" sldId="257"/>
            <ac:spMk id="322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737" v="19"/>
          <ac:spMkLst>
            <pc:docMk/>
            <pc:sldMk cId="0" sldId="257"/>
            <ac:spMk id="323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612" v="18"/>
          <ac:spMkLst>
            <pc:docMk/>
            <pc:sldMk cId="0" sldId="257"/>
            <ac:spMk id="324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237" v="15"/>
          <ac:spMkLst>
            <pc:docMk/>
            <pc:sldMk cId="0" sldId="257"/>
            <ac:spMk id="325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128" v="14"/>
          <ac:spMkLst>
            <pc:docMk/>
            <pc:sldMk cId="0" sldId="257"/>
            <ac:spMk id="326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2.378" v="24"/>
          <ac:spMkLst>
            <pc:docMk/>
            <pc:sldMk cId="0" sldId="257"/>
            <ac:spMk id="327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2.253" v="23"/>
          <ac:spMkLst>
            <pc:docMk/>
            <pc:sldMk cId="0" sldId="257"/>
            <ac:spMk id="328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2.128" v="22"/>
          <ac:spMkLst>
            <pc:docMk/>
            <pc:sldMk cId="0" sldId="257"/>
            <ac:spMk id="329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2.003" v="21"/>
          <ac:spMkLst>
            <pc:docMk/>
            <pc:sldMk cId="0" sldId="257"/>
            <ac:spMk id="330" creationId="{00000000-0000-0000-0000-000000000000}"/>
          </ac:spMkLst>
        </pc:spChg>
        <pc:spChg chg="del mod ord">
          <ac:chgData name="Ponleur Veng" userId="S::ponleur.veng@cadt.edu.kh::473b5b7f-ad65-4ff9-8717-44a2625146aa" providerId="AD" clId="Web-{60582FBF-180F-101D-2589-F4ADCC1DFBD1}" dt="2024-07-15T06:53:31.362" v="16"/>
          <ac:spMkLst>
            <pc:docMk/>
            <pc:sldMk cId="0" sldId="257"/>
            <ac:spMk id="331" creationId="{00000000-0000-0000-0000-000000000000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6:53:40.363" v="27"/>
          <ac:spMkLst>
            <pc:docMk/>
            <pc:sldMk cId="0" sldId="257"/>
            <ac:spMk id="332" creationId="{00000000-0000-0000-0000-000000000000}"/>
          </ac:spMkLst>
        </pc:spChg>
        <pc:cxnChg chg="add mod">
          <ac:chgData name="Ponleur Veng" userId="S::ponleur.veng@cadt.edu.kh::473b5b7f-ad65-4ff9-8717-44a2625146aa" providerId="AD" clId="Web-{60582FBF-180F-101D-2589-F4ADCC1DFBD1}" dt="2024-07-15T07:19:36.632" v="188" actId="1076"/>
          <ac:cxnSpMkLst>
            <pc:docMk/>
            <pc:sldMk cId="0" sldId="257"/>
            <ac:cxnSpMk id="28" creationId="{7C4891CE-AEFB-8369-A09D-684CA7B80594}"/>
          </ac:cxnSpMkLst>
        </pc:cxnChg>
        <pc:cxnChg chg="add mod">
          <ac:chgData name="Ponleur Veng" userId="S::ponleur.veng@cadt.edu.kh::473b5b7f-ad65-4ff9-8717-44a2625146aa" providerId="AD" clId="Web-{60582FBF-180F-101D-2589-F4ADCC1DFBD1}" dt="2024-07-15T07:20:20.792" v="193" actId="14100"/>
          <ac:cxnSpMkLst>
            <pc:docMk/>
            <pc:sldMk cId="0" sldId="257"/>
            <ac:cxnSpMk id="29" creationId="{A5FBACD2-9C41-15BF-4986-12F6A574047B}"/>
          </ac:cxnSpMkLst>
        </pc:cxnChg>
        <pc:cxnChg chg="del mod">
          <ac:chgData name="Ponleur Veng" userId="S::ponleur.veng@cadt.edu.kh::473b5b7f-ad65-4ff9-8717-44a2625146aa" providerId="AD" clId="Web-{60582FBF-180F-101D-2589-F4ADCC1DFBD1}" dt="2024-07-15T06:53:32.378" v="26"/>
          <ac:cxnSpMkLst>
            <pc:docMk/>
            <pc:sldMk cId="0" sldId="257"/>
            <ac:cxnSpMk id="317" creationId="{00000000-0000-0000-0000-000000000000}"/>
          </ac:cxnSpMkLst>
        </pc:cxnChg>
        <pc:cxnChg chg="del mod">
          <ac:chgData name="Ponleur Veng" userId="S::ponleur.veng@cadt.edu.kh::473b5b7f-ad65-4ff9-8717-44a2625146aa" providerId="AD" clId="Web-{60582FBF-180F-101D-2589-F4ADCC1DFBD1}" dt="2024-07-15T06:53:32.378" v="25"/>
          <ac:cxnSpMkLst>
            <pc:docMk/>
            <pc:sldMk cId="0" sldId="257"/>
            <ac:cxnSpMk id="319" creationId="{00000000-0000-0000-0000-000000000000}"/>
          </ac:cxnSpMkLst>
        </pc:cxnChg>
      </pc:sldChg>
      <pc:sldChg chg="modSp mod modClrScheme chgLayout">
        <pc:chgData name="Ponleur Veng" userId="S::ponleur.veng@cadt.edu.kh::473b5b7f-ad65-4ff9-8717-44a2625146aa" providerId="AD" clId="Web-{60582FBF-180F-101D-2589-F4ADCC1DFBD1}" dt="2024-07-15T06:59:25.673" v="54" actId="20577"/>
        <pc:sldMkLst>
          <pc:docMk/>
          <pc:sldMk cId="0" sldId="260"/>
        </pc:sldMkLst>
        <pc:spChg chg="mod ord">
          <ac:chgData name="Ponleur Veng" userId="S::ponleur.veng@cadt.edu.kh::473b5b7f-ad65-4ff9-8717-44a2625146aa" providerId="AD" clId="Web-{60582FBF-180F-101D-2589-F4ADCC1DFBD1}" dt="2024-07-15T06:59:25.673" v="54" actId="20577"/>
          <ac:spMkLst>
            <pc:docMk/>
            <pc:sldMk cId="0" sldId="260"/>
            <ac:spMk id="6" creationId="{75D655C3-5502-7813-2A39-FC3C63C7CB34}"/>
          </ac:spMkLst>
        </pc:spChg>
        <pc:spChg chg="mod">
          <ac:chgData name="Ponleur Veng" userId="S::ponleur.veng@cadt.edu.kh::473b5b7f-ad65-4ff9-8717-44a2625146aa" providerId="AD" clId="Web-{60582FBF-180F-101D-2589-F4ADCC1DFBD1}" dt="2024-07-15T06:58:08.260" v="49" actId="1076"/>
          <ac:spMkLst>
            <pc:docMk/>
            <pc:sldMk cId="0" sldId="260"/>
            <ac:spMk id="7" creationId="{E8670FCE-6450-6BAE-3B87-ED83C099764F}"/>
          </ac:spMkLst>
        </pc:spChg>
        <pc:spChg chg="mod">
          <ac:chgData name="Ponleur Veng" userId="S::ponleur.veng@cadt.edu.kh::473b5b7f-ad65-4ff9-8717-44a2625146aa" providerId="AD" clId="Web-{60582FBF-180F-101D-2589-F4ADCC1DFBD1}" dt="2024-07-15T06:58:08.276" v="50" actId="1076"/>
          <ac:spMkLst>
            <pc:docMk/>
            <pc:sldMk cId="0" sldId="260"/>
            <ac:spMk id="8" creationId="{E3CC6C4F-8383-6B91-4A8D-952525E0A0C9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6:57:21.663" v="44"/>
          <ac:spMkLst>
            <pc:docMk/>
            <pc:sldMk cId="0" sldId="260"/>
            <ac:spMk id="385" creationId="{00000000-0000-0000-0000-000000000000}"/>
          </ac:spMkLst>
        </pc:spChg>
        <pc:grpChg chg="mod">
          <ac:chgData name="Ponleur Veng" userId="S::ponleur.veng@cadt.edu.kh::473b5b7f-ad65-4ff9-8717-44a2625146aa" providerId="AD" clId="Web-{60582FBF-180F-101D-2589-F4ADCC1DFBD1}" dt="2024-07-15T06:58:08.307" v="51" actId="1076"/>
          <ac:grpSpMkLst>
            <pc:docMk/>
            <pc:sldMk cId="0" sldId="260"/>
            <ac:grpSpMk id="9" creationId="{92046686-C7A9-CBAF-D61D-FDAE5566D58A}"/>
          </ac:grpSpMkLst>
        </pc:grpChg>
        <pc:grpChg chg="mod">
          <ac:chgData name="Ponleur Veng" userId="S::ponleur.veng@cadt.edu.kh::473b5b7f-ad65-4ff9-8717-44a2625146aa" providerId="AD" clId="Web-{60582FBF-180F-101D-2589-F4ADCC1DFBD1}" dt="2024-07-15T06:58:08.338" v="52" actId="1076"/>
          <ac:grpSpMkLst>
            <pc:docMk/>
            <pc:sldMk cId="0" sldId="260"/>
            <ac:grpSpMk id="18" creationId="{9F64E622-C70B-7302-8570-219E97F27508}"/>
          </ac:grpSpMkLst>
        </pc:grpChg>
      </pc:sldChg>
      <pc:sldChg chg="modSp mod modClrScheme chgLayout">
        <pc:chgData name="Ponleur Veng" userId="S::ponleur.veng@cadt.edu.kh::473b5b7f-ad65-4ff9-8717-44a2625146aa" providerId="AD" clId="Web-{60582FBF-180F-101D-2589-F4ADCC1DFBD1}" dt="2024-07-15T07:00:22.287" v="61" actId="20577"/>
        <pc:sldMkLst>
          <pc:docMk/>
          <pc:sldMk cId="423426625" sldId="289"/>
        </pc:sldMkLst>
        <pc:spChg chg="mod ord">
          <ac:chgData name="Ponleur Veng" userId="S::ponleur.veng@cadt.edu.kh::473b5b7f-ad65-4ff9-8717-44a2625146aa" providerId="AD" clId="Web-{60582FBF-180F-101D-2589-F4ADCC1DFBD1}" dt="2024-07-15T07:00:22.287" v="61" actId="20577"/>
          <ac:spMkLst>
            <pc:docMk/>
            <pc:sldMk cId="423426625" sldId="289"/>
            <ac:spMk id="6" creationId="{75D655C3-5502-7813-2A39-FC3C63C7CB34}"/>
          </ac:spMkLst>
        </pc:spChg>
        <pc:spChg chg="mod">
          <ac:chgData name="Ponleur Veng" userId="S::ponleur.veng@cadt.edu.kh::473b5b7f-ad65-4ff9-8717-44a2625146aa" providerId="AD" clId="Web-{60582FBF-180F-101D-2589-F4ADCC1DFBD1}" dt="2024-07-15T07:00:05.129" v="59" actId="1076"/>
          <ac:spMkLst>
            <pc:docMk/>
            <pc:sldMk cId="423426625" sldId="289"/>
            <ac:spMk id="8" creationId="{E3CC6C4F-8383-6B91-4A8D-952525E0A0C9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6:59:49.581" v="55"/>
          <ac:spMkLst>
            <pc:docMk/>
            <pc:sldMk cId="423426625" sldId="289"/>
            <ac:spMk id="385" creationId="{00000000-0000-0000-0000-000000000000}"/>
          </ac:spMkLst>
        </pc:spChg>
      </pc:sldChg>
      <pc:sldChg chg="addSp">
        <pc:chgData name="Ponleur Veng" userId="S::ponleur.veng@cadt.edu.kh::473b5b7f-ad65-4ff9-8717-44a2625146aa" providerId="AD" clId="Web-{60582FBF-180F-101D-2589-F4ADCC1DFBD1}" dt="2024-07-15T07:04:33.730" v="83"/>
        <pc:sldMkLst>
          <pc:docMk/>
          <pc:sldMk cId="1784642544" sldId="291"/>
        </pc:sldMkLst>
        <pc:spChg chg="add">
          <ac:chgData name="Ponleur Veng" userId="S::ponleur.veng@cadt.edu.kh::473b5b7f-ad65-4ff9-8717-44a2625146aa" providerId="AD" clId="Web-{60582FBF-180F-101D-2589-F4ADCC1DFBD1}" dt="2024-07-15T07:04:33.730" v="83"/>
          <ac:spMkLst>
            <pc:docMk/>
            <pc:sldMk cId="1784642544" sldId="291"/>
            <ac:spMk id="3" creationId="{A5F26D7C-2340-C79F-F285-8F87A15D6FD5}"/>
          </ac:spMkLst>
        </pc:spChg>
      </pc:sldChg>
      <pc:sldChg chg="addSp delSp modSp del mod modClrScheme chgLayout">
        <pc:chgData name="Ponleur Veng" userId="S::ponleur.veng@cadt.edu.kh::473b5b7f-ad65-4ff9-8717-44a2625146aa" providerId="AD" clId="Web-{60582FBF-180F-101D-2589-F4ADCC1DFBD1}" dt="2024-07-15T07:29:51.167" v="235"/>
        <pc:sldMkLst>
          <pc:docMk/>
          <pc:sldMk cId="1277790634" sldId="292"/>
        </pc:sldMkLst>
        <pc:spChg chg="add del mod ord">
          <ac:chgData name="Ponleur Veng" userId="S::ponleur.veng@cadt.edu.kh::473b5b7f-ad65-4ff9-8717-44a2625146aa" providerId="AD" clId="Web-{60582FBF-180F-101D-2589-F4ADCC1DFBD1}" dt="2024-07-15T07:04:01.055" v="79"/>
          <ac:spMkLst>
            <pc:docMk/>
            <pc:sldMk cId="1277790634" sldId="292"/>
            <ac:spMk id="2" creationId="{66C1B282-01B8-7754-612F-5D0964E27935}"/>
          </ac:spMkLst>
        </pc:spChg>
        <pc:spChg chg="mod">
          <ac:chgData name="Ponleur Veng" userId="S::ponleur.veng@cadt.edu.kh::473b5b7f-ad65-4ff9-8717-44a2625146aa" providerId="AD" clId="Web-{60582FBF-180F-101D-2589-F4ADCC1DFBD1}" dt="2024-07-15T07:03:58.195" v="78" actId="14100"/>
          <ac:spMkLst>
            <pc:docMk/>
            <pc:sldMk cId="1277790634" sldId="292"/>
            <ac:spMk id="48" creationId="{55E30360-503F-A939-FE4D-D2EBEDF9F97B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4:01.055" v="79"/>
          <ac:spMkLst>
            <pc:docMk/>
            <pc:sldMk cId="1277790634" sldId="292"/>
            <ac:spMk id="726" creationId="{00000000-0000-0000-0000-000000000000}"/>
          </ac:spMkLst>
        </pc:spChg>
        <pc:picChg chg="add del mod">
          <ac:chgData name="Ponleur Veng" userId="S::ponleur.veng@cadt.edu.kh::473b5b7f-ad65-4ff9-8717-44a2625146aa" providerId="AD" clId="Web-{60582FBF-180F-101D-2589-F4ADCC1DFBD1}" dt="2024-07-15T07:03:50.648" v="75"/>
          <ac:picMkLst>
            <pc:docMk/>
            <pc:sldMk cId="1277790634" sldId="292"/>
            <ac:picMk id="3" creationId="{C69FCCE1-A21B-FE9D-BAD4-A34EFD5ACE4B}"/>
          </ac:picMkLst>
        </pc:picChg>
        <pc:picChg chg="add del">
          <ac:chgData name="Ponleur Veng" userId="S::ponleur.veng@cadt.edu.kh::473b5b7f-ad65-4ff9-8717-44a2625146aa" providerId="AD" clId="Web-{60582FBF-180F-101D-2589-F4ADCC1DFBD1}" dt="2024-07-15T07:03:56.195" v="77"/>
          <ac:picMkLst>
            <pc:docMk/>
            <pc:sldMk cId="1277790634" sldId="292"/>
            <ac:picMk id="47" creationId="{82245688-712D-1BA3-BA2D-21138D0D47EB}"/>
          </ac:picMkLst>
        </pc:picChg>
      </pc:sldChg>
      <pc:sldChg chg="addSp delSp modSp mod modClrScheme chgLayout">
        <pc:chgData name="Ponleur Veng" userId="S::ponleur.veng@cadt.edu.kh::473b5b7f-ad65-4ff9-8717-44a2625146aa" providerId="AD" clId="Web-{60582FBF-180F-101D-2589-F4ADCC1DFBD1}" dt="2024-07-15T07:33:46.749" v="236" actId="1076"/>
        <pc:sldMkLst>
          <pc:docMk/>
          <pc:sldMk cId="2499091923" sldId="293"/>
        </pc:sldMkLst>
        <pc:spChg chg="del">
          <ac:chgData name="Ponleur Veng" userId="S::ponleur.veng@cadt.edu.kh::473b5b7f-ad65-4ff9-8717-44a2625146aa" providerId="AD" clId="Web-{60582FBF-180F-101D-2589-F4ADCC1DFBD1}" dt="2024-07-15T07:23:43.059" v="209"/>
          <ac:spMkLst>
            <pc:docMk/>
            <pc:sldMk cId="2499091923" sldId="293"/>
            <ac:spMk id="2" creationId="{E537AE0E-3512-3A38-0C85-E0AEFB26D47B}"/>
          </ac:spMkLst>
        </pc:spChg>
        <pc:spChg chg="add del mod ord">
          <ac:chgData name="Ponleur Veng" userId="S::ponleur.veng@cadt.edu.kh::473b5b7f-ad65-4ff9-8717-44a2625146aa" providerId="AD" clId="Web-{60582FBF-180F-101D-2589-F4ADCC1DFBD1}" dt="2024-07-15T07:23:54.419" v="211"/>
          <ac:spMkLst>
            <pc:docMk/>
            <pc:sldMk cId="2499091923" sldId="293"/>
            <ac:spMk id="3" creationId="{9ADD864C-B381-D039-A347-E04058BDA7C3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59" v="207"/>
          <ac:spMkLst>
            <pc:docMk/>
            <pc:sldMk cId="2499091923" sldId="293"/>
            <ac:spMk id="5" creationId="{81226C3C-5F8F-2CFA-7624-9E773999CCBF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59" v="206"/>
          <ac:spMkLst>
            <pc:docMk/>
            <pc:sldMk cId="2499091923" sldId="293"/>
            <ac:spMk id="6" creationId="{8808B7D9-935F-1D00-940F-D273B7207C06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59" v="205"/>
          <ac:spMkLst>
            <pc:docMk/>
            <pc:sldMk cId="2499091923" sldId="293"/>
            <ac:spMk id="7" creationId="{B706D87B-1981-1A88-5438-2A70BFB4ED78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33:46.749" v="236" actId="1076"/>
          <ac:spMkLst>
            <pc:docMk/>
            <pc:sldMk cId="2499091923" sldId="293"/>
            <ac:spMk id="8" creationId="{E537AE0E-3512-3A38-0C85-E0AEFB26D47B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4:49.877" v="214" actId="1076"/>
          <ac:spMkLst>
            <pc:docMk/>
            <pc:sldMk cId="2499091923" sldId="293"/>
            <ac:spMk id="10" creationId="{81226C3C-5F8F-2CFA-7624-9E773999CCBF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4:49.908" v="215" actId="1076"/>
          <ac:spMkLst>
            <pc:docMk/>
            <pc:sldMk cId="2499091923" sldId="293"/>
            <ac:spMk id="11" creationId="{8808B7D9-935F-1D00-940F-D273B7207C06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4:49.924" v="216" actId="1076"/>
          <ac:spMkLst>
            <pc:docMk/>
            <pc:sldMk cId="2499091923" sldId="293"/>
            <ac:spMk id="12" creationId="{B706D87B-1981-1A88-5438-2A70BFB4ED78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4:49.955" v="218" actId="1076"/>
          <ac:spMkLst>
            <pc:docMk/>
            <pc:sldMk cId="2499091923" sldId="293"/>
            <ac:spMk id="14" creationId="{B69FCA64-3E5B-F116-4CF3-4CC108B79F15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4:49.970" v="219" actId="1076"/>
          <ac:spMkLst>
            <pc:docMk/>
            <pc:sldMk cId="2499091923" sldId="293"/>
            <ac:spMk id="15" creationId="{58A236AE-DFE7-7A23-B811-DD4A7812BBEF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4:49.986" v="220" actId="1076"/>
          <ac:spMkLst>
            <pc:docMk/>
            <pc:sldMk cId="2499091923" sldId="293"/>
            <ac:spMk id="16" creationId="{885149A6-E405-7529-02C5-8F22B7C51555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5:44.616" v="232" actId="1076"/>
          <ac:spMkLst>
            <pc:docMk/>
            <pc:sldMk cId="2499091923" sldId="293"/>
            <ac:spMk id="17" creationId="{68F9D6F1-2A2B-6095-1832-AC4923FDDB6D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4:50.033" v="222" actId="1076"/>
          <ac:spMkLst>
            <pc:docMk/>
            <pc:sldMk cId="2499091923" sldId="293"/>
            <ac:spMk id="18" creationId="{643DEA07-93BD-2A85-7067-022D14754DC2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5:40.318" v="231" actId="1076"/>
          <ac:spMkLst>
            <pc:docMk/>
            <pc:sldMk cId="2499091923" sldId="293"/>
            <ac:spMk id="19" creationId="{7341EE4D-CEDB-8DAE-E3A1-FB9E214806A9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25:33.583" v="230" actId="1076"/>
          <ac:spMkLst>
            <pc:docMk/>
            <pc:sldMk cId="2499091923" sldId="293"/>
            <ac:spMk id="20" creationId="{9F304B79-EB07-E917-D70E-2147B6BA161E}"/>
          </ac:spMkLst>
        </pc:spChg>
        <pc:spChg chg="add">
          <ac:chgData name="Ponleur Veng" userId="S::ponleur.veng@cadt.edu.kh::473b5b7f-ad65-4ff9-8717-44a2625146aa" providerId="AD" clId="Web-{60582FBF-180F-101D-2589-F4ADCC1DFBD1}" dt="2024-07-15T07:25:55.632" v="234"/>
          <ac:spMkLst>
            <pc:docMk/>
            <pc:sldMk cId="2499091923" sldId="293"/>
            <ac:spMk id="23" creationId="{89305103-035E-4F74-C208-C425BE1FCC47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43" v="203"/>
          <ac:spMkLst>
            <pc:docMk/>
            <pc:sldMk cId="2499091923" sldId="293"/>
            <ac:spMk id="33" creationId="{B69FCA64-3E5B-F116-4CF3-4CC108B79F15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43" v="202"/>
          <ac:spMkLst>
            <pc:docMk/>
            <pc:sldMk cId="2499091923" sldId="293"/>
            <ac:spMk id="34" creationId="{58A236AE-DFE7-7A23-B811-DD4A7812BBEF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43" v="201"/>
          <ac:spMkLst>
            <pc:docMk/>
            <pc:sldMk cId="2499091923" sldId="293"/>
            <ac:spMk id="36" creationId="{885149A6-E405-7529-02C5-8F22B7C51555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43" v="200"/>
          <ac:spMkLst>
            <pc:docMk/>
            <pc:sldMk cId="2499091923" sldId="293"/>
            <ac:spMk id="37" creationId="{68F9D6F1-2A2B-6095-1832-AC4923FDDB6D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43" v="199"/>
          <ac:spMkLst>
            <pc:docMk/>
            <pc:sldMk cId="2499091923" sldId="293"/>
            <ac:spMk id="38" creationId="{643DEA07-93BD-2A85-7067-022D14754DC2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43" v="198"/>
          <ac:spMkLst>
            <pc:docMk/>
            <pc:sldMk cId="2499091923" sldId="293"/>
            <ac:spMk id="39" creationId="{7341EE4D-CEDB-8DAE-E3A1-FB9E214806A9}"/>
          </ac:spMkLst>
        </pc:spChg>
        <pc:spChg chg="del">
          <ac:chgData name="Ponleur Veng" userId="S::ponleur.veng@cadt.edu.kh::473b5b7f-ad65-4ff9-8717-44a2625146aa" providerId="AD" clId="Web-{60582FBF-180F-101D-2589-F4ADCC1DFBD1}" dt="2024-07-15T07:23:43.043" v="197"/>
          <ac:spMkLst>
            <pc:docMk/>
            <pc:sldMk cId="2499091923" sldId="293"/>
            <ac:spMk id="40" creationId="{9F304B79-EB07-E917-D70E-2147B6BA161E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23:48.278" v="210"/>
          <ac:spMkLst>
            <pc:docMk/>
            <pc:sldMk cId="2499091923" sldId="293"/>
            <ac:spMk id="726" creationId="{00000000-0000-0000-0000-000000000000}"/>
          </ac:spMkLst>
        </pc:spChg>
        <pc:picChg chg="add mod">
          <ac:chgData name="Ponleur Veng" userId="S::ponleur.veng@cadt.edu.kh::473b5b7f-ad65-4ff9-8717-44a2625146aa" providerId="AD" clId="Web-{60582FBF-180F-101D-2589-F4ADCC1DFBD1}" dt="2024-07-15T07:25:49.710" v="233" actId="1076"/>
          <ac:picMkLst>
            <pc:docMk/>
            <pc:sldMk cId="2499091923" sldId="293"/>
            <ac:picMk id="21" creationId="{DC65BFBC-BB64-3D9A-CB52-99FAEF49BDEB}"/>
          </ac:picMkLst>
        </pc:picChg>
        <pc:picChg chg="del">
          <ac:chgData name="Ponleur Veng" userId="S::ponleur.veng@cadt.edu.kh::473b5b7f-ad65-4ff9-8717-44a2625146aa" providerId="AD" clId="Web-{60582FBF-180F-101D-2589-F4ADCC1DFBD1}" dt="2024-07-15T07:23:43.043" v="196"/>
          <ac:picMkLst>
            <pc:docMk/>
            <pc:sldMk cId="2499091923" sldId="293"/>
            <ac:picMk id="42" creationId="{DC65BFBC-BB64-3D9A-CB52-99FAEF49BDEB}"/>
          </ac:picMkLst>
        </pc:picChg>
        <pc:cxnChg chg="del mod">
          <ac:chgData name="Ponleur Veng" userId="S::ponleur.veng@cadt.edu.kh::473b5b7f-ad65-4ff9-8717-44a2625146aa" providerId="AD" clId="Web-{60582FBF-180F-101D-2589-F4ADCC1DFBD1}" dt="2024-07-15T07:23:43.059" v="208"/>
          <ac:cxnSpMkLst>
            <pc:docMk/>
            <pc:sldMk cId="2499091923" sldId="293"/>
            <ac:cxnSpMk id="4" creationId="{5B624D5A-965B-2312-A536-17DFBD88793B}"/>
          </ac:cxnSpMkLst>
        </pc:cxnChg>
        <pc:cxnChg chg="add mod">
          <ac:chgData name="Ponleur Veng" userId="S::ponleur.veng@cadt.edu.kh::473b5b7f-ad65-4ff9-8717-44a2625146aa" providerId="AD" clId="Web-{60582FBF-180F-101D-2589-F4ADCC1DFBD1}" dt="2024-07-15T07:24:49.861" v="213" actId="1076"/>
          <ac:cxnSpMkLst>
            <pc:docMk/>
            <pc:sldMk cId="2499091923" sldId="293"/>
            <ac:cxnSpMk id="9" creationId="{5B624D5A-965B-2312-A536-17DFBD88793B}"/>
          </ac:cxnSpMkLst>
        </pc:cxnChg>
        <pc:cxnChg chg="add mod">
          <ac:chgData name="Ponleur Veng" userId="S::ponleur.veng@cadt.edu.kh::473b5b7f-ad65-4ff9-8717-44a2625146aa" providerId="AD" clId="Web-{60582FBF-180F-101D-2589-F4ADCC1DFBD1}" dt="2024-07-15T07:24:49.939" v="217" actId="1076"/>
          <ac:cxnSpMkLst>
            <pc:docMk/>
            <pc:sldMk cId="2499091923" sldId="293"/>
            <ac:cxnSpMk id="13" creationId="{C9B06825-39F6-F9A4-E642-3B249FCD44CB}"/>
          </ac:cxnSpMkLst>
        </pc:cxnChg>
        <pc:cxnChg chg="del">
          <ac:chgData name="Ponleur Veng" userId="S::ponleur.veng@cadt.edu.kh::473b5b7f-ad65-4ff9-8717-44a2625146aa" providerId="AD" clId="Web-{60582FBF-180F-101D-2589-F4ADCC1DFBD1}" dt="2024-07-15T07:23:43.043" v="204"/>
          <ac:cxnSpMkLst>
            <pc:docMk/>
            <pc:sldMk cId="2499091923" sldId="293"/>
            <ac:cxnSpMk id="30" creationId="{C9B06825-39F6-F9A4-E642-3B249FCD44CB}"/>
          </ac:cxnSpMkLst>
        </pc:cxnChg>
      </pc:sldChg>
      <pc:sldChg chg="addSp">
        <pc:chgData name="Ponleur Veng" userId="S::ponleur.veng@cadt.edu.kh::473b5b7f-ad65-4ff9-8717-44a2625146aa" providerId="AD" clId="Web-{60582FBF-180F-101D-2589-F4ADCC1DFBD1}" dt="2024-07-15T07:04:42.621" v="84"/>
        <pc:sldMkLst>
          <pc:docMk/>
          <pc:sldMk cId="71203169" sldId="294"/>
        </pc:sldMkLst>
        <pc:spChg chg="add">
          <ac:chgData name="Ponleur Veng" userId="S::ponleur.veng@cadt.edu.kh::473b5b7f-ad65-4ff9-8717-44a2625146aa" providerId="AD" clId="Web-{60582FBF-180F-101D-2589-F4ADCC1DFBD1}" dt="2024-07-15T07:04:42.621" v="84"/>
          <ac:spMkLst>
            <pc:docMk/>
            <pc:sldMk cId="71203169" sldId="294"/>
            <ac:spMk id="3" creationId="{679B1144-0FED-19F1-2F3F-4D82DB05F3BD}"/>
          </ac:spMkLst>
        </pc:spChg>
      </pc:sldChg>
      <pc:sldChg chg="addSp modSp mod modClrScheme chgLayout">
        <pc:chgData name="Ponleur Veng" userId="S::ponleur.veng@cadt.edu.kh::473b5b7f-ad65-4ff9-8717-44a2625146aa" providerId="AD" clId="Web-{60582FBF-180F-101D-2589-F4ADCC1DFBD1}" dt="2024-07-15T07:05:17.624" v="88"/>
        <pc:sldMkLst>
          <pc:docMk/>
          <pc:sldMk cId="81719659" sldId="295"/>
        </pc:sldMkLst>
        <pc:spChg chg="add">
          <ac:chgData name="Ponleur Veng" userId="S::ponleur.veng@cadt.edu.kh::473b5b7f-ad65-4ff9-8717-44a2625146aa" providerId="AD" clId="Web-{60582FBF-180F-101D-2589-F4ADCC1DFBD1}" dt="2024-07-15T07:05:17.624" v="88"/>
          <ac:spMkLst>
            <pc:docMk/>
            <pc:sldMk cId="81719659" sldId="295"/>
            <ac:spMk id="3" creationId="{EF516BCF-AC10-B10D-5EFC-85343E5CD892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5:11.295" v="87" actId="20577"/>
          <ac:spMkLst>
            <pc:docMk/>
            <pc:sldMk cId="81719659" sldId="295"/>
            <ac:spMk id="6" creationId="{75D655C3-5502-7813-2A39-FC3C63C7CB34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4:52.700" v="85"/>
          <ac:spMkLst>
            <pc:docMk/>
            <pc:sldMk cId="81719659" sldId="295"/>
            <ac:spMk id="385" creationId="{00000000-0000-0000-0000-000000000000}"/>
          </ac:spMkLst>
        </pc:spChg>
      </pc:sldChg>
      <pc:sldChg chg="addSp modSp mod modClrScheme chgLayout">
        <pc:chgData name="Ponleur Veng" userId="S::ponleur.veng@cadt.edu.kh::473b5b7f-ad65-4ff9-8717-44a2625146aa" providerId="AD" clId="Web-{60582FBF-180F-101D-2589-F4ADCC1DFBD1}" dt="2024-07-15T07:05:48.611" v="92" actId="1076"/>
        <pc:sldMkLst>
          <pc:docMk/>
          <pc:sldMk cId="850650348" sldId="296"/>
        </pc:sldMkLst>
        <pc:spChg chg="add">
          <ac:chgData name="Ponleur Veng" userId="S::ponleur.veng@cadt.edu.kh::473b5b7f-ad65-4ff9-8717-44a2625146aa" providerId="AD" clId="Web-{60582FBF-180F-101D-2589-F4ADCC1DFBD1}" dt="2024-07-15T07:05:33.406" v="90"/>
          <ac:spMkLst>
            <pc:docMk/>
            <pc:sldMk cId="850650348" sldId="296"/>
            <ac:spMk id="3" creationId="{36ECA8F7-8849-0E73-9377-3A50A30D07E3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5:48.611" v="92" actId="1076"/>
          <ac:spMkLst>
            <pc:docMk/>
            <pc:sldMk cId="850650348" sldId="296"/>
            <ac:spMk id="6" creationId="{75D655C3-5502-7813-2A39-FC3C63C7CB34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5:30.734" v="89"/>
          <ac:spMkLst>
            <pc:docMk/>
            <pc:sldMk cId="850650348" sldId="296"/>
            <ac:spMk id="385" creationId="{00000000-0000-0000-0000-000000000000}"/>
          </ac:spMkLst>
        </pc:spChg>
      </pc:sldChg>
      <pc:sldChg chg="addSp delSp modSp mod modClrScheme chgLayout">
        <pc:chgData name="Ponleur Veng" userId="S::ponleur.veng@cadt.edu.kh::473b5b7f-ad65-4ff9-8717-44a2625146aa" providerId="AD" clId="Web-{60582FBF-180F-101D-2589-F4ADCC1DFBD1}" dt="2024-07-15T07:06:44.318" v="99" actId="1076"/>
        <pc:sldMkLst>
          <pc:docMk/>
          <pc:sldMk cId="2392245788" sldId="299"/>
        </pc:sldMkLst>
        <pc:spChg chg="add del mod ord">
          <ac:chgData name="Ponleur Veng" userId="S::ponleur.veng@cadt.edu.kh::473b5b7f-ad65-4ff9-8717-44a2625146aa" providerId="AD" clId="Web-{60582FBF-180F-101D-2589-F4ADCC1DFBD1}" dt="2024-07-15T07:06:36.521" v="97"/>
          <ac:spMkLst>
            <pc:docMk/>
            <pc:sldMk cId="2392245788" sldId="299"/>
            <ac:spMk id="2" creationId="{644EDB92-925A-6878-74D1-02BFF7D80A6E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6:10.659" v="94"/>
          <ac:spMkLst>
            <pc:docMk/>
            <pc:sldMk cId="2392245788" sldId="299"/>
            <ac:spMk id="5" creationId="{73A6AFB4-7369-1E39-495A-5580CC37021A}"/>
          </ac:spMkLst>
        </pc:spChg>
        <pc:spChg chg="add">
          <ac:chgData name="Ponleur Veng" userId="S::ponleur.veng@cadt.edu.kh::473b5b7f-ad65-4ff9-8717-44a2625146aa" providerId="AD" clId="Web-{60582FBF-180F-101D-2589-F4ADCC1DFBD1}" dt="2024-07-15T07:06:23.426" v="95"/>
          <ac:spMkLst>
            <pc:docMk/>
            <pc:sldMk cId="2392245788" sldId="299"/>
            <ac:spMk id="6" creationId="{899BC65E-8001-AC97-457D-7B6537F51937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06:44.318" v="99" actId="1076"/>
          <ac:spMkLst>
            <pc:docMk/>
            <pc:sldMk cId="2392245788" sldId="299"/>
            <ac:spMk id="7" creationId="{A317C1DB-97F6-11DC-F478-CA67C1FD185C}"/>
          </ac:spMkLst>
        </pc:spChg>
        <pc:spChg chg="del">
          <ac:chgData name="Ponleur Veng" userId="S::ponleur.veng@cadt.edu.kh::473b5b7f-ad65-4ff9-8717-44a2625146aa" providerId="AD" clId="Web-{60582FBF-180F-101D-2589-F4ADCC1DFBD1}" dt="2024-07-15T07:06:31.239" v="96"/>
          <ac:spMkLst>
            <pc:docMk/>
            <pc:sldMk cId="2392245788" sldId="299"/>
            <ac:spMk id="27" creationId="{A317C1DB-97F6-11DC-F478-CA67C1FD185C}"/>
          </ac:spMkLst>
        </pc:spChg>
      </pc:sldChg>
      <pc:sldChg chg="addSp">
        <pc:chgData name="Ponleur Veng" userId="S::ponleur.veng@cadt.edu.kh::473b5b7f-ad65-4ff9-8717-44a2625146aa" providerId="AD" clId="Web-{60582FBF-180F-101D-2589-F4ADCC1DFBD1}" dt="2024-07-15T07:06:01.237" v="93"/>
        <pc:sldMkLst>
          <pc:docMk/>
          <pc:sldMk cId="1562449701" sldId="300"/>
        </pc:sldMkLst>
        <pc:spChg chg="add">
          <ac:chgData name="Ponleur Veng" userId="S::ponleur.veng@cadt.edu.kh::473b5b7f-ad65-4ff9-8717-44a2625146aa" providerId="AD" clId="Web-{60582FBF-180F-101D-2589-F4ADCC1DFBD1}" dt="2024-07-15T07:06:01.237" v="93"/>
          <ac:spMkLst>
            <pc:docMk/>
            <pc:sldMk cId="1562449701" sldId="300"/>
            <ac:spMk id="3" creationId="{3D59A246-3FB7-3FA4-6F49-38811041AE46}"/>
          </ac:spMkLst>
        </pc:spChg>
      </pc:sldChg>
      <pc:sldChg chg="addSp delSp modSp mod modClrScheme chgLayout">
        <pc:chgData name="Ponleur Veng" userId="S::ponleur.veng@cadt.edu.kh::473b5b7f-ad65-4ff9-8717-44a2625146aa" providerId="AD" clId="Web-{60582FBF-180F-101D-2589-F4ADCC1DFBD1}" dt="2024-07-15T07:07:24.744" v="107"/>
        <pc:sldMkLst>
          <pc:docMk/>
          <pc:sldMk cId="261449351" sldId="302"/>
        </pc:sldMkLst>
        <pc:spChg chg="mod ord">
          <ac:chgData name="Ponleur Veng" userId="S::ponleur.veng@cadt.edu.kh::473b5b7f-ad65-4ff9-8717-44a2625146aa" providerId="AD" clId="Web-{60582FBF-180F-101D-2589-F4ADCC1DFBD1}" dt="2024-07-15T07:07:16.618" v="105" actId="1076"/>
          <ac:spMkLst>
            <pc:docMk/>
            <pc:sldMk cId="261449351" sldId="302"/>
            <ac:spMk id="2" creationId="{8E1DCBCE-FD2A-A043-F34B-752B23F5E1AD}"/>
          </ac:spMkLst>
        </pc:spChg>
        <pc:spChg chg="add">
          <ac:chgData name="Ponleur Veng" userId="S::ponleur.veng@cadt.edu.kh::473b5b7f-ad65-4ff9-8717-44a2625146aa" providerId="AD" clId="Web-{60582FBF-180F-101D-2589-F4ADCC1DFBD1}" dt="2024-07-15T07:07:24.744" v="107"/>
          <ac:spMkLst>
            <pc:docMk/>
            <pc:sldMk cId="261449351" sldId="302"/>
            <ac:spMk id="7" creationId="{AFEDF73E-79DF-3222-AF1C-8B4FB028CC51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6:56.523" v="100"/>
          <ac:spMkLst>
            <pc:docMk/>
            <pc:sldMk cId="261449351" sldId="302"/>
            <ac:spMk id="444" creationId="{00000000-0000-0000-0000-000000000000}"/>
          </ac:spMkLst>
        </pc:spChg>
        <pc:graphicFrameChg chg="del">
          <ac:chgData name="Ponleur Veng" userId="S::ponleur.veng@cadt.edu.kh::473b5b7f-ad65-4ff9-8717-44a2625146aa" providerId="AD" clId="Web-{60582FBF-180F-101D-2589-F4ADCC1DFBD1}" dt="2024-07-15T07:07:02.648" v="101"/>
          <ac:graphicFrameMkLst>
            <pc:docMk/>
            <pc:sldMk cId="261449351" sldId="302"/>
            <ac:graphicFrameMk id="3" creationId="{5479A96E-8833-F9B1-7254-26AAA36FE564}"/>
          </ac:graphicFrameMkLst>
        </pc:graphicFrameChg>
        <pc:graphicFrameChg chg="add mod">
          <ac:chgData name="Ponleur Veng" userId="S::ponleur.veng@cadt.edu.kh::473b5b7f-ad65-4ff9-8717-44a2625146aa" providerId="AD" clId="Web-{60582FBF-180F-101D-2589-F4ADCC1DFBD1}" dt="2024-07-15T07:07:19.321" v="106"/>
          <ac:graphicFrameMkLst>
            <pc:docMk/>
            <pc:sldMk cId="261449351" sldId="302"/>
            <ac:graphicFrameMk id="5" creationId="{61DBC6A8-5FFE-97AF-13E1-E7F75278447B}"/>
          </ac:graphicFrameMkLst>
        </pc:graphicFrameChg>
      </pc:sldChg>
      <pc:sldChg chg="addSp delSp modSp mod modClrScheme chgLayout">
        <pc:chgData name="Ponleur Veng" userId="S::ponleur.veng@cadt.edu.kh::473b5b7f-ad65-4ff9-8717-44a2625146aa" providerId="AD" clId="Web-{60582FBF-180F-101D-2589-F4ADCC1DFBD1}" dt="2024-07-15T07:08:01.794" v="112"/>
        <pc:sldMkLst>
          <pc:docMk/>
          <pc:sldMk cId="3596622748" sldId="303"/>
        </pc:sldMkLst>
        <pc:spChg chg="mod ord">
          <ac:chgData name="Ponleur Veng" userId="S::ponleur.veng@cadt.edu.kh::473b5b7f-ad65-4ff9-8717-44a2625146aa" providerId="AD" clId="Web-{60582FBF-180F-101D-2589-F4ADCC1DFBD1}" dt="2024-07-15T07:07:54.121" v="110" actId="1076"/>
          <ac:spMkLst>
            <pc:docMk/>
            <pc:sldMk cId="3596622748" sldId="303"/>
            <ac:spMk id="2" creationId="{8E1DCBCE-FD2A-A043-F34B-752B23F5E1AD}"/>
          </ac:spMkLst>
        </pc:spChg>
        <pc:spChg chg="add">
          <ac:chgData name="Ponleur Veng" userId="S::ponleur.veng@cadt.edu.kh::473b5b7f-ad65-4ff9-8717-44a2625146aa" providerId="AD" clId="Web-{60582FBF-180F-101D-2589-F4ADCC1DFBD1}" dt="2024-07-15T07:08:01.794" v="112"/>
          <ac:spMkLst>
            <pc:docMk/>
            <pc:sldMk cId="3596622748" sldId="303"/>
            <ac:spMk id="7" creationId="{BAF1A05F-6595-F593-0958-E737B3C7F400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7:40.010" v="108"/>
          <ac:spMkLst>
            <pc:docMk/>
            <pc:sldMk cId="3596622748" sldId="303"/>
            <ac:spMk id="444" creationId="{00000000-0000-0000-0000-000000000000}"/>
          </ac:spMkLst>
        </pc:spChg>
        <pc:graphicFrameChg chg="del">
          <ac:chgData name="Ponleur Veng" userId="S::ponleur.veng@cadt.edu.kh::473b5b7f-ad65-4ff9-8717-44a2625146aa" providerId="AD" clId="Web-{60582FBF-180F-101D-2589-F4ADCC1DFBD1}" dt="2024-07-15T07:07:47.980" v="109"/>
          <ac:graphicFrameMkLst>
            <pc:docMk/>
            <pc:sldMk cId="3596622748" sldId="303"/>
            <ac:graphicFrameMk id="3" creationId="{5479A96E-8833-F9B1-7254-26AAA36FE564}"/>
          </ac:graphicFrameMkLst>
        </pc:graphicFrameChg>
        <pc:graphicFrameChg chg="add mod">
          <ac:chgData name="Ponleur Veng" userId="S::ponleur.veng@cadt.edu.kh::473b5b7f-ad65-4ff9-8717-44a2625146aa" providerId="AD" clId="Web-{60582FBF-180F-101D-2589-F4ADCC1DFBD1}" dt="2024-07-15T07:07:57.043" v="111"/>
          <ac:graphicFrameMkLst>
            <pc:docMk/>
            <pc:sldMk cId="3596622748" sldId="303"/>
            <ac:graphicFrameMk id="5" creationId="{26081240-9610-3DB9-5385-56E54B2DBD53}"/>
          </ac:graphicFrameMkLst>
        </pc:graphicFrameChg>
      </pc:sldChg>
      <pc:sldChg chg="addSp">
        <pc:chgData name="Ponleur Veng" userId="S::ponleur.veng@cadt.edu.kh::473b5b7f-ad65-4ff9-8717-44a2625146aa" providerId="AD" clId="Web-{60582FBF-180F-101D-2589-F4ADCC1DFBD1}" dt="2024-07-15T07:08:03.325" v="113"/>
        <pc:sldMkLst>
          <pc:docMk/>
          <pc:sldMk cId="3555653352" sldId="304"/>
        </pc:sldMkLst>
        <pc:spChg chg="add">
          <ac:chgData name="Ponleur Veng" userId="S::ponleur.veng@cadt.edu.kh::473b5b7f-ad65-4ff9-8717-44a2625146aa" providerId="AD" clId="Web-{60582FBF-180F-101D-2589-F4ADCC1DFBD1}" dt="2024-07-15T07:08:03.325" v="113"/>
          <ac:spMkLst>
            <pc:docMk/>
            <pc:sldMk cId="3555653352" sldId="304"/>
            <ac:spMk id="3" creationId="{82BC4C18-3FA1-F7B8-A91C-428F05AFD2E7}"/>
          </ac:spMkLst>
        </pc:spChg>
      </pc:sldChg>
      <pc:sldChg chg="addSp">
        <pc:chgData name="Ponleur Veng" userId="S::ponleur.veng@cadt.edu.kh::473b5b7f-ad65-4ff9-8717-44a2625146aa" providerId="AD" clId="Web-{60582FBF-180F-101D-2589-F4ADCC1DFBD1}" dt="2024-07-15T07:08:05.638" v="114"/>
        <pc:sldMkLst>
          <pc:docMk/>
          <pc:sldMk cId="3597579079" sldId="305"/>
        </pc:sldMkLst>
        <pc:spChg chg="add">
          <ac:chgData name="Ponleur Veng" userId="S::ponleur.veng@cadt.edu.kh::473b5b7f-ad65-4ff9-8717-44a2625146aa" providerId="AD" clId="Web-{60582FBF-180F-101D-2589-F4ADCC1DFBD1}" dt="2024-07-15T07:08:05.638" v="114"/>
          <ac:spMkLst>
            <pc:docMk/>
            <pc:sldMk cId="3597579079" sldId="305"/>
            <ac:spMk id="3" creationId="{09FBC01B-E3B1-39FC-1413-77ACEDCAA33C}"/>
          </ac:spMkLst>
        </pc:spChg>
      </pc:sldChg>
      <pc:sldChg chg="addSp modSp mod modClrScheme chgLayout">
        <pc:chgData name="Ponleur Veng" userId="S::ponleur.veng@cadt.edu.kh::473b5b7f-ad65-4ff9-8717-44a2625146aa" providerId="AD" clId="Web-{60582FBF-180F-101D-2589-F4ADCC1DFBD1}" dt="2024-07-15T07:12:25.893" v="186" actId="1076"/>
        <pc:sldMkLst>
          <pc:docMk/>
          <pc:sldMk cId="3000242909" sldId="307"/>
        </pc:sldMkLst>
        <pc:spChg chg="add">
          <ac:chgData name="Ponleur Veng" userId="S::ponleur.veng@cadt.edu.kh::473b5b7f-ad65-4ff9-8717-44a2625146aa" providerId="AD" clId="Web-{60582FBF-180F-101D-2589-F4ADCC1DFBD1}" dt="2024-07-15T07:08:34.093" v="116"/>
          <ac:spMkLst>
            <pc:docMk/>
            <pc:sldMk cId="3000242909" sldId="307"/>
            <ac:spMk id="3" creationId="{A91ECBA2-C3A9-62CD-16B5-7E9EA6BABCFA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11:43.343" v="176" actId="1076"/>
          <ac:spMkLst>
            <pc:docMk/>
            <pc:sldMk cId="3000242909" sldId="307"/>
            <ac:spMk id="4" creationId="{C63B9BDA-C012-A2D2-F25F-3198E8FC2EAB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12:01.141" v="180" actId="1076"/>
          <ac:spMkLst>
            <pc:docMk/>
            <pc:sldMk cId="3000242909" sldId="307"/>
            <ac:spMk id="11" creationId="{3DA445BE-39C0-B306-568C-2164AEB40D5C}"/>
          </ac:spMkLst>
        </pc:spChg>
        <pc:spChg chg="add mod">
          <ac:chgData name="Ponleur Veng" userId="S::ponleur.veng@cadt.edu.kh::473b5b7f-ad65-4ff9-8717-44a2625146aa" providerId="AD" clId="Web-{60582FBF-180F-101D-2589-F4ADCC1DFBD1}" dt="2024-07-15T07:11:58.016" v="179" actId="1076"/>
          <ac:spMkLst>
            <pc:docMk/>
            <pc:sldMk cId="3000242909" sldId="307"/>
            <ac:spMk id="12" creationId="{1CB26E80-C563-ABDA-494D-5E11A237C8CE}"/>
          </ac:spMkLst>
        </pc:spChg>
        <pc:spChg chg="mod ord">
          <ac:chgData name="Ponleur Veng" userId="S::ponleur.veng@cadt.edu.kh::473b5b7f-ad65-4ff9-8717-44a2625146aa" providerId="AD" clId="Web-{60582FBF-180F-101D-2589-F4ADCC1DFBD1}" dt="2024-07-15T07:08:28.999" v="115"/>
          <ac:spMkLst>
            <pc:docMk/>
            <pc:sldMk cId="3000242909" sldId="307"/>
            <ac:spMk id="479" creationId="{00000000-0000-0000-0000-000000000000}"/>
          </ac:spMkLst>
        </pc:spChg>
        <pc:picChg chg="add mod">
          <ac:chgData name="Ponleur Veng" userId="S::ponleur.veng@cadt.edu.kh::473b5b7f-ad65-4ff9-8717-44a2625146aa" providerId="AD" clId="Web-{60582FBF-180F-101D-2589-F4ADCC1DFBD1}" dt="2024-07-15T07:12:25.878" v="184" actId="1076"/>
          <ac:picMkLst>
            <pc:docMk/>
            <pc:sldMk cId="3000242909" sldId="307"/>
            <ac:picMk id="6" creationId="{CCA577E6-509E-AA30-BF33-10A27964EE2F}"/>
          </ac:picMkLst>
        </pc:picChg>
        <pc:picChg chg="add mod">
          <ac:chgData name="Ponleur Veng" userId="S::ponleur.veng@cadt.edu.kh::473b5b7f-ad65-4ff9-8717-44a2625146aa" providerId="AD" clId="Web-{60582FBF-180F-101D-2589-F4ADCC1DFBD1}" dt="2024-07-15T07:12:25.878" v="185" actId="1076"/>
          <ac:picMkLst>
            <pc:docMk/>
            <pc:sldMk cId="3000242909" sldId="307"/>
            <ac:picMk id="8" creationId="{F07507E2-47C5-1642-77F8-8D4B0623447D}"/>
          </ac:picMkLst>
        </pc:picChg>
        <pc:picChg chg="add mod">
          <ac:chgData name="Ponleur Veng" userId="S::ponleur.veng@cadt.edu.kh::473b5b7f-ad65-4ff9-8717-44a2625146aa" providerId="AD" clId="Web-{60582FBF-180F-101D-2589-F4ADCC1DFBD1}" dt="2024-07-15T07:12:25.893" v="186" actId="1076"/>
          <ac:picMkLst>
            <pc:docMk/>
            <pc:sldMk cId="3000242909" sldId="307"/>
            <ac:picMk id="10" creationId="{D8811B66-B349-58D5-7B94-424CC535FDFB}"/>
          </ac:picMkLst>
        </pc:picChg>
      </pc:sldChg>
      <pc:sldChg chg="addSp">
        <pc:chgData name="Ponleur Veng" userId="S::ponleur.veng@cadt.edu.kh::473b5b7f-ad65-4ff9-8717-44a2625146aa" providerId="AD" clId="Web-{60582FBF-180F-101D-2589-F4ADCC1DFBD1}" dt="2024-07-15T07:04:29.307" v="82"/>
        <pc:sldMkLst>
          <pc:docMk/>
          <pc:sldMk cId="660336104" sldId="309"/>
        </pc:sldMkLst>
        <pc:spChg chg="add">
          <ac:chgData name="Ponleur Veng" userId="S::ponleur.veng@cadt.edu.kh::473b5b7f-ad65-4ff9-8717-44a2625146aa" providerId="AD" clId="Web-{60582FBF-180F-101D-2589-F4ADCC1DFBD1}" dt="2024-07-15T07:04:29.307" v="82"/>
          <ac:spMkLst>
            <pc:docMk/>
            <pc:sldMk cId="660336104" sldId="309"/>
            <ac:spMk id="3" creationId="{B64264D8-9D19-A679-FBA4-E1D0FF33A1D0}"/>
          </ac:spMkLst>
        </pc:spChg>
      </pc:sldChg>
    </pc:docChg>
  </pc:docChgLst>
  <pc:docChgLst>
    <pc:chgData name="Ponleur Veng" userId="S::ponleur.veng@cadt.edu.kh::473b5b7f-ad65-4ff9-8717-44a2625146aa" providerId="AD" clId="Web-{30C1C487-F57B-10F3-52BA-36A6DEE3BB6E}"/>
    <pc:docChg chg="modSld">
      <pc:chgData name="Ponleur Veng" userId="S::ponleur.veng@cadt.edu.kh::473b5b7f-ad65-4ff9-8717-44a2625146aa" providerId="AD" clId="Web-{30C1C487-F57B-10F3-52BA-36A6DEE3BB6E}" dt="2024-07-14T03:19:54.701" v="112" actId="20577"/>
      <pc:docMkLst>
        <pc:docMk/>
      </pc:docMkLst>
      <pc:sldChg chg="addSp modSp">
        <pc:chgData name="Ponleur Veng" userId="S::ponleur.veng@cadt.edu.kh::473b5b7f-ad65-4ff9-8717-44a2625146aa" providerId="AD" clId="Web-{30C1C487-F57B-10F3-52BA-36A6DEE3BB6E}" dt="2024-07-14T03:18:05.214" v="91" actId="20577"/>
        <pc:sldMkLst>
          <pc:docMk/>
          <pc:sldMk cId="0" sldId="256"/>
        </pc:sldMkLst>
        <pc:spChg chg="add mod">
          <ac:chgData name="Ponleur Veng" userId="S::ponleur.veng@cadt.edu.kh::473b5b7f-ad65-4ff9-8717-44a2625146aa" providerId="AD" clId="Web-{30C1C487-F57B-10F3-52BA-36A6DEE3BB6E}" dt="2024-07-14T03:18:05.214" v="91" actId="20577"/>
          <ac:spMkLst>
            <pc:docMk/>
            <pc:sldMk cId="0" sldId="256"/>
            <ac:spMk id="2" creationId="{AA32AD07-2155-64C2-C947-028C7BD2FDF6}"/>
          </ac:spMkLst>
        </pc:spChg>
        <pc:spChg chg="add mod">
          <ac:chgData name="Ponleur Veng" userId="S::ponleur.veng@cadt.edu.kh::473b5b7f-ad65-4ff9-8717-44a2625146aa" providerId="AD" clId="Web-{30C1C487-F57B-10F3-52BA-36A6DEE3BB6E}" dt="2024-07-14T03:17:15.041" v="88" actId="1076"/>
          <ac:spMkLst>
            <pc:docMk/>
            <pc:sldMk cId="0" sldId="256"/>
            <ac:spMk id="3" creationId="{9AEC5113-66F0-C8FB-3C73-72D51227D1ED}"/>
          </ac:spMkLst>
        </pc:spChg>
        <pc:spChg chg="mod">
          <ac:chgData name="Ponleur Veng" userId="S::ponleur.veng@cadt.edu.kh::473b5b7f-ad65-4ff9-8717-44a2625146aa" providerId="AD" clId="Web-{30C1C487-F57B-10F3-52BA-36A6DEE3BB6E}" dt="2024-07-14T03:17:01.541" v="86" actId="1076"/>
          <ac:spMkLst>
            <pc:docMk/>
            <pc:sldMk cId="0" sldId="256"/>
            <ac:spMk id="311" creationId="{00000000-0000-0000-0000-000000000000}"/>
          </ac:spMkLst>
        </pc:spChg>
        <pc:spChg chg="mod">
          <ac:chgData name="Ponleur Veng" userId="S::ponleur.veng@cadt.edu.kh::473b5b7f-ad65-4ff9-8717-44a2625146aa" providerId="AD" clId="Web-{30C1C487-F57B-10F3-52BA-36A6DEE3BB6E}" dt="2024-07-14T03:17:10.151" v="87" actId="1076"/>
          <ac:spMkLst>
            <pc:docMk/>
            <pc:sldMk cId="0" sldId="256"/>
            <ac:spMk id="312" creationId="{00000000-0000-0000-0000-000000000000}"/>
          </ac:spMkLst>
        </pc:spChg>
        <pc:picChg chg="add mod">
          <ac:chgData name="Ponleur Veng" userId="S::ponleur.veng@cadt.edu.kh::473b5b7f-ad65-4ff9-8717-44a2625146aa" providerId="AD" clId="Web-{30C1C487-F57B-10F3-52BA-36A6DEE3BB6E}" dt="2024-07-14T03:17:22.245" v="89" actId="1076"/>
          <ac:picMkLst>
            <pc:docMk/>
            <pc:sldMk cId="0" sldId="256"/>
            <ac:picMk id="4" creationId="{CB654D08-B73E-508A-5DCD-47D6700D340C}"/>
          </ac:picMkLst>
        </pc:picChg>
        <pc:picChg chg="add mod">
          <ac:chgData name="Ponleur Veng" userId="S::ponleur.veng@cadt.edu.kh::473b5b7f-ad65-4ff9-8717-44a2625146aa" providerId="AD" clId="Web-{30C1C487-F57B-10F3-52BA-36A6DEE3BB6E}" dt="2024-07-14T03:15:48.099" v="74" actId="1076"/>
          <ac:picMkLst>
            <pc:docMk/>
            <pc:sldMk cId="0" sldId="256"/>
            <ac:picMk id="5" creationId="{1BC47FA4-6E8A-7CBD-E119-1C2A35824A07}"/>
          </ac:picMkLst>
        </pc:picChg>
        <pc:picChg chg="add mod">
          <ac:chgData name="Ponleur Veng" userId="S::ponleur.veng@cadt.edu.kh::473b5b7f-ad65-4ff9-8717-44a2625146aa" providerId="AD" clId="Web-{30C1C487-F57B-10F3-52BA-36A6DEE3BB6E}" dt="2024-07-14T03:15:55.693" v="76" actId="1076"/>
          <ac:picMkLst>
            <pc:docMk/>
            <pc:sldMk cId="0" sldId="256"/>
            <ac:picMk id="6" creationId="{058B0913-2D22-128A-4162-6852087A2221}"/>
          </ac:picMkLst>
        </pc:picChg>
      </pc:sldChg>
      <pc:sldChg chg="addSp delSp modSp">
        <pc:chgData name="Ponleur Veng" userId="S::ponleur.veng@cadt.edu.kh::473b5b7f-ad65-4ff9-8717-44a2625146aa" providerId="AD" clId="Web-{30C1C487-F57B-10F3-52BA-36A6DEE3BB6E}" dt="2024-07-14T03:18:32.168" v="94"/>
        <pc:sldMkLst>
          <pc:docMk/>
          <pc:sldMk cId="0" sldId="257"/>
        </pc:sldMkLst>
        <pc:spChg chg="add del mod">
          <ac:chgData name="Ponleur Veng" userId="S::ponleur.veng@cadt.edu.kh::473b5b7f-ad65-4ff9-8717-44a2625146aa" providerId="AD" clId="Web-{30C1C487-F57B-10F3-52BA-36A6DEE3BB6E}" dt="2024-07-14T03:18:32.168" v="94"/>
          <ac:spMkLst>
            <pc:docMk/>
            <pc:sldMk cId="0" sldId="257"/>
            <ac:spMk id="3" creationId="{5E89AAD9-132C-AE64-C98E-2C34AFA30AFF}"/>
          </ac:spMkLst>
        </pc:spChg>
      </pc:sldChg>
      <pc:sldChg chg="addSp modSp">
        <pc:chgData name="Ponleur Veng" userId="S::ponleur.veng@cadt.edu.kh::473b5b7f-ad65-4ff9-8717-44a2625146aa" providerId="AD" clId="Web-{30C1C487-F57B-10F3-52BA-36A6DEE3BB6E}" dt="2024-07-14T03:19:54.701" v="112" actId="20577"/>
        <pc:sldMkLst>
          <pc:docMk/>
          <pc:sldMk cId="0" sldId="258"/>
        </pc:sldMkLst>
        <pc:spChg chg="add mod">
          <ac:chgData name="Ponleur Veng" userId="S::ponleur.veng@cadt.edu.kh::473b5b7f-ad65-4ff9-8717-44a2625146aa" providerId="AD" clId="Web-{30C1C487-F57B-10F3-52BA-36A6DEE3BB6E}" dt="2024-07-14T03:19:54.701" v="112" actId="20577"/>
          <ac:spMkLst>
            <pc:docMk/>
            <pc:sldMk cId="0" sldId="258"/>
            <ac:spMk id="3" creationId="{3B329AC2-A688-30C3-5569-6B58A9FBB6F5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51.607" v="111"/>
        <pc:sldMkLst>
          <pc:docMk/>
          <pc:sldMk cId="0" sldId="260"/>
        </pc:sldMkLst>
        <pc:spChg chg="add del">
          <ac:chgData name="Ponleur Veng" userId="S::ponleur.veng@cadt.edu.kh::473b5b7f-ad65-4ff9-8717-44a2625146aa" providerId="AD" clId="Web-{30C1C487-F57B-10F3-52BA-36A6DEE3BB6E}" dt="2024-07-14T03:19:51.607" v="111"/>
          <ac:spMkLst>
            <pc:docMk/>
            <pc:sldMk cId="0" sldId="260"/>
            <ac:spMk id="3" creationId="{36422A7C-5BB1-3FE7-EA4B-DD9764F1DDDF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46.451" v="109"/>
        <pc:sldMkLst>
          <pc:docMk/>
          <pc:sldMk cId="0" sldId="262"/>
        </pc:sldMkLst>
        <pc:spChg chg="add del">
          <ac:chgData name="Ponleur Veng" userId="S::ponleur.veng@cadt.edu.kh::473b5b7f-ad65-4ff9-8717-44a2625146aa" providerId="AD" clId="Web-{30C1C487-F57B-10F3-52BA-36A6DEE3BB6E}" dt="2024-07-14T03:19:46.451" v="109"/>
          <ac:spMkLst>
            <pc:docMk/>
            <pc:sldMk cId="0" sldId="262"/>
            <ac:spMk id="3" creationId="{35B728F2-1782-026D-62BA-50A9E0F9BA5B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43.810" v="108"/>
        <pc:sldMkLst>
          <pc:docMk/>
          <pc:sldMk cId="0" sldId="267"/>
        </pc:sldMkLst>
        <pc:spChg chg="add del">
          <ac:chgData name="Ponleur Veng" userId="S::ponleur.veng@cadt.edu.kh::473b5b7f-ad65-4ff9-8717-44a2625146aa" providerId="AD" clId="Web-{30C1C487-F57B-10F3-52BA-36A6DEE3BB6E}" dt="2024-07-14T03:19:43.810" v="108"/>
          <ac:spMkLst>
            <pc:docMk/>
            <pc:sldMk cId="0" sldId="267"/>
            <ac:spMk id="3" creationId="{4428CEB0-A8AC-4350-2316-186982FB2744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48.467" v="110"/>
        <pc:sldMkLst>
          <pc:docMk/>
          <pc:sldMk cId="423426625" sldId="289"/>
        </pc:sldMkLst>
        <pc:spChg chg="add del">
          <ac:chgData name="Ponleur Veng" userId="S::ponleur.veng@cadt.edu.kh::473b5b7f-ad65-4ff9-8717-44a2625146aa" providerId="AD" clId="Web-{30C1C487-F57B-10F3-52BA-36A6DEE3BB6E}" dt="2024-07-14T03:19:48.467" v="110"/>
          <ac:spMkLst>
            <pc:docMk/>
            <pc:sldMk cId="423426625" sldId="289"/>
            <ac:spMk id="10" creationId="{35DACDF9-4C13-B056-1D7F-6C631CDAEC40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41.826" v="107"/>
        <pc:sldMkLst>
          <pc:docMk/>
          <pc:sldMk cId="1784642544" sldId="291"/>
        </pc:sldMkLst>
        <pc:spChg chg="add del">
          <ac:chgData name="Ponleur Veng" userId="S::ponleur.veng@cadt.edu.kh::473b5b7f-ad65-4ff9-8717-44a2625146aa" providerId="AD" clId="Web-{30C1C487-F57B-10F3-52BA-36A6DEE3BB6E}" dt="2024-07-14T03:19:41.826" v="107"/>
          <ac:spMkLst>
            <pc:docMk/>
            <pc:sldMk cId="1784642544" sldId="291"/>
            <ac:spMk id="3" creationId="{242B75F7-69DE-B779-4CE8-E509F42C0439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39.107" v="106"/>
        <pc:sldMkLst>
          <pc:docMk/>
          <pc:sldMk cId="71203169" sldId="294"/>
        </pc:sldMkLst>
        <pc:spChg chg="add del">
          <ac:chgData name="Ponleur Veng" userId="S::ponleur.veng@cadt.edu.kh::473b5b7f-ad65-4ff9-8717-44a2625146aa" providerId="AD" clId="Web-{30C1C487-F57B-10F3-52BA-36A6DEE3BB6E}" dt="2024-07-14T03:19:39.107" v="106"/>
          <ac:spMkLst>
            <pc:docMk/>
            <pc:sldMk cId="71203169" sldId="294"/>
            <ac:spMk id="3" creationId="{BE3916DC-1ED3-7ABA-5E11-6BFF339EB44E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36.154" v="105"/>
        <pc:sldMkLst>
          <pc:docMk/>
          <pc:sldMk cId="2392245788" sldId="299"/>
        </pc:sldMkLst>
        <pc:spChg chg="add del">
          <ac:chgData name="Ponleur Veng" userId="S::ponleur.veng@cadt.edu.kh::473b5b7f-ad65-4ff9-8717-44a2625146aa" providerId="AD" clId="Web-{30C1C487-F57B-10F3-52BA-36A6DEE3BB6E}" dt="2024-07-14T03:19:36.154" v="105"/>
          <ac:spMkLst>
            <pc:docMk/>
            <pc:sldMk cId="2392245788" sldId="299"/>
            <ac:spMk id="3" creationId="{AC935F2B-D446-E8AF-AE59-AFCA310A191A}"/>
          </ac:spMkLst>
        </pc:spChg>
      </pc:sldChg>
      <pc:sldChg chg="addSp delSp">
        <pc:chgData name="Ponleur Veng" userId="S::ponleur.veng@cadt.edu.kh::473b5b7f-ad65-4ff9-8717-44a2625146aa" providerId="AD" clId="Web-{30C1C487-F57B-10F3-52BA-36A6DEE3BB6E}" dt="2024-07-14T03:19:33.435" v="104"/>
        <pc:sldMkLst>
          <pc:docMk/>
          <pc:sldMk cId="1562449701" sldId="300"/>
        </pc:sldMkLst>
        <pc:spChg chg="add del">
          <ac:chgData name="Ponleur Veng" userId="S::ponleur.veng@cadt.edu.kh::473b5b7f-ad65-4ff9-8717-44a2625146aa" providerId="AD" clId="Web-{30C1C487-F57B-10F3-52BA-36A6DEE3BB6E}" dt="2024-07-14T03:19:33.435" v="104"/>
          <ac:spMkLst>
            <pc:docMk/>
            <pc:sldMk cId="1562449701" sldId="300"/>
            <ac:spMk id="3" creationId="{9F31D71B-D482-5402-E9D6-0F7C5D3773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080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9de7918a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9de7918a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50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61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692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9de7918a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9de7918a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6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90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086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9de7918a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9de7918a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880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064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9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68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9de7918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e9de7918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1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9de7918a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9de7918a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e9de7918a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e9de7918a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74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2" name="Google Shape;12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13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37" name="Google Shape;137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8" name="Google Shape;138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>
            <a:spLocks noGrp="1"/>
          </p:cNvSpPr>
          <p:nvPr>
            <p:ph type="pic" idx="2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46" name="Google Shape;146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55" name="Google Shape;155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6" name="Google Shape;156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64" name="Google Shape;164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205" name="Google Shape;205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206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19" name="Google Shape;21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35" name="Google Shape;235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6" name="Google Shape;236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55" name="Google Shape;255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56" name="Google Shape;256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8" name="Google Shape;258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69" name="Google Shape;269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2" name="Google Shape;272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77" name="Google Shape;277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8" name="Google Shape;278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20" name="Google Shape;20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21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95" name="Google Shape;295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" name="Google Shape;296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97" name="Google Shape;297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9" name="Google Shape;29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303" name="Google Shape;303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" name="Google Shape;304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30" name="Google Shape;30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" name="Google Shape;31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70" name="Google Shape;70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71" name="Google Shape;71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8" name="Google Shape;78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" name="Google Shape;79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02" name="Google Shape;102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" name="Google Shape;103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127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28" name="Google Shape;128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9" name="Google Shape;129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4" r:id="rId20"/>
    <p:sldLayoutId id="2147483675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P18-402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016/j.displa.2023.102506" TargetMode="External"/><Relationship Id="rId4" Type="http://schemas.openxmlformats.org/officeDocument/2006/relationships/hyperlink" Target="https://aclanthology.org/2021.wat-1.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>
            <a:spLocks noGrp="1"/>
          </p:cNvSpPr>
          <p:nvPr>
            <p:ph type="ctrTitle"/>
          </p:nvPr>
        </p:nvSpPr>
        <p:spPr>
          <a:xfrm>
            <a:off x="1007549" y="484623"/>
            <a:ext cx="7127209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Statistical vs Neural Machine Translations for Khmer Braille​</a:t>
            </a:r>
            <a:endParaRPr lang="en-US"/>
          </a:p>
        </p:txBody>
      </p:sp>
      <p:sp>
        <p:nvSpPr>
          <p:cNvPr id="312" name="Google Shape;312;p30"/>
          <p:cNvSpPr txBox="1">
            <a:spLocks noGrp="1"/>
          </p:cNvSpPr>
          <p:nvPr>
            <p:ph type="subTitle" idx="1"/>
          </p:nvPr>
        </p:nvSpPr>
        <p:spPr>
          <a:xfrm>
            <a:off x="1618889" y="1776543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/>
              <a:t>Authors:</a:t>
            </a:r>
            <a:endParaRPr lang="en-US"/>
          </a:p>
          <a:p>
            <a:pPr marL="0" indent="0" algn="ctr">
              <a:buNone/>
            </a:pPr>
            <a:r>
              <a:rPr lang="en"/>
              <a:t> </a:t>
            </a:r>
            <a:r>
              <a:rPr lang="en" err="1"/>
              <a:t>Kimhuoy</a:t>
            </a:r>
            <a:r>
              <a:rPr lang="en"/>
              <a:t> Yann, </a:t>
            </a:r>
            <a:r>
              <a:rPr lang="en" err="1"/>
              <a:t>Ponleur</a:t>
            </a:r>
            <a:r>
              <a:rPr lang="en"/>
              <a:t> Veng, Ye Kyaw Thu, </a:t>
            </a:r>
            <a:r>
              <a:rPr lang="en" err="1"/>
              <a:t>Rottana</a:t>
            </a:r>
            <a:r>
              <a:rPr lang="en"/>
              <a:t> Ly</a:t>
            </a:r>
          </a:p>
          <a:p>
            <a:pPr marL="0" indent="0" algn="ctr">
              <a:buNone/>
            </a:pPr>
            <a:r>
              <a:rPr lang="en"/>
              <a:t>Cambodia Academy of Digital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C5113-66F0-C8FB-3C73-72D51227D1ED}"/>
              </a:ext>
            </a:extLst>
          </p:cNvPr>
          <p:cNvSpPr txBox="1"/>
          <p:nvPr/>
        </p:nvSpPr>
        <p:spPr>
          <a:xfrm>
            <a:off x="3074838" y="2500739"/>
            <a:ext cx="2743200" cy="500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50" b="1">
                <a:solidFill>
                  <a:srgbClr val="2C1604"/>
                </a:solidFill>
              </a:rPr>
              <a:t> </a:t>
            </a:r>
            <a:br>
              <a:rPr lang="en-US" sz="1250" b="1"/>
            </a:br>
            <a:r>
              <a:rPr lang="en-US">
                <a:solidFill>
                  <a:schemeClr val="dk1"/>
                </a:solidFill>
                <a:latin typeface="Hanken Grotesk"/>
              </a:rPr>
              <a:t>July 20th, </a:t>
            </a:r>
            <a:r>
              <a:rPr lang="en-US">
                <a:solidFill>
                  <a:schemeClr val="dk1"/>
                </a:solidFill>
                <a:latin typeface="Hanken Grotesk"/>
                <a:sym typeface="Hanken Grotesk"/>
              </a:rPr>
              <a:t>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54D08-B73E-508A-5DCD-47D6700D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66" y="3188410"/>
            <a:ext cx="895350" cy="571500"/>
          </a:xfrm>
          <a:prstGeom prst="rect">
            <a:avLst/>
          </a:prstGeom>
        </p:spPr>
      </p:pic>
      <p:pic>
        <p:nvPicPr>
          <p:cNvPr id="5" name="Picture 4" descr="A red and blue logo with a star and a spiral&#10;&#10;Description automatically generated">
            <a:extLst>
              <a:ext uri="{FF2B5EF4-FFF2-40B4-BE49-F238E27FC236}">
                <a16:creationId xmlns:a16="http://schemas.microsoft.com/office/drawing/2014/main" id="{1BC47FA4-6E8A-7CBD-E119-1C2A35824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297" y="3119694"/>
            <a:ext cx="971550" cy="695325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5EBFDDD5-1786-FF74-678B-8C511060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11" y="3185423"/>
            <a:ext cx="1352550" cy="561975"/>
          </a:xfrm>
          <a:prstGeom prst="rect">
            <a:avLst/>
          </a:prstGeom>
        </p:spPr>
      </p:pic>
      <p:pic>
        <p:nvPicPr>
          <p:cNvPr id="8" name="Picture 7" descr="A red and blue rectangular sign with white letters&#10;&#10;Description automatically generated">
            <a:extLst>
              <a:ext uri="{FF2B5EF4-FFF2-40B4-BE49-F238E27FC236}">
                <a16:creationId xmlns:a16="http://schemas.microsoft.com/office/drawing/2014/main" id="{14192777-C147-B2E7-D068-598E406489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427" y="3925996"/>
            <a:ext cx="2323318" cy="46998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title"/>
          </p:nvPr>
        </p:nvSpPr>
        <p:spPr>
          <a:xfrm>
            <a:off x="1544400" y="1698541"/>
            <a:ext cx="6820200" cy="1746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Khmer Braille Corpus Development</a:t>
            </a:r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84642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692;p54">
            <a:extLst>
              <a:ext uri="{FF2B5EF4-FFF2-40B4-BE49-F238E27FC236}">
                <a16:creationId xmlns:a16="http://schemas.microsoft.com/office/drawing/2014/main" id="{E537AE0E-3512-3A38-0C85-E0AEFB26D47B}"/>
              </a:ext>
            </a:extLst>
          </p:cNvPr>
          <p:cNvSpPr txBox="1">
            <a:spLocks/>
          </p:cNvSpPr>
          <p:nvPr/>
        </p:nvSpPr>
        <p:spPr>
          <a:xfrm>
            <a:off x="742767" y="578095"/>
            <a:ext cx="7691841" cy="778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20K Khmer-Braille parallel corpus was developed which Khmer text was sourced from the Asian Language Treebank (ALT)and Braille, we utilized the Duxbury Braille Translator software.</a:t>
            </a:r>
            <a:endParaRPr lang="en-US"/>
          </a:p>
        </p:txBody>
      </p:sp>
      <p:cxnSp>
        <p:nvCxnSpPr>
          <p:cNvPr id="9" name="Google Shape;484;p42">
            <a:extLst>
              <a:ext uri="{FF2B5EF4-FFF2-40B4-BE49-F238E27FC236}">
                <a16:creationId xmlns:a16="http://schemas.microsoft.com/office/drawing/2014/main" id="{5B624D5A-965B-2312-A536-17DFBD88793B}"/>
              </a:ext>
            </a:extLst>
          </p:cNvPr>
          <p:cNvCxnSpPr>
            <a:cxnSpLocks/>
          </p:cNvCxnSpPr>
          <p:nvPr/>
        </p:nvCxnSpPr>
        <p:spPr>
          <a:xfrm>
            <a:off x="1458740" y="1951939"/>
            <a:ext cx="3080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85;p42">
            <a:extLst>
              <a:ext uri="{FF2B5EF4-FFF2-40B4-BE49-F238E27FC236}">
                <a16:creationId xmlns:a16="http://schemas.microsoft.com/office/drawing/2014/main" id="{81226C3C-5F8F-2CFA-7624-9E773999CCBF}"/>
              </a:ext>
            </a:extLst>
          </p:cNvPr>
          <p:cNvSpPr txBox="1"/>
          <p:nvPr/>
        </p:nvSpPr>
        <p:spPr>
          <a:xfrm>
            <a:off x="1093040" y="1769089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01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11" name="Google Shape;496;p42">
            <a:extLst>
              <a:ext uri="{FF2B5EF4-FFF2-40B4-BE49-F238E27FC236}">
                <a16:creationId xmlns:a16="http://schemas.microsoft.com/office/drawing/2014/main" id="{8808B7D9-935F-1D00-940F-D273B7207C06}"/>
              </a:ext>
            </a:extLst>
          </p:cNvPr>
          <p:cNvSpPr txBox="1"/>
          <p:nvPr/>
        </p:nvSpPr>
        <p:spPr>
          <a:xfrm>
            <a:off x="2805818" y="1769089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02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12" name="Google Shape;486;p42">
            <a:extLst>
              <a:ext uri="{FF2B5EF4-FFF2-40B4-BE49-F238E27FC236}">
                <a16:creationId xmlns:a16="http://schemas.microsoft.com/office/drawing/2014/main" id="{B706D87B-1981-1A88-5438-2A70BFB4ED78}"/>
              </a:ext>
            </a:extLst>
          </p:cNvPr>
          <p:cNvSpPr txBox="1"/>
          <p:nvPr/>
        </p:nvSpPr>
        <p:spPr>
          <a:xfrm>
            <a:off x="4539553" y="1769089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03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13" name="Google Shape;484;p42">
            <a:extLst>
              <a:ext uri="{FF2B5EF4-FFF2-40B4-BE49-F238E27FC236}">
                <a16:creationId xmlns:a16="http://schemas.microsoft.com/office/drawing/2014/main" id="{C9B06825-39F6-F9A4-E642-3B249FCD44CB}"/>
              </a:ext>
            </a:extLst>
          </p:cNvPr>
          <p:cNvCxnSpPr/>
          <p:nvPr/>
        </p:nvCxnSpPr>
        <p:spPr>
          <a:xfrm>
            <a:off x="4905253" y="1951939"/>
            <a:ext cx="3080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85;p42">
            <a:extLst>
              <a:ext uri="{FF2B5EF4-FFF2-40B4-BE49-F238E27FC236}">
                <a16:creationId xmlns:a16="http://schemas.microsoft.com/office/drawing/2014/main" id="{B69FCA64-3E5B-F116-4CF3-4CC108B79F15}"/>
              </a:ext>
            </a:extLst>
          </p:cNvPr>
          <p:cNvSpPr txBox="1"/>
          <p:nvPr/>
        </p:nvSpPr>
        <p:spPr>
          <a:xfrm>
            <a:off x="6147449" y="1769089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04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15" name="Google Shape;485;p42">
            <a:extLst>
              <a:ext uri="{FF2B5EF4-FFF2-40B4-BE49-F238E27FC236}">
                <a16:creationId xmlns:a16="http://schemas.microsoft.com/office/drawing/2014/main" id="{58A236AE-DFE7-7A23-B811-DD4A7812BBEF}"/>
              </a:ext>
            </a:extLst>
          </p:cNvPr>
          <p:cNvSpPr txBox="1"/>
          <p:nvPr/>
        </p:nvSpPr>
        <p:spPr>
          <a:xfrm>
            <a:off x="7778476" y="1769089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05</a:t>
            </a:r>
            <a:endParaRPr sz="1100">
              <a:solidFill>
                <a:schemeClr val="lt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16" name="TextBox 35">
            <a:extLst>
              <a:ext uri="{FF2B5EF4-FFF2-40B4-BE49-F238E27FC236}">
                <a16:creationId xmlns:a16="http://schemas.microsoft.com/office/drawing/2014/main" id="{885149A6-E405-7529-02C5-8F22B7C51555}"/>
              </a:ext>
            </a:extLst>
          </p:cNvPr>
          <p:cNvSpPr txBox="1"/>
          <p:nvPr/>
        </p:nvSpPr>
        <p:spPr>
          <a:xfrm>
            <a:off x="653047" y="1218298"/>
            <a:ext cx="142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Abadi Extra Light" panose="020B0204020104020204" pitchFamily="34" charset="0"/>
              </a:rPr>
              <a:t>Word segmentation</a:t>
            </a:r>
          </a:p>
        </p:txBody>
      </p:sp>
      <p:sp>
        <p:nvSpPr>
          <p:cNvPr id="17" name="TextBox 36">
            <a:extLst>
              <a:ext uri="{FF2B5EF4-FFF2-40B4-BE49-F238E27FC236}">
                <a16:creationId xmlns:a16="http://schemas.microsoft.com/office/drawing/2014/main" id="{68F9D6F1-2A2B-6095-1832-AC4923FDDB6D}"/>
              </a:ext>
            </a:extLst>
          </p:cNvPr>
          <p:cNvSpPr txBox="1"/>
          <p:nvPr/>
        </p:nvSpPr>
        <p:spPr>
          <a:xfrm>
            <a:off x="2284930" y="2129562"/>
            <a:ext cx="1428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Abadi Extra Light" panose="020B0204020104020204" pitchFamily="34" charset="0"/>
              </a:rPr>
              <a:t>Khmer-to-Braille Translation with Duxbury</a:t>
            </a:r>
            <a:endParaRPr lang="en-US"/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643DEA07-93BD-2A85-7067-022D14754DC2}"/>
              </a:ext>
            </a:extLst>
          </p:cNvPr>
          <p:cNvSpPr txBox="1"/>
          <p:nvPr/>
        </p:nvSpPr>
        <p:spPr>
          <a:xfrm>
            <a:off x="4008243" y="1227635"/>
            <a:ext cx="1428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Abadi Extra Light" panose="020B0204020104020204" pitchFamily="34" charset="0"/>
              </a:rPr>
              <a:t>Data Replacement</a:t>
            </a:r>
            <a:endParaRPr lang="en-US"/>
          </a:p>
        </p:txBody>
      </p:sp>
      <p:sp>
        <p:nvSpPr>
          <p:cNvPr id="19" name="TextBox 38">
            <a:extLst>
              <a:ext uri="{FF2B5EF4-FFF2-40B4-BE49-F238E27FC236}">
                <a16:creationId xmlns:a16="http://schemas.microsoft.com/office/drawing/2014/main" id="{7341EE4D-CEDB-8DAE-E3A1-FB9E214806A9}"/>
              </a:ext>
            </a:extLst>
          </p:cNvPr>
          <p:cNvSpPr txBox="1"/>
          <p:nvPr/>
        </p:nvSpPr>
        <p:spPr>
          <a:xfrm>
            <a:off x="5506536" y="2135935"/>
            <a:ext cx="1866730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Abadi Extra Light"/>
              </a:rPr>
              <a:t>Sub-word Segmentation with Byte Pair Encoding (BPE)</a:t>
            </a: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9F304B79-EB07-E917-D70E-2147B6BA161E}"/>
              </a:ext>
            </a:extLst>
          </p:cNvPr>
          <p:cNvSpPr txBox="1"/>
          <p:nvPr/>
        </p:nvSpPr>
        <p:spPr>
          <a:xfrm>
            <a:off x="7391476" y="1229743"/>
            <a:ext cx="1146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>
                <a:latin typeface="Abadi Extra Light" panose="020B0204020104020204" pitchFamily="34" charset="0"/>
              </a:rPr>
              <a:t>Manual Checking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65BFBC-BB64-3D9A-CB52-99FAEF49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85" y="2871720"/>
            <a:ext cx="5901328" cy="12849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1F920C-98B0-6026-6DD2-55D5211448D5}"/>
              </a:ext>
            </a:extLst>
          </p:cNvPr>
          <p:cNvSpPr txBox="1"/>
          <p:nvPr/>
        </p:nvSpPr>
        <p:spPr>
          <a:xfrm>
            <a:off x="2763555" y="4211876"/>
            <a:ext cx="360905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Abadi Extra Light"/>
              </a:rPr>
              <a:t>Figure 2: Parallel sentence segmented with BPE sub-words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9909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title"/>
          </p:nvPr>
        </p:nvSpPr>
        <p:spPr>
          <a:xfrm>
            <a:off x="1544400" y="2135146"/>
            <a:ext cx="6820200" cy="873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Setup</a:t>
            </a:r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120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4;p33">
            <a:extLst>
              <a:ext uri="{FF2B5EF4-FFF2-40B4-BE49-F238E27FC236}">
                <a16:creationId xmlns:a16="http://schemas.microsoft.com/office/drawing/2014/main" id="{75D655C3-5502-7813-2A39-FC3C63C7C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0307" y="720513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Statistical Machine Translation</a:t>
            </a:r>
          </a:p>
        </p:txBody>
      </p: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344;p33">
            <a:extLst>
              <a:ext uri="{FF2B5EF4-FFF2-40B4-BE49-F238E27FC236}">
                <a16:creationId xmlns:a16="http://schemas.microsoft.com/office/drawing/2014/main" id="{7ED352EC-C812-0065-EF58-A4FFB9FC242B}"/>
              </a:ext>
            </a:extLst>
          </p:cNvPr>
          <p:cNvSpPr txBox="1">
            <a:spLocks/>
          </p:cNvSpPr>
          <p:nvPr/>
        </p:nvSpPr>
        <p:spPr>
          <a:xfrm>
            <a:off x="858762" y="2396588"/>
            <a:ext cx="58551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3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gtree Black"/>
              <a:buNone/>
              <a:defRPr sz="4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l"/>
            <a:r>
              <a:rPr lang="en" sz="2400"/>
              <a:t>Neural Machine Translatoin</a:t>
            </a: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9BFF9-4477-6C0F-5100-F5EAC63D83BB}"/>
              </a:ext>
            </a:extLst>
          </p:cNvPr>
          <p:cNvSpPr txBox="1"/>
          <p:nvPr/>
        </p:nvSpPr>
        <p:spPr>
          <a:xfrm>
            <a:off x="972273" y="1272492"/>
            <a:ext cx="4855579" cy="746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r>
              <a:rPr lang="en-US" sz="1500">
                <a:latin typeface="Abadi Extra Light"/>
              </a:rPr>
              <a:t>Phrase-Based Statistical Machine Translation (PBSMT)​</a:t>
            </a:r>
          </a:p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r>
              <a:rPr lang="en-US" sz="1500">
                <a:latin typeface="Abadi Extra Light"/>
              </a:rPr>
              <a:t>Operation Sequence Model (OSM)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861F5-E672-F7A2-9E31-0AD81076B925}"/>
              </a:ext>
            </a:extLst>
          </p:cNvPr>
          <p:cNvSpPr txBox="1"/>
          <p:nvPr/>
        </p:nvSpPr>
        <p:spPr>
          <a:xfrm>
            <a:off x="972272" y="3095504"/>
            <a:ext cx="4855579" cy="746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r>
              <a:rPr lang="en-US" sz="1500">
                <a:latin typeface="Abadi Extra Light"/>
              </a:rPr>
              <a:t>Sequence-to-sequence (Seq2Seq)</a:t>
            </a:r>
          </a:p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r>
              <a:rPr lang="en-US" sz="1500">
                <a:latin typeface="Abadi Extra Light"/>
              </a:rPr>
              <a:t>Transformer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171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7;p37">
            <a:extLst>
              <a:ext uri="{FF2B5EF4-FFF2-40B4-BE49-F238E27FC236}">
                <a16:creationId xmlns:a16="http://schemas.microsoft.com/office/drawing/2014/main" id="{A7AB68E9-4750-FE0E-FF50-2E592811F908}"/>
              </a:ext>
            </a:extLst>
          </p:cNvPr>
          <p:cNvSpPr txBox="1">
            <a:spLocks/>
          </p:cNvSpPr>
          <p:nvPr/>
        </p:nvSpPr>
        <p:spPr>
          <a:xfrm>
            <a:off x="895996" y="61864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l"/>
            <a:r>
              <a:rPr lang="en-US"/>
              <a:t>Corpus Statistics and Training</a:t>
            </a:r>
            <a:endParaRPr lang="en-US" sz="2100"/>
          </a:p>
        </p:txBody>
      </p:sp>
      <p:sp>
        <p:nvSpPr>
          <p:cNvPr id="5" name="Google Shape;444;p37">
            <a:extLst>
              <a:ext uri="{FF2B5EF4-FFF2-40B4-BE49-F238E27FC236}">
                <a16:creationId xmlns:a16="http://schemas.microsoft.com/office/drawing/2014/main" id="{73A6AFB4-7369-1E39-495A-5580CC3702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692;p54">
            <a:extLst>
              <a:ext uri="{FF2B5EF4-FFF2-40B4-BE49-F238E27FC236}">
                <a16:creationId xmlns:a16="http://schemas.microsoft.com/office/drawing/2014/main" id="{A317C1DB-97F6-11DC-F478-CA67C1FD185C}"/>
              </a:ext>
            </a:extLst>
          </p:cNvPr>
          <p:cNvSpPr txBox="1">
            <a:spLocks/>
          </p:cNvSpPr>
          <p:nvPr/>
        </p:nvSpPr>
        <p:spPr>
          <a:xfrm>
            <a:off x="962671" y="1317041"/>
            <a:ext cx="6783324" cy="285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Khmer-Braille corpus comprises a total of 20,106 parallel sentences and 715,013-word units.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 we allocated 18,088 parallel sentences for training, 1,000 for development, and 1,018 for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We train these SMT and NMT models using three AMD 3x RTX 3080ti 11GB GPUs, each paired with 64GB of RAM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9224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title"/>
          </p:nvPr>
        </p:nvSpPr>
        <p:spPr>
          <a:xfrm>
            <a:off x="1544400" y="2135146"/>
            <a:ext cx="6820200" cy="873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6244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DBC6A8-5FFE-97AF-13E1-E7F752784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056304"/>
              </p:ext>
            </p:extLst>
          </p:nvPr>
        </p:nvGraphicFramePr>
        <p:xfrm>
          <a:off x="1528762" y="1471552"/>
          <a:ext cx="6086475" cy="1809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9321249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3489437200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9178219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Source-Target</a:t>
                      </a:r>
                      <a:endParaRPr lang="en-US" b="1">
                        <a:solidFill>
                          <a:srgbClr val="FDFDF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Khmer-to-Braille </a:t>
                      </a:r>
                      <a:endParaRPr lang="en-US" b="1">
                        <a:solidFill>
                          <a:srgbClr val="FDFDF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Braille-to-Khmer</a:t>
                      </a:r>
                      <a:endParaRPr lang="en-US" b="1">
                        <a:solidFill>
                          <a:srgbClr val="FDFDF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70335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PBSMT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85.61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70.64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3246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OSM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85.65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70.63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4949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Seq2Seq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72.55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65.41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756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Transformer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53.83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51.43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96152"/>
                  </a:ext>
                </a:extLst>
              </a:tr>
            </a:tbl>
          </a:graphicData>
        </a:graphic>
      </p:graphicFrame>
      <p:sp>
        <p:nvSpPr>
          <p:cNvPr id="4" name="Google Shape;407;p37">
            <a:extLst>
              <a:ext uri="{FF2B5EF4-FFF2-40B4-BE49-F238E27FC236}">
                <a16:creationId xmlns:a16="http://schemas.microsoft.com/office/drawing/2014/main" id="{29516EB1-A0C4-F029-E5F7-6A735FDDCD75}"/>
              </a:ext>
            </a:extLst>
          </p:cNvPr>
          <p:cNvSpPr txBox="1">
            <a:spLocks/>
          </p:cNvSpPr>
          <p:nvPr/>
        </p:nvSpPr>
        <p:spPr>
          <a:xfrm>
            <a:off x="895996" y="61864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l">
              <a:lnSpc>
                <a:spcPct val="114999"/>
              </a:lnSpc>
            </a:pPr>
            <a:r>
              <a:rPr lang="en-US" sz="2100" err="1"/>
              <a:t>BiLingual</a:t>
            </a:r>
            <a:r>
              <a:rPr lang="en-US" sz="2100"/>
              <a:t> Evaluation Understudy (BLEU Score)</a:t>
            </a:r>
            <a:endParaRPr lang="en-US" sz="2100">
              <a:solidFill>
                <a:srgbClr val="000000"/>
              </a:solidFill>
            </a:endParaRPr>
          </a:p>
          <a:p>
            <a:pPr algn="l">
              <a:lnSpc>
                <a:spcPct val="114999"/>
              </a:lnSpc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EC118-370C-19FC-640C-973BF375F505}"/>
              </a:ext>
            </a:extLst>
          </p:cNvPr>
          <p:cNvSpPr txBox="1"/>
          <p:nvPr/>
        </p:nvSpPr>
        <p:spPr>
          <a:xfrm>
            <a:off x="2779213" y="3389856"/>
            <a:ext cx="358557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Abadi Extra Light"/>
              </a:rPr>
              <a:t>Table 1: BLEU Score result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1449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081240-9610-3DB9-5385-56E54B2DB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93490"/>
              </p:ext>
            </p:extLst>
          </p:nvPr>
        </p:nvGraphicFramePr>
        <p:xfrm>
          <a:off x="1528762" y="1449850"/>
          <a:ext cx="6086475" cy="1809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363941629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93280412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90708346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Source-Target</a:t>
                      </a:r>
                      <a:endParaRPr lang="en-US" b="1">
                        <a:solidFill>
                          <a:srgbClr val="FDFDF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Khmer-to-Braille </a:t>
                      </a:r>
                      <a:endParaRPr lang="en-US" b="1">
                        <a:solidFill>
                          <a:srgbClr val="FDFDF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Braille-to-Khmer</a:t>
                      </a:r>
                      <a:endParaRPr lang="en-US" b="1">
                        <a:solidFill>
                          <a:srgbClr val="FDFDF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60938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PBSMT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13.30%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22.10%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08197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OSM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13.20%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22.40%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558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Seq2Seq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25.60%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49.20%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3049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Transformer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33.50%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Abadi Extra Light" panose="020B0204020104020204" pitchFamily="34" charset="0"/>
                        </a:rPr>
                        <a:t>55.90%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FD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318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1924"/>
                  </a:ext>
                </a:extLst>
              </a:tr>
            </a:tbl>
          </a:graphicData>
        </a:graphic>
      </p:graphicFrame>
      <p:sp>
        <p:nvSpPr>
          <p:cNvPr id="4" name="Google Shape;407;p37">
            <a:extLst>
              <a:ext uri="{FF2B5EF4-FFF2-40B4-BE49-F238E27FC236}">
                <a16:creationId xmlns:a16="http://schemas.microsoft.com/office/drawing/2014/main" id="{7308792F-ADAE-0AB1-B903-613879120B27}"/>
              </a:ext>
            </a:extLst>
          </p:cNvPr>
          <p:cNvSpPr txBox="1">
            <a:spLocks/>
          </p:cNvSpPr>
          <p:nvPr/>
        </p:nvSpPr>
        <p:spPr>
          <a:xfrm>
            <a:off x="895996" y="618645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l">
              <a:lnSpc>
                <a:spcPct val="114999"/>
              </a:lnSpc>
            </a:pPr>
            <a:r>
              <a:rPr lang="en-US" sz="2100"/>
              <a:t>Word Error Rate (WER)</a:t>
            </a:r>
            <a:endParaRPr lang="en-US" sz="2100">
              <a:solidFill>
                <a:srgbClr val="000000"/>
              </a:solidFill>
            </a:endParaRPr>
          </a:p>
          <a:p>
            <a:pPr algn="l">
              <a:lnSpc>
                <a:spcPct val="114999"/>
              </a:lnSpc>
            </a:pPr>
            <a:endParaRPr lang="en-US" sz="2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BA9EA-EF7E-46DF-B848-FB204BA99668}"/>
              </a:ext>
            </a:extLst>
          </p:cNvPr>
          <p:cNvSpPr txBox="1"/>
          <p:nvPr/>
        </p:nvSpPr>
        <p:spPr>
          <a:xfrm>
            <a:off x="2779213" y="3389856"/>
            <a:ext cx="358557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Abadi Extra Light"/>
              </a:rPr>
              <a:t>Table 2: Word Error Rate (WER) result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9662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title"/>
          </p:nvPr>
        </p:nvSpPr>
        <p:spPr>
          <a:xfrm>
            <a:off x="1544400" y="2135146"/>
            <a:ext cx="6820200" cy="8732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5565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" name="Google Shape;692;p54">
            <a:extLst>
              <a:ext uri="{FF2B5EF4-FFF2-40B4-BE49-F238E27FC236}">
                <a16:creationId xmlns:a16="http://schemas.microsoft.com/office/drawing/2014/main" id="{1B2FE338-AE7C-3B15-27DC-F704CDB8255E}"/>
              </a:ext>
            </a:extLst>
          </p:cNvPr>
          <p:cNvSpPr txBox="1">
            <a:spLocks/>
          </p:cNvSpPr>
          <p:nvPr/>
        </p:nvSpPr>
        <p:spPr>
          <a:xfrm>
            <a:off x="1180338" y="1028987"/>
            <a:ext cx="6783324" cy="285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First-time study results of SMT and NMT for Khmer text to Braille translation and vice versa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The development of a Khmer-Braille parallel corpus, which we plan to release publicly after further checking and data cleaning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The experimental results, in terms of BLEU and WER scores, show that SMT significantly achieved better translation performance than NMT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We plan to extend the Braille corpus to ASEAN languages.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Further study especially on NMT and current research trends of fine-tuning with large language model approaches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9260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>
            <a:spLocks noGrp="1"/>
          </p:cNvSpPr>
          <p:nvPr>
            <p:ph type="title"/>
          </p:nvPr>
        </p:nvSpPr>
        <p:spPr>
          <a:xfrm>
            <a:off x="823422" y="517957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Table of contents</a:t>
            </a:r>
            <a:endParaRPr lang="en-US" sz="2800"/>
          </a:p>
        </p:txBody>
      </p:sp>
      <p:sp>
        <p:nvSpPr>
          <p:cNvPr id="332" name="Google Shape;33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28" name="Google Shape;317;p31">
            <a:extLst>
              <a:ext uri="{FF2B5EF4-FFF2-40B4-BE49-F238E27FC236}">
                <a16:creationId xmlns:a16="http://schemas.microsoft.com/office/drawing/2014/main" id="{7C4891CE-AEFB-8369-A09D-684CA7B80594}"/>
              </a:ext>
            </a:extLst>
          </p:cNvPr>
          <p:cNvCxnSpPr>
            <a:cxnSpLocks/>
          </p:cNvCxnSpPr>
          <p:nvPr/>
        </p:nvCxnSpPr>
        <p:spPr>
          <a:xfrm flipH="1" flipV="1">
            <a:off x="2287377" y="3503157"/>
            <a:ext cx="3992216" cy="917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319;p31">
            <a:extLst>
              <a:ext uri="{FF2B5EF4-FFF2-40B4-BE49-F238E27FC236}">
                <a16:creationId xmlns:a16="http://schemas.microsoft.com/office/drawing/2014/main" id="{A5FBACD2-9C41-15BF-4986-12F6A574047B}"/>
              </a:ext>
            </a:extLst>
          </p:cNvPr>
          <p:cNvCxnSpPr>
            <a:cxnSpLocks/>
          </p:cNvCxnSpPr>
          <p:nvPr/>
        </p:nvCxnSpPr>
        <p:spPr>
          <a:xfrm>
            <a:off x="1667079" y="1683458"/>
            <a:ext cx="5808341" cy="248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27;p31">
            <a:extLst>
              <a:ext uri="{FF2B5EF4-FFF2-40B4-BE49-F238E27FC236}">
                <a16:creationId xmlns:a16="http://schemas.microsoft.com/office/drawing/2014/main" id="{4E4D83E1-ECC2-9F55-E3DD-0BD1573B3073}"/>
              </a:ext>
            </a:extLst>
          </p:cNvPr>
          <p:cNvSpPr txBox="1">
            <a:spLocks noGrp="1"/>
          </p:cNvSpPr>
          <p:nvPr/>
        </p:nvSpPr>
        <p:spPr>
          <a:xfrm>
            <a:off x="6175300" y="1859129"/>
            <a:ext cx="2305500" cy="71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Corpus Development </a:t>
            </a:r>
            <a:endParaRPr/>
          </a:p>
        </p:txBody>
      </p:sp>
      <p:sp>
        <p:nvSpPr>
          <p:cNvPr id="31" name="Google Shape;328;p31">
            <a:extLst>
              <a:ext uri="{FF2B5EF4-FFF2-40B4-BE49-F238E27FC236}">
                <a16:creationId xmlns:a16="http://schemas.microsoft.com/office/drawing/2014/main" id="{922CAB27-DA26-AED3-BD98-571AB3331AAE}"/>
              </a:ext>
            </a:extLst>
          </p:cNvPr>
          <p:cNvSpPr txBox="1">
            <a:spLocks noGrp="1"/>
          </p:cNvSpPr>
          <p:nvPr/>
        </p:nvSpPr>
        <p:spPr>
          <a:xfrm>
            <a:off x="1301379" y="3802679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Setup</a:t>
            </a:r>
          </a:p>
        </p:txBody>
      </p:sp>
      <p:sp>
        <p:nvSpPr>
          <p:cNvPr id="32" name="Google Shape;329;p31">
            <a:extLst>
              <a:ext uri="{FF2B5EF4-FFF2-40B4-BE49-F238E27FC236}">
                <a16:creationId xmlns:a16="http://schemas.microsoft.com/office/drawing/2014/main" id="{C4A04FDF-334E-7C1A-29CC-EB06F67EC210}"/>
              </a:ext>
            </a:extLst>
          </p:cNvPr>
          <p:cNvSpPr txBox="1">
            <a:spLocks noGrp="1"/>
          </p:cNvSpPr>
          <p:nvPr/>
        </p:nvSpPr>
        <p:spPr>
          <a:xfrm>
            <a:off x="2203912" y="1951824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Works</a:t>
            </a:r>
            <a:endParaRPr/>
          </a:p>
        </p:txBody>
      </p:sp>
      <p:sp>
        <p:nvSpPr>
          <p:cNvPr id="33" name="Google Shape;330;p31">
            <a:extLst>
              <a:ext uri="{FF2B5EF4-FFF2-40B4-BE49-F238E27FC236}">
                <a16:creationId xmlns:a16="http://schemas.microsoft.com/office/drawing/2014/main" id="{F4A315E3-2EC1-C943-63FE-ED3CE81C59FA}"/>
              </a:ext>
            </a:extLst>
          </p:cNvPr>
          <p:cNvSpPr txBox="1">
            <a:spLocks noGrp="1"/>
          </p:cNvSpPr>
          <p:nvPr/>
        </p:nvSpPr>
        <p:spPr>
          <a:xfrm>
            <a:off x="5293595" y="387371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4" name="Google Shape;322;p31">
            <a:extLst>
              <a:ext uri="{FF2B5EF4-FFF2-40B4-BE49-F238E27FC236}">
                <a16:creationId xmlns:a16="http://schemas.microsoft.com/office/drawing/2014/main" id="{49B422A2-C4DA-D4E5-BC59-B19E3367D892}"/>
              </a:ext>
            </a:extLst>
          </p:cNvPr>
          <p:cNvSpPr txBox="1">
            <a:spLocks noGrp="1"/>
          </p:cNvSpPr>
          <p:nvPr/>
        </p:nvSpPr>
        <p:spPr>
          <a:xfrm>
            <a:off x="4267387" y="3318620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" name="Google Shape;323;p31">
            <a:extLst>
              <a:ext uri="{FF2B5EF4-FFF2-40B4-BE49-F238E27FC236}">
                <a16:creationId xmlns:a16="http://schemas.microsoft.com/office/drawing/2014/main" id="{9D549993-31AA-CBBA-F52B-5332CA80223D}"/>
              </a:ext>
            </a:extLst>
          </p:cNvPr>
          <p:cNvSpPr txBox="1">
            <a:spLocks noGrp="1"/>
          </p:cNvSpPr>
          <p:nvPr/>
        </p:nvSpPr>
        <p:spPr>
          <a:xfrm>
            <a:off x="2287378" y="3320307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" name="Google Shape;324;p31">
            <a:extLst>
              <a:ext uri="{FF2B5EF4-FFF2-40B4-BE49-F238E27FC236}">
                <a16:creationId xmlns:a16="http://schemas.microsoft.com/office/drawing/2014/main" id="{88C44836-B146-D309-6B58-26D0334E7F09}"/>
              </a:ext>
            </a:extLst>
          </p:cNvPr>
          <p:cNvSpPr txBox="1">
            <a:spLocks noGrp="1"/>
          </p:cNvSpPr>
          <p:nvPr/>
        </p:nvSpPr>
        <p:spPr>
          <a:xfrm>
            <a:off x="3129038" y="1508657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" name="Google Shape;318;p31">
            <a:extLst>
              <a:ext uri="{FF2B5EF4-FFF2-40B4-BE49-F238E27FC236}">
                <a16:creationId xmlns:a16="http://schemas.microsoft.com/office/drawing/2014/main" id="{D0D9A520-2D51-35CE-C441-8719B08817B6}"/>
              </a:ext>
            </a:extLst>
          </p:cNvPr>
          <p:cNvSpPr txBox="1">
            <a:spLocks noGrp="1"/>
          </p:cNvSpPr>
          <p:nvPr/>
        </p:nvSpPr>
        <p:spPr>
          <a:xfrm>
            <a:off x="6263495" y="3329485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8" name="Google Shape;331;p31">
            <a:extLst>
              <a:ext uri="{FF2B5EF4-FFF2-40B4-BE49-F238E27FC236}">
                <a16:creationId xmlns:a16="http://schemas.microsoft.com/office/drawing/2014/main" id="{45AFF1A8-7957-D0D6-E41D-D2CF4EF2EEB7}"/>
              </a:ext>
            </a:extLst>
          </p:cNvPr>
          <p:cNvSpPr txBox="1">
            <a:spLocks noGrp="1"/>
          </p:cNvSpPr>
          <p:nvPr/>
        </p:nvSpPr>
        <p:spPr>
          <a:xfrm>
            <a:off x="4319466" y="194664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Khmer Braille</a:t>
            </a:r>
            <a:endParaRPr/>
          </a:p>
        </p:txBody>
      </p:sp>
      <p:sp>
        <p:nvSpPr>
          <p:cNvPr id="39" name="Google Shape;325;p31">
            <a:extLst>
              <a:ext uri="{FF2B5EF4-FFF2-40B4-BE49-F238E27FC236}">
                <a16:creationId xmlns:a16="http://schemas.microsoft.com/office/drawing/2014/main" id="{2209FDC6-4D27-1E32-DD1D-DE946B3C9F6F}"/>
              </a:ext>
            </a:extLst>
          </p:cNvPr>
          <p:cNvSpPr txBox="1">
            <a:spLocks noGrp="1"/>
          </p:cNvSpPr>
          <p:nvPr/>
        </p:nvSpPr>
        <p:spPr>
          <a:xfrm>
            <a:off x="5119379" y="1487251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" name="Google Shape;326;p31">
            <a:extLst>
              <a:ext uri="{FF2B5EF4-FFF2-40B4-BE49-F238E27FC236}">
                <a16:creationId xmlns:a16="http://schemas.microsoft.com/office/drawing/2014/main" id="{8E3634EB-053A-63CA-1DED-AAA39140515F}"/>
              </a:ext>
            </a:extLst>
          </p:cNvPr>
          <p:cNvSpPr txBox="1">
            <a:spLocks noGrp="1"/>
          </p:cNvSpPr>
          <p:nvPr/>
        </p:nvSpPr>
        <p:spPr>
          <a:xfrm>
            <a:off x="663200" y="1975173"/>
            <a:ext cx="18291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1" name="Google Shape;320;p31">
            <a:extLst>
              <a:ext uri="{FF2B5EF4-FFF2-40B4-BE49-F238E27FC236}">
                <a16:creationId xmlns:a16="http://schemas.microsoft.com/office/drawing/2014/main" id="{F6562A57-E840-29F3-10A5-8C1510838F2F}"/>
              </a:ext>
            </a:extLst>
          </p:cNvPr>
          <p:cNvSpPr txBox="1">
            <a:spLocks noGrp="1"/>
          </p:cNvSpPr>
          <p:nvPr/>
        </p:nvSpPr>
        <p:spPr>
          <a:xfrm>
            <a:off x="1301379" y="1508657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1100" b="0" i="0" u="none" strike="noStrike" cap="none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" name="Google Shape;318;p31">
            <a:extLst>
              <a:ext uri="{FF2B5EF4-FFF2-40B4-BE49-F238E27FC236}">
                <a16:creationId xmlns:a16="http://schemas.microsoft.com/office/drawing/2014/main" id="{E82A16E6-62CE-37CC-B8DB-E3A390182C1E}"/>
              </a:ext>
            </a:extLst>
          </p:cNvPr>
          <p:cNvSpPr txBox="1">
            <a:spLocks/>
          </p:cNvSpPr>
          <p:nvPr/>
        </p:nvSpPr>
        <p:spPr>
          <a:xfrm>
            <a:off x="7109720" y="1533471"/>
            <a:ext cx="365700" cy="3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200">
                <a:solidFill>
                  <a:schemeClr val="accent2"/>
                </a:solidFill>
              </a:rPr>
              <a:t>04</a:t>
            </a:r>
          </a:p>
        </p:txBody>
      </p:sp>
      <p:sp>
        <p:nvSpPr>
          <p:cNvPr id="43" name="Google Shape;328;p31">
            <a:extLst>
              <a:ext uri="{FF2B5EF4-FFF2-40B4-BE49-F238E27FC236}">
                <a16:creationId xmlns:a16="http://schemas.microsoft.com/office/drawing/2014/main" id="{A6E7886B-1D40-5C8A-D0DD-662EA650DB8E}"/>
              </a:ext>
            </a:extLst>
          </p:cNvPr>
          <p:cNvSpPr txBox="1">
            <a:spLocks/>
          </p:cNvSpPr>
          <p:nvPr/>
        </p:nvSpPr>
        <p:spPr>
          <a:xfrm>
            <a:off x="3296550" y="3828554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/>
            <a:r>
              <a:rPr lang="en-US" sz="1800">
                <a:solidFill>
                  <a:schemeClr val="dk1"/>
                </a:solidFill>
                <a:latin typeface="Figtree Black"/>
                <a:sym typeface="Figtree Black"/>
              </a:rPr>
              <a:t>Discussion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738;p56">
            <a:extLst>
              <a:ext uri="{FF2B5EF4-FFF2-40B4-BE49-F238E27FC236}">
                <a16:creationId xmlns:a16="http://schemas.microsoft.com/office/drawing/2014/main" id="{3C93DDB6-ECEA-1C44-F47B-4F13B6419C66}"/>
              </a:ext>
            </a:extLst>
          </p:cNvPr>
          <p:cNvSpPr txBox="1">
            <a:spLocks/>
          </p:cNvSpPr>
          <p:nvPr/>
        </p:nvSpPr>
        <p:spPr>
          <a:xfrm>
            <a:off x="3091999" y="869884"/>
            <a:ext cx="311029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"/>
              <a:t>Thank You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B8728-977C-578D-2FD5-73CE7036049B}"/>
              </a:ext>
            </a:extLst>
          </p:cNvPr>
          <p:cNvSpPr txBox="1"/>
          <p:nvPr/>
        </p:nvSpPr>
        <p:spPr>
          <a:xfrm>
            <a:off x="3279071" y="1488913"/>
            <a:ext cx="2743199" cy="7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-US" sz="4300">
                <a:solidFill>
                  <a:schemeClr val="dk1"/>
                </a:solidFill>
                <a:latin typeface="Figtree Black"/>
                <a:sym typeface="Figtree Black"/>
              </a:rPr>
              <a:t>For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FE210C-89EE-AE25-0C74-61BA29DC033A}"/>
              </a:ext>
            </a:extLst>
          </p:cNvPr>
          <p:cNvSpPr txBox="1"/>
          <p:nvPr/>
        </p:nvSpPr>
        <p:spPr>
          <a:xfrm>
            <a:off x="2603622" y="2072763"/>
            <a:ext cx="4095480" cy="1399674"/>
          </a:xfrm>
          <a:prstGeom prst="rect">
            <a:avLst/>
          </a:prstGeom>
          <a:noFill/>
          <a:ln>
            <a:noFill/>
          </a:ln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dk1"/>
              </a:buClr>
              <a:buSzPts val="4800"/>
            </a:pPr>
            <a:r>
              <a:rPr lang="en-US" sz="4300">
                <a:solidFill>
                  <a:schemeClr val="dk1"/>
                </a:solidFill>
                <a:latin typeface="Figtree Black"/>
              </a:rPr>
              <a:t>Your Listening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81D76-CE0B-1A68-C077-B38EA7F27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66" y="3188410"/>
            <a:ext cx="895350" cy="571500"/>
          </a:xfrm>
          <a:prstGeom prst="rect">
            <a:avLst/>
          </a:prstGeom>
        </p:spPr>
      </p:pic>
      <p:pic>
        <p:nvPicPr>
          <p:cNvPr id="12" name="Picture 11" descr="A red and blue logo with a star and a spiral&#10;&#10;Description automatically generated">
            <a:extLst>
              <a:ext uri="{FF2B5EF4-FFF2-40B4-BE49-F238E27FC236}">
                <a16:creationId xmlns:a16="http://schemas.microsoft.com/office/drawing/2014/main" id="{D80CE6C9-E3A8-6B6A-B0FC-4D6EF004C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297" y="3119694"/>
            <a:ext cx="971550" cy="695325"/>
          </a:xfrm>
          <a:prstGeom prst="rect">
            <a:avLst/>
          </a:prstGeom>
        </p:spPr>
      </p:pic>
      <p:pic>
        <p:nvPicPr>
          <p:cNvPr id="16" name="Picture 15" descr="A red and white logo&#10;&#10;Description automatically generated">
            <a:extLst>
              <a:ext uri="{FF2B5EF4-FFF2-40B4-BE49-F238E27FC236}">
                <a16:creationId xmlns:a16="http://schemas.microsoft.com/office/drawing/2014/main" id="{4348423C-6D49-F50C-E1E9-70617FB36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9411" y="3185423"/>
            <a:ext cx="1352550" cy="561975"/>
          </a:xfrm>
          <a:prstGeom prst="rect">
            <a:avLst/>
          </a:prstGeom>
        </p:spPr>
      </p:pic>
      <p:pic>
        <p:nvPicPr>
          <p:cNvPr id="19" name="Picture 18" descr="A red and blue rectangular sign with white letters&#10;&#10;Description automatically generated">
            <a:extLst>
              <a:ext uri="{FF2B5EF4-FFF2-40B4-BE49-F238E27FC236}">
                <a16:creationId xmlns:a16="http://schemas.microsoft.com/office/drawing/2014/main" id="{919B7EE6-FBA9-6761-874A-07FC97E14D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427" y="3925996"/>
            <a:ext cx="2323318" cy="469987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9897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8" name="Google Shape;338;p32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4;p33">
            <a:extLst>
              <a:ext uri="{FF2B5EF4-FFF2-40B4-BE49-F238E27FC236}">
                <a16:creationId xmlns:a16="http://schemas.microsoft.com/office/drawing/2014/main" id="{75D655C3-5502-7813-2A39-FC3C63C7C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471" y="517956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Research Problem</a:t>
            </a:r>
            <a:endParaRPr lang="en-US" sz="2800"/>
          </a:p>
        </p:txBody>
      </p: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48;p33">
            <a:extLst>
              <a:ext uri="{FF2B5EF4-FFF2-40B4-BE49-F238E27FC236}">
                <a16:creationId xmlns:a16="http://schemas.microsoft.com/office/drawing/2014/main" id="{E8670FCE-6450-6BAE-3B87-ED83C099764F}"/>
              </a:ext>
            </a:extLst>
          </p:cNvPr>
          <p:cNvSpPr txBox="1">
            <a:spLocks/>
          </p:cNvSpPr>
          <p:nvPr/>
        </p:nvSpPr>
        <p:spPr>
          <a:xfrm>
            <a:off x="1731050" y="1386162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900">
                <a:solidFill>
                  <a:schemeClr val="dk1"/>
                </a:solidFill>
                <a:latin typeface="Figtree Black"/>
                <a:sym typeface="Figtree Black"/>
              </a:rPr>
              <a:t>License</a:t>
            </a:r>
            <a:r>
              <a:rPr lang="en-US"/>
              <a:t> </a:t>
            </a:r>
            <a:r>
              <a:rPr lang="en-US" sz="1900">
                <a:solidFill>
                  <a:schemeClr val="dk1"/>
                </a:solidFill>
                <a:latin typeface="Figtree Black"/>
              </a:rPr>
              <a:t>Software Braille Translator</a:t>
            </a:r>
          </a:p>
        </p:txBody>
      </p:sp>
      <p:sp>
        <p:nvSpPr>
          <p:cNvPr id="8" name="Google Shape;349;p33">
            <a:extLst>
              <a:ext uri="{FF2B5EF4-FFF2-40B4-BE49-F238E27FC236}">
                <a16:creationId xmlns:a16="http://schemas.microsoft.com/office/drawing/2014/main" id="{E3CC6C4F-8383-6B91-4A8D-952525E0A0C9}"/>
              </a:ext>
            </a:extLst>
          </p:cNvPr>
          <p:cNvSpPr txBox="1">
            <a:spLocks/>
          </p:cNvSpPr>
          <p:nvPr/>
        </p:nvSpPr>
        <p:spPr>
          <a:xfrm>
            <a:off x="1731050" y="2152131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900">
                <a:solidFill>
                  <a:schemeClr val="dk1"/>
                </a:solidFill>
                <a:latin typeface="Figtree Black"/>
              </a:rPr>
              <a:t>Education document needed to support blind people</a:t>
            </a:r>
          </a:p>
        </p:txBody>
      </p:sp>
      <p:grpSp>
        <p:nvGrpSpPr>
          <p:cNvPr id="9" name="Google Shape;360;p33">
            <a:extLst>
              <a:ext uri="{FF2B5EF4-FFF2-40B4-BE49-F238E27FC236}">
                <a16:creationId xmlns:a16="http://schemas.microsoft.com/office/drawing/2014/main" id="{92046686-C7A9-CBAF-D61D-FDAE5566D58A}"/>
              </a:ext>
            </a:extLst>
          </p:cNvPr>
          <p:cNvGrpSpPr/>
          <p:nvPr/>
        </p:nvGrpSpPr>
        <p:grpSpPr>
          <a:xfrm>
            <a:off x="1129588" y="2243481"/>
            <a:ext cx="293750" cy="345000"/>
            <a:chOff x="5596113" y="2520150"/>
            <a:chExt cx="293750" cy="345000"/>
          </a:xfrm>
        </p:grpSpPr>
        <p:sp>
          <p:nvSpPr>
            <p:cNvPr id="10" name="Google Shape;361;p33">
              <a:extLst>
                <a:ext uri="{FF2B5EF4-FFF2-40B4-BE49-F238E27FC236}">
                  <a16:creationId xmlns:a16="http://schemas.microsoft.com/office/drawing/2014/main" id="{B1C3D89A-7E8D-84AF-35AC-70BD735CD07E}"/>
                </a:ext>
              </a:extLst>
            </p:cNvPr>
            <p:cNvSpPr/>
            <p:nvPr/>
          </p:nvSpPr>
          <p:spPr>
            <a:xfrm>
              <a:off x="5768088" y="2747750"/>
              <a:ext cx="70500" cy="70500"/>
            </a:xfrm>
            <a:custGeom>
              <a:avLst/>
              <a:gdLst/>
              <a:ahLst/>
              <a:cxnLst/>
              <a:rect l="l" t="t" r="r" b="b"/>
              <a:pathLst>
                <a:path w="2820" h="2820" extrusionOk="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2;p33">
              <a:extLst>
                <a:ext uri="{FF2B5EF4-FFF2-40B4-BE49-F238E27FC236}">
                  <a16:creationId xmlns:a16="http://schemas.microsoft.com/office/drawing/2014/main" id="{3F73B8B4-16E3-CFC3-5AA6-7530E675B1E6}"/>
                </a:ext>
              </a:extLst>
            </p:cNvPr>
            <p:cNvSpPr/>
            <p:nvPr/>
          </p:nvSpPr>
          <p:spPr>
            <a:xfrm>
              <a:off x="5596113" y="2565000"/>
              <a:ext cx="244525" cy="300150"/>
            </a:xfrm>
            <a:custGeom>
              <a:avLst/>
              <a:gdLst/>
              <a:ahLst/>
              <a:cxnLst/>
              <a:rect l="l" t="t" r="r" b="b"/>
              <a:pathLst>
                <a:path w="9781" h="12006" extrusionOk="0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3;p33">
              <a:extLst>
                <a:ext uri="{FF2B5EF4-FFF2-40B4-BE49-F238E27FC236}">
                  <a16:creationId xmlns:a16="http://schemas.microsoft.com/office/drawing/2014/main" id="{02F1BDC4-56B5-FCF4-96D7-EECA1D784A86}"/>
                </a:ext>
              </a:extLst>
            </p:cNvPr>
            <p:cNvSpPr/>
            <p:nvPr/>
          </p:nvSpPr>
          <p:spPr>
            <a:xfrm>
              <a:off x="5661213" y="2619600"/>
              <a:ext cx="100500" cy="14900"/>
            </a:xfrm>
            <a:custGeom>
              <a:avLst/>
              <a:gdLst/>
              <a:ahLst/>
              <a:cxnLst/>
              <a:rect l="l" t="t" r="r" b="b"/>
              <a:pathLst>
                <a:path w="4020" h="596" extrusionOk="0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;p33">
              <a:extLst>
                <a:ext uri="{FF2B5EF4-FFF2-40B4-BE49-F238E27FC236}">
                  <a16:creationId xmlns:a16="http://schemas.microsoft.com/office/drawing/2014/main" id="{6ECAE950-D22E-394C-AD28-1E6119811DEA}"/>
                </a:ext>
              </a:extLst>
            </p:cNvPr>
            <p:cNvSpPr/>
            <p:nvPr/>
          </p:nvSpPr>
          <p:spPr>
            <a:xfrm>
              <a:off x="5688888" y="2663425"/>
              <a:ext cx="60000" cy="14900"/>
            </a:xfrm>
            <a:custGeom>
              <a:avLst/>
              <a:gdLst/>
              <a:ahLst/>
              <a:cxnLst/>
              <a:rect l="l" t="t" r="r" b="b"/>
              <a:pathLst>
                <a:path w="2400" h="596" extrusionOk="0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33">
              <a:extLst>
                <a:ext uri="{FF2B5EF4-FFF2-40B4-BE49-F238E27FC236}">
                  <a16:creationId xmlns:a16="http://schemas.microsoft.com/office/drawing/2014/main" id="{A16F9B01-AFC0-74FD-D9FC-A17EF1F63EED}"/>
                </a:ext>
              </a:extLst>
            </p:cNvPr>
            <p:cNvSpPr/>
            <p:nvPr/>
          </p:nvSpPr>
          <p:spPr>
            <a:xfrm>
              <a:off x="5732713" y="2520150"/>
              <a:ext cx="157150" cy="158175"/>
            </a:xfrm>
            <a:custGeom>
              <a:avLst/>
              <a:gdLst/>
              <a:ahLst/>
              <a:cxnLst/>
              <a:rect l="l" t="t" r="r" b="b"/>
              <a:pathLst>
                <a:path w="6286" h="6327" extrusionOk="0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6;p33">
              <a:extLst>
                <a:ext uri="{FF2B5EF4-FFF2-40B4-BE49-F238E27FC236}">
                  <a16:creationId xmlns:a16="http://schemas.microsoft.com/office/drawing/2014/main" id="{6C4742E5-E9F7-CCFE-2F00-AB1DDAB29B85}"/>
                </a:ext>
              </a:extLst>
            </p:cNvPr>
            <p:cNvSpPr/>
            <p:nvPr/>
          </p:nvSpPr>
          <p:spPr>
            <a:xfrm>
              <a:off x="5787313" y="2575525"/>
              <a:ext cx="48975" cy="48450"/>
            </a:xfrm>
            <a:custGeom>
              <a:avLst/>
              <a:gdLst/>
              <a:ahLst/>
              <a:cxnLst/>
              <a:rect l="l" t="t" r="r" b="b"/>
              <a:pathLst>
                <a:path w="1959" h="1938" extrusionOk="0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7;p33">
              <a:extLst>
                <a:ext uri="{FF2B5EF4-FFF2-40B4-BE49-F238E27FC236}">
                  <a16:creationId xmlns:a16="http://schemas.microsoft.com/office/drawing/2014/main" id="{15673331-CA11-9109-EE50-B02F0BDCA031}"/>
                </a:ext>
              </a:extLst>
            </p:cNvPr>
            <p:cNvSpPr/>
            <p:nvPr/>
          </p:nvSpPr>
          <p:spPr>
            <a:xfrm>
              <a:off x="5780913" y="2570400"/>
              <a:ext cx="17950" cy="15150"/>
            </a:xfrm>
            <a:custGeom>
              <a:avLst/>
              <a:gdLst/>
              <a:ahLst/>
              <a:cxnLst/>
              <a:rect l="l" t="t" r="r" b="b"/>
              <a:pathLst>
                <a:path w="718" h="606" extrusionOk="0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8;p33">
              <a:extLst>
                <a:ext uri="{FF2B5EF4-FFF2-40B4-BE49-F238E27FC236}">
                  <a16:creationId xmlns:a16="http://schemas.microsoft.com/office/drawing/2014/main" id="{70020386-94F3-BECE-06D4-AF60C5453FF8}"/>
                </a:ext>
              </a:extLst>
            </p:cNvPr>
            <p:cNvSpPr/>
            <p:nvPr/>
          </p:nvSpPr>
          <p:spPr>
            <a:xfrm>
              <a:off x="5824488" y="2614225"/>
              <a:ext cx="18200" cy="14875"/>
            </a:xfrm>
            <a:custGeom>
              <a:avLst/>
              <a:gdLst/>
              <a:ahLst/>
              <a:cxnLst/>
              <a:rect l="l" t="t" r="r" b="b"/>
              <a:pathLst>
                <a:path w="728" h="595" extrusionOk="0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369;p33">
            <a:extLst>
              <a:ext uri="{FF2B5EF4-FFF2-40B4-BE49-F238E27FC236}">
                <a16:creationId xmlns:a16="http://schemas.microsoft.com/office/drawing/2014/main" id="{9F64E622-C70B-7302-8570-219E97F27508}"/>
              </a:ext>
            </a:extLst>
          </p:cNvPr>
          <p:cNvGrpSpPr/>
          <p:nvPr/>
        </p:nvGrpSpPr>
        <p:grpSpPr>
          <a:xfrm>
            <a:off x="1104613" y="1479500"/>
            <a:ext cx="343700" cy="343725"/>
            <a:chOff x="5493613" y="1976825"/>
            <a:chExt cx="343700" cy="343725"/>
          </a:xfrm>
        </p:grpSpPr>
        <p:sp>
          <p:nvSpPr>
            <p:cNvPr id="19" name="Google Shape;370;p33">
              <a:extLst>
                <a:ext uri="{FF2B5EF4-FFF2-40B4-BE49-F238E27FC236}">
                  <a16:creationId xmlns:a16="http://schemas.microsoft.com/office/drawing/2014/main" id="{71336D12-DC5F-E4CA-A792-B4C91E0BA566}"/>
                </a:ext>
              </a:extLst>
            </p:cNvPr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1;p33">
              <a:extLst>
                <a:ext uri="{FF2B5EF4-FFF2-40B4-BE49-F238E27FC236}">
                  <a16:creationId xmlns:a16="http://schemas.microsoft.com/office/drawing/2014/main" id="{F2174AE9-93F8-0D34-2E51-7831E6CCE139}"/>
                </a:ext>
              </a:extLst>
            </p:cNvPr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2;p33">
              <a:extLst>
                <a:ext uri="{FF2B5EF4-FFF2-40B4-BE49-F238E27FC236}">
                  <a16:creationId xmlns:a16="http://schemas.microsoft.com/office/drawing/2014/main" id="{F646F238-0AAE-15BD-3FC8-2261CFA95604}"/>
                </a:ext>
              </a:extLst>
            </p:cNvPr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3;p33">
              <a:extLst>
                <a:ext uri="{FF2B5EF4-FFF2-40B4-BE49-F238E27FC236}">
                  <a16:creationId xmlns:a16="http://schemas.microsoft.com/office/drawing/2014/main" id="{1D71B9BB-30A4-AB83-CE0C-81D2CA9C1FAD}"/>
                </a:ext>
              </a:extLst>
            </p:cNvPr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4;p33">
              <a:extLst>
                <a:ext uri="{FF2B5EF4-FFF2-40B4-BE49-F238E27FC236}">
                  <a16:creationId xmlns:a16="http://schemas.microsoft.com/office/drawing/2014/main" id="{C3EF8076-2482-EA82-A752-8C8B47DA05AF}"/>
                </a:ext>
              </a:extLst>
            </p:cNvPr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5;p33">
              <a:extLst>
                <a:ext uri="{FF2B5EF4-FFF2-40B4-BE49-F238E27FC236}">
                  <a16:creationId xmlns:a16="http://schemas.microsoft.com/office/drawing/2014/main" id="{0BF0CEC0-3992-3E06-2CE3-CF04B5DE8605}"/>
                </a:ext>
              </a:extLst>
            </p:cNvPr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6;p33">
              <a:extLst>
                <a:ext uri="{FF2B5EF4-FFF2-40B4-BE49-F238E27FC236}">
                  <a16:creationId xmlns:a16="http://schemas.microsoft.com/office/drawing/2014/main" id="{1EBE6B8D-3854-63AC-2024-8D5210394453}"/>
                </a:ext>
              </a:extLst>
            </p:cNvPr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7;p33">
              <a:extLst>
                <a:ext uri="{FF2B5EF4-FFF2-40B4-BE49-F238E27FC236}">
                  <a16:creationId xmlns:a16="http://schemas.microsoft.com/office/drawing/2014/main" id="{8DF6E9C4-8DF0-487A-4F02-1DE0A26E27DD}"/>
                </a:ext>
              </a:extLst>
            </p:cNvPr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4;p33">
            <a:extLst>
              <a:ext uri="{FF2B5EF4-FFF2-40B4-BE49-F238E27FC236}">
                <a16:creationId xmlns:a16="http://schemas.microsoft.com/office/drawing/2014/main" id="{75D655C3-5502-7813-2A39-FC3C63C7C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126" y="517956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Research Objective</a:t>
            </a:r>
            <a:endParaRPr lang="en-US" sz="2800"/>
          </a:p>
        </p:txBody>
      </p:sp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48;p33">
            <a:extLst>
              <a:ext uri="{FF2B5EF4-FFF2-40B4-BE49-F238E27FC236}">
                <a16:creationId xmlns:a16="http://schemas.microsoft.com/office/drawing/2014/main" id="{E8670FCE-6450-6BAE-3B87-ED83C099764F}"/>
              </a:ext>
            </a:extLst>
          </p:cNvPr>
          <p:cNvSpPr txBox="1">
            <a:spLocks/>
          </p:cNvSpPr>
          <p:nvPr/>
        </p:nvSpPr>
        <p:spPr>
          <a:xfrm>
            <a:off x="1731050" y="1448688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900">
                <a:solidFill>
                  <a:schemeClr val="dk1"/>
                </a:solidFill>
                <a:latin typeface="Figtree Black"/>
                <a:sym typeface="Figtree Black"/>
              </a:rPr>
              <a:t>Research model that can translate from Khmer-to-Khmer Braille </a:t>
            </a:r>
            <a:endParaRPr lang="en-US" sz="1900">
              <a:solidFill>
                <a:schemeClr val="dk1"/>
              </a:solidFill>
              <a:latin typeface="Figtree Black"/>
            </a:endParaRPr>
          </a:p>
        </p:txBody>
      </p:sp>
      <p:sp>
        <p:nvSpPr>
          <p:cNvPr id="8" name="Google Shape;349;p33">
            <a:extLst>
              <a:ext uri="{FF2B5EF4-FFF2-40B4-BE49-F238E27FC236}">
                <a16:creationId xmlns:a16="http://schemas.microsoft.com/office/drawing/2014/main" id="{E3CC6C4F-8383-6B91-4A8D-952525E0A0C9}"/>
              </a:ext>
            </a:extLst>
          </p:cNvPr>
          <p:cNvSpPr txBox="1">
            <a:spLocks/>
          </p:cNvSpPr>
          <p:nvPr/>
        </p:nvSpPr>
        <p:spPr>
          <a:xfrm>
            <a:off x="1731050" y="2007244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900">
                <a:solidFill>
                  <a:schemeClr val="dk1"/>
                </a:solidFill>
                <a:latin typeface="Figtree Black"/>
              </a:rPr>
              <a:t>Implement this model to Website and App application</a:t>
            </a:r>
          </a:p>
        </p:txBody>
      </p:sp>
      <p:grpSp>
        <p:nvGrpSpPr>
          <p:cNvPr id="2" name="Google Shape;351;p33">
            <a:extLst>
              <a:ext uri="{FF2B5EF4-FFF2-40B4-BE49-F238E27FC236}">
                <a16:creationId xmlns:a16="http://schemas.microsoft.com/office/drawing/2014/main" id="{CD8F3A2E-86B4-14AA-F2A0-805736D61A47}"/>
              </a:ext>
            </a:extLst>
          </p:cNvPr>
          <p:cNvGrpSpPr/>
          <p:nvPr/>
        </p:nvGrpSpPr>
        <p:grpSpPr>
          <a:xfrm>
            <a:off x="1122688" y="1369913"/>
            <a:ext cx="345000" cy="343975"/>
            <a:chOff x="1799738" y="3074500"/>
            <a:chExt cx="345000" cy="343975"/>
          </a:xfrm>
        </p:grpSpPr>
        <p:sp>
          <p:nvSpPr>
            <p:cNvPr id="3" name="Google Shape;352;p33">
              <a:extLst>
                <a:ext uri="{FF2B5EF4-FFF2-40B4-BE49-F238E27FC236}">
                  <a16:creationId xmlns:a16="http://schemas.microsoft.com/office/drawing/2014/main" id="{780D27AD-21DF-2290-26EE-27F30BB84773}"/>
                </a:ext>
              </a:extLst>
            </p:cNvPr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53;p33">
              <a:extLst>
                <a:ext uri="{FF2B5EF4-FFF2-40B4-BE49-F238E27FC236}">
                  <a16:creationId xmlns:a16="http://schemas.microsoft.com/office/drawing/2014/main" id="{6782EBE5-6D22-032B-36C3-89FDB5C014A4}"/>
                </a:ext>
              </a:extLst>
            </p:cNvPr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4;p33">
              <a:extLst>
                <a:ext uri="{FF2B5EF4-FFF2-40B4-BE49-F238E27FC236}">
                  <a16:creationId xmlns:a16="http://schemas.microsoft.com/office/drawing/2014/main" id="{4010E054-517C-F4D3-3302-11C888C19397}"/>
                </a:ext>
              </a:extLst>
            </p:cNvPr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5;p33">
              <a:extLst>
                <a:ext uri="{FF2B5EF4-FFF2-40B4-BE49-F238E27FC236}">
                  <a16:creationId xmlns:a16="http://schemas.microsoft.com/office/drawing/2014/main" id="{E74E599A-88DF-E8CD-7116-7484D4EE6EA0}"/>
                </a:ext>
              </a:extLst>
            </p:cNvPr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6;p33">
              <a:extLst>
                <a:ext uri="{FF2B5EF4-FFF2-40B4-BE49-F238E27FC236}">
                  <a16:creationId xmlns:a16="http://schemas.microsoft.com/office/drawing/2014/main" id="{12618F46-EF63-384A-96C0-FFC82CE50584}"/>
                </a:ext>
              </a:extLst>
            </p:cNvPr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7;p33">
              <a:extLst>
                <a:ext uri="{FF2B5EF4-FFF2-40B4-BE49-F238E27FC236}">
                  <a16:creationId xmlns:a16="http://schemas.microsoft.com/office/drawing/2014/main" id="{91B98654-28B6-1A12-73F5-C6C5CB41FC7E}"/>
                </a:ext>
              </a:extLst>
            </p:cNvPr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8;p33">
              <a:extLst>
                <a:ext uri="{FF2B5EF4-FFF2-40B4-BE49-F238E27FC236}">
                  <a16:creationId xmlns:a16="http://schemas.microsoft.com/office/drawing/2014/main" id="{DA6892A4-85B4-E454-DBE3-E066C8E30B12}"/>
                </a:ext>
              </a:extLst>
            </p:cNvPr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9;p33">
              <a:extLst>
                <a:ext uri="{FF2B5EF4-FFF2-40B4-BE49-F238E27FC236}">
                  <a16:creationId xmlns:a16="http://schemas.microsoft.com/office/drawing/2014/main" id="{534446F6-DBA8-76AE-E597-95F581385CC8}"/>
                </a:ext>
              </a:extLst>
            </p:cNvPr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51;p33">
            <a:extLst>
              <a:ext uri="{FF2B5EF4-FFF2-40B4-BE49-F238E27FC236}">
                <a16:creationId xmlns:a16="http://schemas.microsoft.com/office/drawing/2014/main" id="{19F2E68D-55E4-B080-9E6A-049EC9ACF8A6}"/>
              </a:ext>
            </a:extLst>
          </p:cNvPr>
          <p:cNvGrpSpPr/>
          <p:nvPr/>
        </p:nvGrpSpPr>
        <p:grpSpPr>
          <a:xfrm>
            <a:off x="1167594" y="2099106"/>
            <a:ext cx="345000" cy="343975"/>
            <a:chOff x="1799738" y="3074500"/>
            <a:chExt cx="345000" cy="343975"/>
          </a:xfrm>
        </p:grpSpPr>
        <p:sp>
          <p:nvSpPr>
            <p:cNvPr id="33" name="Google Shape;352;p33">
              <a:extLst>
                <a:ext uri="{FF2B5EF4-FFF2-40B4-BE49-F238E27FC236}">
                  <a16:creationId xmlns:a16="http://schemas.microsoft.com/office/drawing/2014/main" id="{E030C7E2-6C1D-E198-6F16-4B3D8851C719}"/>
                </a:ext>
              </a:extLst>
            </p:cNvPr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;p33">
              <a:extLst>
                <a:ext uri="{FF2B5EF4-FFF2-40B4-BE49-F238E27FC236}">
                  <a16:creationId xmlns:a16="http://schemas.microsoft.com/office/drawing/2014/main" id="{A2845A12-25BD-B206-BA39-5710BC209410}"/>
                </a:ext>
              </a:extLst>
            </p:cNvPr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4;p33">
              <a:extLst>
                <a:ext uri="{FF2B5EF4-FFF2-40B4-BE49-F238E27FC236}">
                  <a16:creationId xmlns:a16="http://schemas.microsoft.com/office/drawing/2014/main" id="{4E9A2393-9E96-07D4-DF88-010981869E75}"/>
                </a:ext>
              </a:extLst>
            </p:cNvPr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5;p33">
              <a:extLst>
                <a:ext uri="{FF2B5EF4-FFF2-40B4-BE49-F238E27FC236}">
                  <a16:creationId xmlns:a16="http://schemas.microsoft.com/office/drawing/2014/main" id="{FC7A35B7-1C32-6CCA-1E4E-0A3D1D57A37B}"/>
                </a:ext>
              </a:extLst>
            </p:cNvPr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6;p33">
              <a:extLst>
                <a:ext uri="{FF2B5EF4-FFF2-40B4-BE49-F238E27FC236}">
                  <a16:creationId xmlns:a16="http://schemas.microsoft.com/office/drawing/2014/main" id="{E425B29E-C915-1478-B649-791A33C1215F}"/>
                </a:ext>
              </a:extLst>
            </p:cNvPr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7;p33">
              <a:extLst>
                <a:ext uri="{FF2B5EF4-FFF2-40B4-BE49-F238E27FC236}">
                  <a16:creationId xmlns:a16="http://schemas.microsoft.com/office/drawing/2014/main" id="{E6670AE0-2089-20CA-BD12-C80688502185}"/>
                </a:ext>
              </a:extLst>
            </p:cNvPr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8;p33">
              <a:extLst>
                <a:ext uri="{FF2B5EF4-FFF2-40B4-BE49-F238E27FC236}">
                  <a16:creationId xmlns:a16="http://schemas.microsoft.com/office/drawing/2014/main" id="{202D2519-D04E-6916-BBD7-F29273A5E559}"/>
                </a:ext>
              </a:extLst>
            </p:cNvPr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9;p33">
              <a:extLst>
                <a:ext uri="{FF2B5EF4-FFF2-40B4-BE49-F238E27FC236}">
                  <a16:creationId xmlns:a16="http://schemas.microsoft.com/office/drawing/2014/main" id="{1A4B1F26-EF46-A5A5-3AE6-D6BC3186B2E5}"/>
                </a:ext>
              </a:extLst>
            </p:cNvPr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342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1544400" y="2139549"/>
            <a:ext cx="6982356" cy="864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Works</a:t>
            </a:r>
          </a:p>
        </p:txBody>
      </p:sp>
      <p:sp>
        <p:nvSpPr>
          <p:cNvPr id="398" name="Google Shape;398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9" name="Google Shape;399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E412FF-2B86-6498-5CD1-590CB682F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1883"/>
              </p:ext>
            </p:extLst>
          </p:nvPr>
        </p:nvGraphicFramePr>
        <p:xfrm>
          <a:off x="1164703" y="1034487"/>
          <a:ext cx="6810451" cy="298182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810451">
                  <a:extLst>
                    <a:ext uri="{9D8B030D-6E8A-4147-A177-3AD203B41FA5}">
                      <a16:colId xmlns:a16="http://schemas.microsoft.com/office/drawing/2014/main" val="1392151420"/>
                    </a:ext>
                  </a:extLst>
                </a:gridCol>
              </a:tblGrid>
              <a:tr h="767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333333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</a:rPr>
                        <a:t>Ye Kyaw Thu et al Investigated SMT between Khmer and various languages using the Moses toolkit with different architectures (OSM, PBSMT, HPBSMT).</a:t>
                      </a:r>
                      <a:r>
                        <a:rPr lang="en-US" sz="1400" b="0" i="0" u="none" strike="noStrike" cap="none" noProof="0">
                          <a:solidFill>
                            <a:srgbClr val="333333"/>
                          </a:solidFill>
                          <a:latin typeface="Abadi Extra Light"/>
                          <a:ea typeface="+mn-ea"/>
                          <a:cs typeface="+mn-cs"/>
                        </a:rPr>
                        <a:t> </a:t>
                      </a:r>
                      <a:endParaRPr lang="en-US" sz="1400" b="0" i="0" u="none" strike="noStrike" cap="none" noProof="0">
                        <a:solidFill>
                          <a:srgbClr val="002060"/>
                        </a:solidFill>
                        <a:latin typeface="Abadi Extra Ligh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sng" strike="noStrike" cap="none" noProof="0">
                          <a:solidFill>
                            <a:srgbClr val="002060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</a:rPr>
                        <a:t>https://aclanthology.org/Y15-1030</a:t>
                      </a:r>
                      <a:endParaRPr lang="en-US" sz="1400" b="0" i="0" u="sng" strike="noStrike" cap="none" noProof="0">
                        <a:solidFill>
                          <a:srgbClr val="002060"/>
                        </a:solidFill>
                        <a:latin typeface="Abadi Extra Light"/>
                        <a:ea typeface="+mn-ea"/>
                        <a:cs typeface="+mn-cs"/>
                        <a:sym typeface="Hanken Grotes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73266"/>
                  </a:ext>
                </a:extLst>
              </a:tr>
              <a:tr h="7515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333333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</a:rPr>
                        <a:t>Zar </a:t>
                      </a:r>
                      <a:r>
                        <a:rPr lang="en-US" sz="1400" b="0" i="0" u="none" strike="noStrike" cap="none" noProof="0" err="1">
                          <a:solidFill>
                            <a:srgbClr val="333333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</a:rPr>
                        <a:t>Zar</a:t>
                      </a:r>
                      <a:r>
                        <a:rPr lang="en-US" sz="1400" b="0" i="0" u="none" strike="noStrike" cap="none" noProof="0">
                          <a:solidFill>
                            <a:srgbClr val="333333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</a:rPr>
                        <a:t> Hlaing et al Introduced Marian-NMT toolkit with different approach such as sequence-to-sequence (s2s) with both RNN-based. 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2060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https://aclanthology.org/P18-4020</a:t>
                      </a:r>
                      <a:endParaRPr lang="en-US" sz="1400" b="0" i="0" u="none" strike="noStrike" cap="none">
                        <a:solidFill>
                          <a:srgbClr val="002060"/>
                        </a:solidFill>
                        <a:latin typeface="Abadi Extra Light"/>
                        <a:ea typeface="+mn-ea"/>
                        <a:cs typeface="+mn-cs"/>
                        <a:sym typeface="Hanken Grotesk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33495"/>
                  </a:ext>
                </a:extLst>
              </a:tr>
              <a:tr h="72024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noProof="0">
                          <a:solidFill>
                            <a:srgbClr val="333333"/>
                          </a:solidFill>
                          <a:latin typeface="Abadi Extra Light"/>
                          <a:sym typeface="Hanken Grotesk"/>
                        </a:rPr>
                        <a:t>Zun Hlaing Moe et al Investigated statistical machine translation (SMT) between Myanmar text and Mu-Thit Braille, one of Myanmar’s two Braille systems, utilizing IBM Models 1 and 2.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2060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https://aclanthology.org/2021.wat-1.6</a:t>
                      </a:r>
                      <a:endParaRPr lang="en-US" sz="1400" b="0" i="0" u="none" strike="noStrike" cap="none">
                        <a:solidFill>
                          <a:srgbClr val="002060"/>
                        </a:solidFill>
                        <a:latin typeface="Abadi Extra Ligh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67932"/>
                  </a:ext>
                </a:extLst>
              </a:tr>
              <a:tr h="6059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a-DK" sz="1400" u="none" strike="noStrike" cap="none" noProof="0">
                          <a:solidFill>
                            <a:srgbClr val="333333"/>
                          </a:solidFill>
                          <a:latin typeface="Abadi Extra Light"/>
                          <a:sym typeface="Hanken Grotesk"/>
                        </a:rPr>
                        <a:t>Yu et al </a:t>
                      </a:r>
                      <a:r>
                        <a:rPr lang="en-US" sz="1400" u="none" strike="noStrike" cap="none" noProof="0">
                          <a:solidFill>
                            <a:srgbClr val="333333"/>
                          </a:solidFill>
                          <a:latin typeface="Abadi Extra Light"/>
                          <a:sym typeface="Hanken Grotesk"/>
                        </a:rPr>
                        <a:t>Propose a novel pre-training approach for Chinese–Braille translation, addressing the challenge of limited parallel data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2060"/>
                          </a:solidFill>
                          <a:latin typeface="Abadi Extra Light"/>
                          <a:ea typeface="+mn-ea"/>
                          <a:cs typeface="+mn-cs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https://doi.org/10.1016/j.displa.2023.102506</a:t>
                      </a:r>
                      <a:endParaRPr lang="en-US" sz="1400" b="0" i="0" u="none" strike="noStrike" cap="none">
                        <a:solidFill>
                          <a:srgbClr val="002060"/>
                        </a:solidFill>
                        <a:latin typeface="Abadi Extra Ligh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65947"/>
                  </a:ext>
                </a:extLst>
              </a:tr>
            </a:tbl>
          </a:graphicData>
        </a:graphic>
      </p:graphicFrame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63773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1"/>
          <p:cNvSpPr txBox="1">
            <a:spLocks noGrp="1"/>
          </p:cNvSpPr>
          <p:nvPr>
            <p:ph type="title"/>
          </p:nvPr>
        </p:nvSpPr>
        <p:spPr>
          <a:xfrm>
            <a:off x="1544400" y="2129232"/>
            <a:ext cx="6820200" cy="8850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Khmer Braille</a:t>
            </a:r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9" name="Google Shape;47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26;p54">
            <a:extLst>
              <a:ext uri="{FF2B5EF4-FFF2-40B4-BE49-F238E27FC236}">
                <a16:creationId xmlns:a16="http://schemas.microsoft.com/office/drawing/2014/main" id="{823DB8BC-DC8F-C665-0F28-821B2505D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1A2CD04-E068-53A3-19B6-901175E7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692" y="645334"/>
            <a:ext cx="2895431" cy="3404512"/>
          </a:xfrm>
          <a:prstGeom prst="rect">
            <a:avLst/>
          </a:prstGeom>
        </p:spPr>
      </p:pic>
      <p:sp>
        <p:nvSpPr>
          <p:cNvPr id="9" name="Google Shape;692;p54">
            <a:extLst>
              <a:ext uri="{FF2B5EF4-FFF2-40B4-BE49-F238E27FC236}">
                <a16:creationId xmlns:a16="http://schemas.microsoft.com/office/drawing/2014/main" id="{1A33F37C-575D-8F5A-C04B-42A199F1AC54}"/>
              </a:ext>
            </a:extLst>
          </p:cNvPr>
          <p:cNvSpPr txBox="1">
            <a:spLocks/>
          </p:cNvSpPr>
          <p:nvPr/>
        </p:nvSpPr>
        <p:spPr>
          <a:xfrm>
            <a:off x="829994" y="587038"/>
            <a:ext cx="4252975" cy="406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Invented by Cambodians and Thais in 1988 in the Saitou camp, Cambodian and in 1994, the </a:t>
            </a:r>
            <a:r>
              <a:rPr lang="en-US" err="1">
                <a:latin typeface="Abadi Extra Light" panose="020B0204020104020204" pitchFamily="34" charset="0"/>
              </a:rPr>
              <a:t>Krousar</a:t>
            </a:r>
            <a:r>
              <a:rPr lang="en-US">
                <a:latin typeface="Abadi Extra Light" panose="020B0204020104020204" pitchFamily="34" charset="0"/>
              </a:rPr>
              <a:t> </a:t>
            </a:r>
            <a:r>
              <a:rPr lang="en-US" err="1">
                <a:latin typeface="Abadi Extra Light" panose="020B0204020104020204" pitchFamily="34" charset="0"/>
              </a:rPr>
              <a:t>Thmey</a:t>
            </a:r>
            <a:r>
              <a:rPr lang="en-US">
                <a:latin typeface="Abadi Extra Light" panose="020B0204020104020204" pitchFamily="34" charset="0"/>
              </a:rPr>
              <a:t> community, the Ministry of Education, Youth, and Sport of Cambodia (</a:t>
            </a:r>
            <a:r>
              <a:rPr lang="en-US" err="1">
                <a:latin typeface="Abadi Extra Light" panose="020B0204020104020204" pitchFamily="34" charset="0"/>
              </a:rPr>
              <a:t>MoEYS</a:t>
            </a:r>
            <a:r>
              <a:rPr lang="en-US">
                <a:latin typeface="Abadi Extra Light" panose="020B0204020104020204" pitchFamily="34" charset="0"/>
              </a:rPr>
              <a:t>)and the Maryknoll Lay Missioners community improved Cambodian Braille to follow the structure of written Khmer.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Use 6 dots per one cell system braille character.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Due to complexity of Khmer character, there are 144 character to represent, and 6 dots system limited to 63 characters to expend the number 18 dots, or 3 braille cell was introduced.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Abadi Extra Light" panose="020B0204020104020204" pitchFamily="34" charset="0"/>
              </a:rPr>
              <a:t>Position of Khmer braille really matter. Example: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ខ្មែរ</a:t>
            </a:r>
            <a:r>
              <a:rPr lang="km-KH">
                <a:latin typeface="Abadi Extra Light" panose="020B0204020104020204" pitchFamily="34" charset="0"/>
              </a:rPr>
              <a:t>​ 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= ខ​</a:t>
            </a:r>
            <a:r>
              <a:rPr lang="en-US">
                <a:latin typeface="Khmer MPTC" panose="02000500000000000000" pitchFamily="2" charset="0"/>
                <a:cs typeface="Khmer MPTC" panose="02000500000000000000" pitchFamily="2" charset="0"/>
              </a:rPr>
              <a:t> +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 ្ម</a:t>
            </a:r>
            <a:r>
              <a:rPr lang="en-US">
                <a:latin typeface="Khmer MPTC" panose="02000500000000000000" pitchFamily="2" charset="0"/>
                <a:cs typeface="Khmer MPTC" panose="02000500000000000000" pitchFamily="2" charset="0"/>
              </a:rPr>
              <a:t> +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 ែ</a:t>
            </a:r>
            <a:r>
              <a:rPr lang="en-US">
                <a:latin typeface="Khmer MPTC" panose="02000500000000000000" pitchFamily="2" charset="0"/>
                <a:cs typeface="Khmer MPTC" panose="02000500000000000000" pitchFamily="2" charset="0"/>
              </a:rPr>
              <a:t> +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 រ</a:t>
            </a:r>
            <a:endParaRPr lang="en-US">
              <a:latin typeface="Khmer MPTC" panose="02000500000000000000" pitchFamily="2" charset="0"/>
              <a:cs typeface="Khmer MPTC" panose="02000500000000000000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ខ្មែរ</a:t>
            </a:r>
            <a:r>
              <a:rPr lang="km-KH">
                <a:latin typeface="Abadi Extra Light" panose="020B0204020104020204" pitchFamily="34" charset="0"/>
              </a:rPr>
              <a:t>​ 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= ែ</a:t>
            </a:r>
            <a:r>
              <a:rPr lang="en-US">
                <a:latin typeface="Khmer MPTC" panose="02000500000000000000" pitchFamily="2" charset="0"/>
                <a:cs typeface="Khmer MPTC" panose="02000500000000000000" pitchFamily="2" charset="0"/>
              </a:rPr>
              <a:t> + 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ខ​</a:t>
            </a:r>
            <a:r>
              <a:rPr lang="en-US">
                <a:latin typeface="Khmer MPTC" panose="02000500000000000000" pitchFamily="2" charset="0"/>
                <a:cs typeface="Khmer MPTC" panose="02000500000000000000" pitchFamily="2" charset="0"/>
              </a:rPr>
              <a:t> +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 ្ម</a:t>
            </a:r>
            <a:r>
              <a:rPr lang="en-US">
                <a:latin typeface="Khmer MPTC" panose="02000500000000000000" pitchFamily="2" charset="0"/>
                <a:cs typeface="Khmer MPTC" panose="02000500000000000000" pitchFamily="2" charset="0"/>
              </a:rPr>
              <a:t> +</a:t>
            </a:r>
            <a:r>
              <a:rPr lang="km-KH">
                <a:latin typeface="Khmer MPTC" panose="02000500000000000000" pitchFamily="2" charset="0"/>
                <a:cs typeface="Khmer MPTC" panose="02000500000000000000" pitchFamily="2" charset="0"/>
              </a:rPr>
              <a:t> រ</a:t>
            </a:r>
            <a:endParaRPr lang="en-US">
              <a:latin typeface="Khmer MPTC" panose="02000500000000000000" pitchFamily="2" charset="0"/>
              <a:cs typeface="Khmer MPTC" panose="02000500000000000000" pitchFamily="2" charset="0"/>
            </a:endParaRPr>
          </a:p>
          <a:p>
            <a:pPr marL="0" indent="0"/>
            <a:endParaRPr lang="en-US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DC4DE-0E50-3257-5F7B-003E7086ED8E}"/>
              </a:ext>
            </a:extLst>
          </p:cNvPr>
          <p:cNvSpPr txBox="1"/>
          <p:nvPr/>
        </p:nvSpPr>
        <p:spPr>
          <a:xfrm>
            <a:off x="5300076" y="4125760"/>
            <a:ext cx="270875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i="1" dirty="0">
                <a:solidFill>
                  <a:srgbClr val="0070C0"/>
                </a:solidFill>
                <a:latin typeface="Abadi Extra Light"/>
              </a:rPr>
              <a:t>Figure 1: Mappings for Khmer Braille consonants.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A32AD07-2155-64C2-C947-028C7BD2FDF6}"/>
              </a:ext>
            </a:extLst>
          </p:cNvPr>
          <p:cNvSpPr txBox="1"/>
          <p:nvPr/>
        </p:nvSpPr>
        <p:spPr>
          <a:xfrm>
            <a:off x="703490" y="57150"/>
            <a:ext cx="7730217" cy="44627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100" b="1" dirty="0">
                <a:solidFill>
                  <a:srgbClr val="C00000"/>
                </a:solidFill>
                <a:latin typeface="Montserrat"/>
              </a:rPr>
              <a:t>The 1st ACIR</a:t>
            </a:r>
            <a:r>
              <a:rPr lang="en-US" sz="1100" b="1" baseline="30000" dirty="0">
                <a:solidFill>
                  <a:srgbClr val="C00000"/>
                </a:solidFill>
                <a:latin typeface="Montserrat"/>
              </a:rPr>
              <a:t>+</a:t>
            </a:r>
            <a:r>
              <a:rPr lang="en-US" sz="1100" b="1" dirty="0">
                <a:solidFill>
                  <a:srgbClr val="C00000"/>
                </a:solidFill>
                <a:latin typeface="Montserrat"/>
              </a:rPr>
              <a:t> WORKSHOP OF RESEARCH AND INNOVATION FOR STUDENTS (AWRIS 2024)</a:t>
            </a:r>
            <a:endParaRPr lang="en-US" sz="1100"/>
          </a:p>
          <a:p>
            <a:pPr algn="ctr"/>
            <a:r>
              <a:rPr lang="en-US" sz="1100" b="1" dirty="0">
                <a:solidFill>
                  <a:srgbClr val="002060"/>
                </a:solidFill>
              </a:rPr>
              <a:t>Theme: Towards innovative technology for paving the sustainable future in ASEAN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6033610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Elegant Black &amp; White Thesis Defense by Slidesgo</vt:lpstr>
      <vt:lpstr>Statistical vs Neural Machine Translations for Khmer Braille​</vt:lpstr>
      <vt:lpstr>Table of contents</vt:lpstr>
      <vt:lpstr>Introduction</vt:lpstr>
      <vt:lpstr>Research Problem</vt:lpstr>
      <vt:lpstr>Research Objective</vt:lpstr>
      <vt:lpstr>Related Works</vt:lpstr>
      <vt:lpstr>PowerPoint Presentation</vt:lpstr>
      <vt:lpstr>Khmer Braille</vt:lpstr>
      <vt:lpstr>PowerPoint Presentation</vt:lpstr>
      <vt:lpstr>Khmer Braille Corpus Development</vt:lpstr>
      <vt:lpstr>PowerPoint Presentation</vt:lpstr>
      <vt:lpstr>Experiment Setup</vt:lpstr>
      <vt:lpstr>Statistical Machine Translation</vt:lpstr>
      <vt:lpstr>PowerPoint Presentation</vt:lpstr>
      <vt:lpstr>Discussion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vs Neural Machine Translations for Khmer Braille​</dc:title>
  <cp:revision>156</cp:revision>
  <dcterms:modified xsi:type="dcterms:W3CDTF">2024-07-16T07:58:18Z</dcterms:modified>
</cp:coreProperties>
</file>