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4"/>
  </p:notesMasterIdLst>
  <p:handoutMasterIdLst>
    <p:handoutMasterId r:id="rId15"/>
  </p:handoutMasterIdLst>
  <p:sldIdLst>
    <p:sldId id="471" r:id="rId2"/>
    <p:sldId id="478" r:id="rId3"/>
    <p:sldId id="479" r:id="rId4"/>
    <p:sldId id="480" r:id="rId5"/>
    <p:sldId id="481" r:id="rId6"/>
    <p:sldId id="482" r:id="rId7"/>
    <p:sldId id="472" r:id="rId8"/>
    <p:sldId id="477" r:id="rId9"/>
    <p:sldId id="473" r:id="rId10"/>
    <p:sldId id="483" r:id="rId11"/>
    <p:sldId id="476" r:id="rId12"/>
    <p:sldId id="466" r:id="rId13"/>
  </p:sldIdLst>
  <p:sldSz cx="9144000" cy="6858000" type="screen4x3"/>
  <p:notesSz cx="9313863" cy="7027863"/>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7" autoAdjust="0"/>
    <p:restoredTop sz="91229" autoAdjust="0"/>
  </p:normalViewPr>
  <p:slideViewPr>
    <p:cSldViewPr>
      <p:cViewPr varScale="1">
        <p:scale>
          <a:sx n="69" d="100"/>
          <a:sy n="69" d="100"/>
        </p:scale>
        <p:origin x="1206" y="84"/>
      </p:cViewPr>
      <p:guideLst>
        <p:guide orient="horz" pos="2160"/>
        <p:guide pos="2880"/>
      </p:guideLst>
    </p:cSldViewPr>
  </p:slideViewPr>
  <p:outlineViewPr>
    <p:cViewPr varScale="1">
      <p:scale>
        <a:sx n="170" d="200"/>
        <a:sy n="170" d="200"/>
      </p:scale>
      <p:origin x="0" y="93594"/>
    </p:cViewPr>
  </p:outlineViewPr>
  <p:notesTextViewPr>
    <p:cViewPr>
      <p:scale>
        <a:sx n="3" d="2"/>
        <a:sy n="3" d="2"/>
      </p:scale>
      <p:origin x="0" y="0"/>
    </p:cViewPr>
  </p:notesTextViewPr>
  <p:sorterViewPr>
    <p:cViewPr>
      <p:scale>
        <a:sx n="100" d="100"/>
        <a:sy n="100" d="100"/>
      </p:scale>
      <p:origin x="0" y="10392"/>
    </p:cViewPr>
  </p:sorterViewPr>
  <p:notesViewPr>
    <p:cSldViewPr>
      <p:cViewPr varScale="1">
        <p:scale>
          <a:sx n="74" d="100"/>
          <a:sy n="74" d="100"/>
        </p:scale>
        <p:origin x="-90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5425" cy="350838"/>
          </a:xfrm>
          <a:prstGeom prst="rect">
            <a:avLst/>
          </a:prstGeom>
        </p:spPr>
        <p:txBody>
          <a:bodyPr vert="horz" lIns="91440" tIns="45720" rIns="91440" bIns="45720" rtlCol="0"/>
          <a:lstStyle>
            <a:lvl1pPr algn="l"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endParaRPr lang="en-US" dirty="0"/>
          </a:p>
        </p:txBody>
      </p:sp>
      <p:sp>
        <p:nvSpPr>
          <p:cNvPr id="3" name="Date Placeholder 2"/>
          <p:cNvSpPr>
            <a:spLocks noGrp="1"/>
          </p:cNvSpPr>
          <p:nvPr>
            <p:ph type="dt" sz="quarter" idx="1"/>
          </p:nvPr>
        </p:nvSpPr>
        <p:spPr>
          <a:xfrm>
            <a:off x="5275263" y="0"/>
            <a:ext cx="4037012" cy="350838"/>
          </a:xfrm>
          <a:prstGeom prst="rect">
            <a:avLst/>
          </a:prstGeom>
        </p:spPr>
        <p:txBody>
          <a:bodyPr vert="horz" lIns="91440" tIns="45720" rIns="91440" bIns="45720" rtlCol="0"/>
          <a:lstStyle>
            <a:lvl1pPr algn="r"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fld id="{3929F6E9-A1A3-4CF9-9F70-EE467ED77F36}" type="datetimeFigureOut">
              <a:rPr lang="en-US"/>
              <a:pPr>
                <a:defRPr/>
              </a:pPr>
              <a:t>10/17/2022</a:t>
            </a:fld>
            <a:endParaRPr lang="en-US" dirty="0"/>
          </a:p>
        </p:txBody>
      </p:sp>
      <p:sp>
        <p:nvSpPr>
          <p:cNvPr id="4" name="Footer Placeholder 3"/>
          <p:cNvSpPr>
            <a:spLocks noGrp="1"/>
          </p:cNvSpPr>
          <p:nvPr>
            <p:ph type="ftr" sz="quarter" idx="2"/>
          </p:nvPr>
        </p:nvSpPr>
        <p:spPr>
          <a:xfrm>
            <a:off x="0" y="6675438"/>
            <a:ext cx="4035425" cy="350837"/>
          </a:xfrm>
          <a:prstGeom prst="rect">
            <a:avLst/>
          </a:prstGeom>
        </p:spPr>
        <p:txBody>
          <a:bodyPr vert="horz" lIns="91440" tIns="45720" rIns="91440" bIns="45720" rtlCol="0" anchor="b"/>
          <a:lstStyle>
            <a:lvl1pPr algn="l"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endParaRPr lang="en-US" dirty="0"/>
          </a:p>
        </p:txBody>
      </p:sp>
      <p:sp>
        <p:nvSpPr>
          <p:cNvPr id="5" name="Slide Number Placeholder 4"/>
          <p:cNvSpPr>
            <a:spLocks noGrp="1"/>
          </p:cNvSpPr>
          <p:nvPr>
            <p:ph type="sldNum" sz="quarter" idx="3"/>
          </p:nvPr>
        </p:nvSpPr>
        <p:spPr>
          <a:xfrm>
            <a:off x="5275263" y="6675438"/>
            <a:ext cx="4037012" cy="350837"/>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defRPr sz="1200"/>
            </a:lvl1pPr>
          </a:lstStyle>
          <a:p>
            <a:fld id="{2E0249F0-B9ED-47C7-9F1F-DCBFE49F448C}" type="slidenum">
              <a:rPr lang="en-US" altLang="en-US"/>
              <a:pPr/>
              <a:t>‹#›</a:t>
            </a:fld>
            <a:endParaRPr lang="en-US" altLang="en-US" dirty="0"/>
          </a:p>
        </p:txBody>
      </p:sp>
    </p:spTree>
    <p:extLst>
      <p:ext uri="{BB962C8B-B14F-4D97-AF65-F5344CB8AC3E}">
        <p14:creationId xmlns:p14="http://schemas.microsoft.com/office/powerpoint/2010/main" val="198832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AutoShape 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1" name="AutoShape 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2" name="AutoShape 3"/>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3" name="AutoShape 4"/>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4" name="AutoShape 5"/>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5" name="AutoShape 6"/>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6" name="AutoShape 7"/>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7" name="AutoShape 8"/>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8" name="AutoShape 9"/>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9" name="AutoShape 10"/>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0" name="AutoShape 1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1" name="AutoShape 1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2" name="AutoShape 13"/>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3" name="AutoShape 14"/>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4" name="AutoShape 15"/>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5" name="AutoShape 16"/>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6" name="AutoShape 17"/>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7" name="AutoShape 18"/>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8" name="AutoShape 19"/>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9" name="AutoShape 20"/>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0" name="AutoShape 2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1" name="AutoShape 2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2" name="Rectangle 23"/>
          <p:cNvSpPr>
            <a:spLocks noGrp="1" noRot="1" noChangeAspect="1" noChangeArrowheads="1"/>
          </p:cNvSpPr>
          <p:nvPr>
            <p:ph type="sldImg"/>
          </p:nvPr>
        </p:nvSpPr>
        <p:spPr bwMode="auto">
          <a:xfrm>
            <a:off x="1106488" y="812800"/>
            <a:ext cx="5308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55650" y="5078413"/>
            <a:ext cx="6011863" cy="47752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12314" name="Text Box 25"/>
          <p:cNvSpPr txBox="1">
            <a:spLocks noChangeArrowheads="1"/>
          </p:cNvSpPr>
          <p:nvPr/>
        </p:nvSpPr>
        <p:spPr bwMode="auto">
          <a:xfrm>
            <a:off x="0"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5" name="Text Box 26"/>
          <p:cNvSpPr txBox="1">
            <a:spLocks noChangeArrowheads="1"/>
          </p:cNvSpPr>
          <p:nvPr/>
        </p:nvSpPr>
        <p:spPr bwMode="auto">
          <a:xfrm>
            <a:off x="4278313"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6" name="Text Box 27"/>
          <p:cNvSpPr txBox="1">
            <a:spLocks noChangeArrowheads="1"/>
          </p:cNvSpPr>
          <p:nvPr/>
        </p:nvSpPr>
        <p:spPr bwMode="auto">
          <a:xfrm>
            <a:off x="0"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3" name="Rectangle 28"/>
          <p:cNvSpPr>
            <a:spLocks noGrp="1" noChangeArrowheads="1"/>
          </p:cNvSpPr>
          <p:nvPr>
            <p:ph type="sldNum"/>
          </p:nvPr>
        </p:nvSpPr>
        <p:spPr bwMode="auto">
          <a:xfrm>
            <a:off x="4278313" y="10155238"/>
            <a:ext cx="3244850" cy="49847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fld id="{9C3452D3-F79E-4007-9133-954ACC2FE67B}" type="slidenum">
              <a:rPr lang="en-IN" altLang="en-US"/>
              <a:pPr/>
              <a:t>‹#›</a:t>
            </a:fld>
            <a:endParaRPr lang="en-IN" altLang="en-US" dirty="0"/>
          </a:p>
        </p:txBody>
      </p:sp>
    </p:spTree>
    <p:extLst>
      <p:ext uri="{BB962C8B-B14F-4D97-AF65-F5344CB8AC3E}">
        <p14:creationId xmlns:p14="http://schemas.microsoft.com/office/powerpoint/2010/main" val="120827183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idx="10"/>
          </p:nvPr>
        </p:nvSpPr>
        <p:spPr>
          <a:ln/>
        </p:spPr>
        <p:txBody>
          <a:bodyPr/>
          <a:lstStyle>
            <a:lvl1pPr>
              <a:defRPr/>
            </a:lvl1pPr>
          </a:lstStyle>
          <a:p>
            <a:fld id="{8193780F-6A6D-46B8-9595-C6FB04544414}" type="slidenum">
              <a:rPr lang="en-IN" altLang="en-US"/>
              <a:pPr/>
              <a:t>‹#›</a:t>
            </a:fld>
            <a:fld id="{802ADD78-BB8E-4C3F-A942-C8243F986C8C}" type="slidenum">
              <a:rPr lang="en-IN" altLang="en-US"/>
              <a:pPr/>
              <a:t>‹#›</a:t>
            </a:fld>
            <a:endParaRPr lang="en-IN" altLang="en-US" dirty="0"/>
          </a:p>
        </p:txBody>
      </p:sp>
    </p:spTree>
    <p:extLst>
      <p:ext uri="{BB962C8B-B14F-4D97-AF65-F5344CB8AC3E}">
        <p14:creationId xmlns:p14="http://schemas.microsoft.com/office/powerpoint/2010/main" val="23721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4963"/>
            <a:ext cx="8193088" cy="4489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0EB3A072-4068-439B-B91D-D65950847528}" type="slidenum">
              <a:rPr lang="en-IN" altLang="en-US"/>
              <a:pPr/>
              <a:t>‹#›</a:t>
            </a:fld>
            <a:fld id="{48AA6BE1-DCF6-4FCA-89A5-A67E3AB3D24A}" type="slidenum">
              <a:rPr lang="en-IN" altLang="en-US"/>
              <a:pPr/>
              <a:t>‹#›</a:t>
            </a:fld>
            <a:endParaRPr lang="en-IN" altLang="en-US" dirty="0"/>
          </a:p>
        </p:txBody>
      </p:sp>
    </p:spTree>
    <p:extLst>
      <p:ext uri="{BB962C8B-B14F-4D97-AF65-F5344CB8AC3E}">
        <p14:creationId xmlns:p14="http://schemas.microsoft.com/office/powerpoint/2010/main" val="4545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273050"/>
            <a:ext cx="2047875"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5992813" cy="58213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391FDF4D-B106-42D4-8F81-FAF4D192FB7D}" type="slidenum">
              <a:rPr lang="en-IN" altLang="en-US"/>
              <a:pPr/>
              <a:t>‹#›</a:t>
            </a:fld>
            <a:fld id="{6195F7D5-5448-4F08-9179-A9BF1B4E14BD}" type="slidenum">
              <a:rPr lang="en-IN" altLang="en-US"/>
              <a:pPr/>
              <a:t>‹#›</a:t>
            </a:fld>
            <a:endParaRPr lang="en-IN" altLang="en-US" dirty="0"/>
          </a:p>
        </p:txBody>
      </p:sp>
    </p:spTree>
    <p:extLst>
      <p:ext uri="{BB962C8B-B14F-4D97-AF65-F5344CB8AC3E}">
        <p14:creationId xmlns:p14="http://schemas.microsoft.com/office/powerpoint/2010/main" val="218721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4963"/>
            <a:ext cx="8193088" cy="44894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FABE211E-F14F-44C2-BB3B-2D43002C3FBA}" type="slidenum">
              <a:rPr lang="en-IN" altLang="en-US"/>
              <a:pPr/>
              <a:t>‹#›</a:t>
            </a:fld>
            <a:fld id="{0B37FD9A-B522-44BB-9C88-932A10E759E5}" type="slidenum">
              <a:rPr lang="en-IN" altLang="en-US"/>
              <a:pPr/>
              <a:t>‹#›</a:t>
            </a:fld>
            <a:endParaRPr lang="en-IN" altLang="en-US" dirty="0"/>
          </a:p>
        </p:txBody>
      </p:sp>
    </p:spTree>
    <p:extLst>
      <p:ext uri="{BB962C8B-B14F-4D97-AF65-F5344CB8AC3E}">
        <p14:creationId xmlns:p14="http://schemas.microsoft.com/office/powerpoint/2010/main" val="367652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idx="10"/>
          </p:nvPr>
        </p:nvSpPr>
        <p:spPr>
          <a:ln/>
        </p:spPr>
        <p:txBody>
          <a:bodyPr/>
          <a:lstStyle>
            <a:lvl1pPr>
              <a:defRPr/>
            </a:lvl1pPr>
          </a:lstStyle>
          <a:p>
            <a:fld id="{DFA916C7-CEC7-47C4-B7FD-AE835F4773A1}" type="slidenum">
              <a:rPr lang="en-IN" altLang="en-US"/>
              <a:pPr/>
              <a:t>‹#›</a:t>
            </a:fld>
            <a:fld id="{0611794A-AC38-4EBE-B601-23C24FA00FAB}" type="slidenum">
              <a:rPr lang="en-IN" altLang="en-US"/>
              <a:pPr/>
              <a:t>‹#›</a:t>
            </a:fld>
            <a:endParaRPr lang="en-IN" altLang="en-US" dirty="0"/>
          </a:p>
        </p:txBody>
      </p:sp>
    </p:spTree>
    <p:extLst>
      <p:ext uri="{BB962C8B-B14F-4D97-AF65-F5344CB8AC3E}">
        <p14:creationId xmlns:p14="http://schemas.microsoft.com/office/powerpoint/2010/main" val="222002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19550" cy="4489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604963"/>
            <a:ext cx="4021138" cy="4489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idx="10"/>
          </p:nvPr>
        </p:nvSpPr>
        <p:spPr>
          <a:ln/>
        </p:spPr>
        <p:txBody>
          <a:bodyPr/>
          <a:lstStyle>
            <a:lvl1pPr>
              <a:defRPr/>
            </a:lvl1pPr>
          </a:lstStyle>
          <a:p>
            <a:fld id="{D1C50612-7811-4228-B84D-A07C9737BF8A}" type="slidenum">
              <a:rPr lang="en-IN" altLang="en-US"/>
              <a:pPr/>
              <a:t>‹#›</a:t>
            </a:fld>
            <a:fld id="{7F93128C-57EE-4AC2-AB61-176D5CF7B4C2}" type="slidenum">
              <a:rPr lang="en-IN" altLang="en-US"/>
              <a:pPr/>
              <a:t>‹#›</a:t>
            </a:fld>
            <a:endParaRPr lang="en-IN" altLang="en-US" dirty="0"/>
          </a:p>
        </p:txBody>
      </p:sp>
    </p:spTree>
    <p:extLst>
      <p:ext uri="{BB962C8B-B14F-4D97-AF65-F5344CB8AC3E}">
        <p14:creationId xmlns:p14="http://schemas.microsoft.com/office/powerpoint/2010/main" val="243208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idx="10"/>
          </p:nvPr>
        </p:nvSpPr>
        <p:spPr>
          <a:ln/>
        </p:spPr>
        <p:txBody>
          <a:bodyPr/>
          <a:lstStyle>
            <a:lvl1pPr>
              <a:defRPr/>
            </a:lvl1pPr>
          </a:lstStyle>
          <a:p>
            <a:fld id="{ED4C07D1-AE6B-44BA-BB41-D06D2F4516D0}" type="slidenum">
              <a:rPr lang="en-IN" altLang="en-US"/>
              <a:pPr/>
              <a:t>‹#›</a:t>
            </a:fld>
            <a:fld id="{790A83E7-9BC9-4F48-8A69-3F8B877251BA}" type="slidenum">
              <a:rPr lang="en-IN" altLang="en-US"/>
              <a:pPr/>
              <a:t>‹#›</a:t>
            </a:fld>
            <a:endParaRPr lang="en-IN" altLang="en-US" dirty="0"/>
          </a:p>
        </p:txBody>
      </p:sp>
    </p:spTree>
    <p:extLst>
      <p:ext uri="{BB962C8B-B14F-4D97-AF65-F5344CB8AC3E}">
        <p14:creationId xmlns:p14="http://schemas.microsoft.com/office/powerpoint/2010/main" val="162868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idx="10"/>
          </p:nvPr>
        </p:nvSpPr>
        <p:spPr>
          <a:ln/>
        </p:spPr>
        <p:txBody>
          <a:bodyPr/>
          <a:lstStyle>
            <a:lvl1pPr>
              <a:defRPr/>
            </a:lvl1pPr>
          </a:lstStyle>
          <a:p>
            <a:fld id="{11D25E74-BCFD-468E-9E27-96D645FDC192}" type="slidenum">
              <a:rPr lang="en-IN" altLang="en-US"/>
              <a:pPr/>
              <a:t>‹#›</a:t>
            </a:fld>
            <a:fld id="{3D539190-FD44-4A95-8A19-BA11FECD14E7}" type="slidenum">
              <a:rPr lang="en-IN" altLang="en-US"/>
              <a:pPr/>
              <a:t>‹#›</a:t>
            </a:fld>
            <a:endParaRPr lang="en-IN" altLang="en-US" dirty="0"/>
          </a:p>
        </p:txBody>
      </p:sp>
    </p:spTree>
    <p:extLst>
      <p:ext uri="{BB962C8B-B14F-4D97-AF65-F5344CB8AC3E}">
        <p14:creationId xmlns:p14="http://schemas.microsoft.com/office/powerpoint/2010/main" val="123348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3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fld id="{4E6E9C23-3A05-4286-B14C-665CE31F27F7}" type="slidenum">
              <a:rPr lang="en-IN" altLang="en-US"/>
              <a:pPr/>
              <a:t>‹#›</a:t>
            </a:fld>
            <a:fld id="{464402A2-99E8-4C08-826D-F61EE1EB2BC9}" type="slidenum">
              <a:rPr lang="en-IN" altLang="en-US"/>
              <a:pPr/>
              <a:t>‹#›</a:t>
            </a:fld>
            <a:endParaRPr lang="en-IN" altLang="en-US" dirty="0"/>
          </a:p>
        </p:txBody>
      </p:sp>
    </p:spTree>
    <p:extLst>
      <p:ext uri="{BB962C8B-B14F-4D97-AF65-F5344CB8AC3E}">
        <p14:creationId xmlns:p14="http://schemas.microsoft.com/office/powerpoint/2010/main" val="232640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fld id="{7027C3FB-67E2-4097-A5EC-EE305DC0798D}" type="slidenum">
              <a:rPr lang="en-IN" altLang="en-US"/>
              <a:pPr/>
              <a:t>‹#›</a:t>
            </a:fld>
            <a:fld id="{09964757-32CA-4242-A637-3D6F429ADEBC}" type="slidenum">
              <a:rPr lang="en-IN" altLang="en-US"/>
              <a:pPr/>
              <a:t>‹#›</a:t>
            </a:fld>
            <a:endParaRPr lang="en-IN" altLang="en-US" dirty="0"/>
          </a:p>
        </p:txBody>
      </p:sp>
    </p:spTree>
    <p:extLst>
      <p:ext uri="{BB962C8B-B14F-4D97-AF65-F5344CB8AC3E}">
        <p14:creationId xmlns:p14="http://schemas.microsoft.com/office/powerpoint/2010/main" val="9438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457200" y="263525"/>
            <a:ext cx="8239125" cy="614363"/>
          </a:xfrm>
          <a:prstGeom prst="rect">
            <a:avLst/>
          </a:prstGeom>
          <a:solidFill>
            <a:srgbClr val="102F56"/>
          </a:solidFill>
          <a:ln w="9360">
            <a:solidFill>
              <a:srgbClr val="000000"/>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pic>
        <p:nvPicPr>
          <p:cNvPr id="102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24800" y="6553200"/>
            <a:ext cx="70008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8" name="Rectangle 4"/>
          <p:cNvSpPr>
            <a:spLocks noGrp="1" noChangeArrowheads="1"/>
          </p:cNvSpPr>
          <p:nvPr>
            <p:ph type="title"/>
          </p:nvPr>
        </p:nvSpPr>
        <p:spPr bwMode="auto">
          <a:xfrm>
            <a:off x="457200" y="273050"/>
            <a:ext cx="81930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 name="Rectangle 6"/>
          <p:cNvSpPr>
            <a:spLocks noGrp="1" noChangeArrowheads="1"/>
          </p:cNvSpPr>
          <p:nvPr>
            <p:ph type="sldNum"/>
          </p:nvPr>
        </p:nvSpPr>
        <p:spPr bwMode="auto">
          <a:xfrm>
            <a:off x="317500" y="6583363"/>
            <a:ext cx="2097088" cy="503237"/>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eaLnBrk="1" hangingPunct="1">
              <a:buSzPct val="100000"/>
              <a:defRPr sz="2400">
                <a:solidFill>
                  <a:srgbClr val="000000"/>
                </a:solidFill>
                <a:latin typeface="Times New Roman" panose="02020603050405020304" pitchFamily="18" charset="0"/>
              </a:defRPr>
            </a:lvl1pPr>
          </a:lstStyle>
          <a:p>
            <a:fld id="{2DC4C229-C13F-47BE-A003-DA16DD082397}" type="slidenum">
              <a:rPr lang="en-IN" altLang="en-US"/>
              <a:pPr/>
              <a:t>‹#›</a:t>
            </a:fld>
            <a:fld id="{20F0A677-F182-4816-BA53-DA11A418F4C4}" type="slidenum">
              <a:rPr lang="en-IN" altLang="en-US"/>
              <a:pPr/>
              <a:t>‹#›</a:t>
            </a:fld>
            <a:endParaRPr lang="en-IN" altLang="en-US" dirty="0"/>
          </a:p>
        </p:txBody>
      </p:sp>
      <p:sp>
        <p:nvSpPr>
          <p:cNvPr id="1030" name="Rectangle 8"/>
          <p:cNvSpPr>
            <a:spLocks noChangeArrowheads="1"/>
          </p:cNvSpPr>
          <p:nvPr userDrawn="1"/>
        </p:nvSpPr>
        <p:spPr bwMode="auto">
          <a:xfrm flipV="1">
            <a:off x="304800" y="6553200"/>
            <a:ext cx="7543800" cy="73025"/>
          </a:xfrm>
          <a:prstGeom prst="rect">
            <a:avLst/>
          </a:prstGeom>
          <a:solidFill>
            <a:srgbClr val="102F56"/>
          </a:solidFill>
          <a:ln w="9525" algn="ctr">
            <a:solidFill>
              <a:srgbClr val="102F56"/>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en-US" altLang="en-US" dirty="0"/>
          </a:p>
        </p:txBody>
      </p:sp>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21" r:id="rId7"/>
    <p:sldLayoutId id="2147484317" r:id="rId8"/>
    <p:sldLayoutId id="2147484318" r:id="rId9"/>
    <p:sldLayoutId id="2147484319" r:id="rId10"/>
    <p:sldLayoutId id="2147484320" r:id="rId11"/>
  </p:sldLayoutIdLst>
  <p:hf sldNum="0" hdr="0" ftr="0" dt="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buChar char="–"/>
        <a:defRPr sz="22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buChar char="•"/>
        <a:defRPr sz="22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buChar char="–"/>
        <a:defRPr sz="22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53975"/>
            <a:ext cx="9144000" cy="6662738"/>
          </a:xfrm>
          <a:prstGeom prst="rect">
            <a:avLst/>
          </a:prstGeom>
          <a:noFill/>
          <a:ln w="9525">
            <a:noFill/>
            <a:miter lim="800000"/>
            <a:headEnd/>
            <a:tailEnd/>
          </a:ln>
          <a:effectLst/>
        </p:spPr>
        <p:txBody>
          <a:bodyPr lIns="0" tIns="0" rIns="0" bIns="0" anchor="ctr">
            <a:spAutoFit/>
          </a:bodyPr>
          <a:lstStyle/>
          <a:p>
            <a:pPr>
              <a:defRPr/>
            </a:pPr>
            <a:endParaRPr lang="en-US" sz="2000" b="1" dirty="0">
              <a:cs typeface="Vrinda" pitchFamily="34" charset="0"/>
            </a:endParaRPr>
          </a:p>
          <a:p>
            <a:pPr>
              <a:defRPr/>
            </a:pPr>
            <a:endParaRPr lang="en-US" sz="2000" b="1" dirty="0">
              <a:cs typeface="Vrinda" pitchFamily="34" charset="0"/>
            </a:endParaRPr>
          </a:p>
          <a:p>
            <a:pPr algn="ctr">
              <a:defRPr/>
            </a:pPr>
            <a:r>
              <a:rPr lang="en-US" sz="2000" b="1" dirty="0" smtClean="0">
                <a:solidFill>
                  <a:srgbClr val="102F56"/>
                </a:solidFill>
                <a:cs typeface="Vrinda" pitchFamily="34" charset="0"/>
              </a:rPr>
              <a:t>COLLEGE NETWORK</a:t>
            </a:r>
            <a:endParaRPr lang="en-US" sz="1100" dirty="0">
              <a:solidFill>
                <a:srgbClr val="102F56"/>
              </a:solidFill>
              <a:cs typeface="Arial" panose="020B0604020202020204" pitchFamily="34" charset="0"/>
            </a:endParaRPr>
          </a:p>
          <a:p>
            <a:pPr algn="ctr">
              <a:defRPr/>
            </a:pPr>
            <a:endParaRPr lang="en-US" sz="1400" b="1" dirty="0">
              <a:solidFill>
                <a:srgbClr val="102F56"/>
              </a:solidFill>
              <a:cs typeface="Vrinda" pitchFamily="34" charset="0"/>
            </a:endParaRPr>
          </a:p>
          <a:p>
            <a:pPr algn="ctr">
              <a:defRPr/>
            </a:pPr>
            <a:r>
              <a:rPr lang="en-US" sz="1400" b="1" dirty="0">
                <a:solidFill>
                  <a:srgbClr val="102F56"/>
                </a:solidFill>
                <a:cs typeface="Vrinda" pitchFamily="34" charset="0"/>
              </a:rPr>
              <a:t>A Synopsis Submitted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in Partial Fulfillment of the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Requirements for the Degree of</a:t>
            </a:r>
            <a:endParaRPr lang="en-US" sz="1100" dirty="0">
              <a:solidFill>
                <a:srgbClr val="102F56"/>
              </a:solidFill>
              <a:cs typeface="Arial" panose="020B0604020202020204" pitchFamily="34" charset="0"/>
            </a:endParaRPr>
          </a:p>
          <a:p>
            <a:pPr algn="ctr">
              <a:defRPr/>
            </a:pPr>
            <a:r>
              <a:rPr lang="en-US" sz="2000" b="1" dirty="0">
                <a:solidFill>
                  <a:srgbClr val="102F56"/>
                </a:solidFill>
                <a:latin typeface="Times New Roman" pitchFamily="18" charset="0"/>
                <a:cs typeface="Vrinda" pitchFamily="34" charset="0"/>
              </a:rPr>
              <a:t>BACHELOR OF TECHNOLOGY</a:t>
            </a:r>
            <a:endParaRPr lang="en-US" sz="1200" b="1" dirty="0">
              <a:solidFill>
                <a:srgbClr val="102F56"/>
              </a:solidFill>
              <a:latin typeface="Times New Roman" pitchFamily="18" charset="0"/>
              <a:cs typeface="Vrinda" pitchFamily="34" charset="0"/>
            </a:endParaRPr>
          </a:p>
          <a:p>
            <a:pPr algn="ctr">
              <a:defRPr/>
            </a:pPr>
            <a:r>
              <a:rPr lang="en-US" sz="1400" b="1" dirty="0">
                <a:solidFill>
                  <a:srgbClr val="102F56"/>
                </a:solidFill>
                <a:cs typeface="Vrinda" pitchFamily="34" charset="0"/>
              </a:rPr>
              <a:t>in</a:t>
            </a:r>
            <a:endParaRPr lang="en-US" sz="1100" dirty="0">
              <a:solidFill>
                <a:srgbClr val="102F56"/>
              </a:solidFill>
              <a:cs typeface="Arial" panose="020B0604020202020204" pitchFamily="34" charset="0"/>
            </a:endParaRPr>
          </a:p>
          <a:p>
            <a:pPr algn="ctr">
              <a:defRPr/>
            </a:pPr>
            <a:r>
              <a:rPr lang="en-US" sz="2000" b="1" dirty="0">
                <a:solidFill>
                  <a:srgbClr val="102F56"/>
                </a:solidFill>
                <a:cs typeface="Vrinda" pitchFamily="34" charset="0"/>
              </a:rPr>
              <a:t>COMPUTER SCIENCE AND ENGINEERING</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by</a:t>
            </a:r>
            <a:endParaRPr lang="en-US" sz="1100" dirty="0">
              <a:solidFill>
                <a:srgbClr val="102F56"/>
              </a:solidFill>
              <a:cs typeface="Arial" panose="020B0604020202020204" pitchFamily="34" charset="0"/>
            </a:endParaRPr>
          </a:p>
          <a:p>
            <a:pPr algn="ctr">
              <a:defRPr/>
            </a:pPr>
            <a:r>
              <a:rPr lang="en-US" sz="1600" b="1" dirty="0" smtClean="0">
                <a:solidFill>
                  <a:srgbClr val="102F56"/>
                </a:solidFill>
                <a:cs typeface="Vrinda" pitchFamily="34" charset="0"/>
              </a:rPr>
              <a:t>Vivek Kumar Suvam </a:t>
            </a:r>
            <a:r>
              <a:rPr lang="en-US" sz="1200" b="1" dirty="0" smtClean="0">
                <a:solidFill>
                  <a:srgbClr val="102F56"/>
                </a:solidFill>
                <a:cs typeface="Vrinda" pitchFamily="34" charset="0"/>
              </a:rPr>
              <a:t>(1901500100113)</a:t>
            </a:r>
            <a:endParaRPr lang="en-US" sz="1100" dirty="0">
              <a:solidFill>
                <a:srgbClr val="102F56"/>
              </a:solidFill>
              <a:cs typeface="Arial" panose="020B0604020202020204" pitchFamily="34" charset="0"/>
            </a:endParaRPr>
          </a:p>
          <a:p>
            <a:pPr algn="ctr">
              <a:defRPr/>
            </a:pPr>
            <a:endParaRPr lang="en-US" sz="1200" b="1" dirty="0">
              <a:solidFill>
                <a:srgbClr val="102F56"/>
              </a:solidFill>
              <a:cs typeface="Vrinda" pitchFamily="34" charset="0"/>
            </a:endParaRPr>
          </a:p>
          <a:p>
            <a:pPr algn="ctr">
              <a:defRPr/>
            </a:pPr>
            <a:r>
              <a:rPr lang="en-US" sz="1200" b="1" dirty="0">
                <a:solidFill>
                  <a:srgbClr val="102F56"/>
                </a:solidFill>
                <a:cs typeface="Vrinda" pitchFamily="34" charset="0"/>
              </a:rPr>
              <a:t>Under the Supervision of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Mr. </a:t>
            </a:r>
            <a:r>
              <a:rPr lang="en-US" sz="1400" b="1" smtClean="0">
                <a:solidFill>
                  <a:srgbClr val="102F56"/>
                </a:solidFill>
                <a:cs typeface="Vrinda" pitchFamily="34" charset="0"/>
              </a:rPr>
              <a:t>Sushit </a:t>
            </a:r>
            <a:r>
              <a:rPr lang="en-US" sz="1400" b="1" dirty="0" err="1" smtClean="0">
                <a:solidFill>
                  <a:srgbClr val="102F56"/>
                </a:solidFill>
                <a:cs typeface="Vrinda" pitchFamily="34" charset="0"/>
              </a:rPr>
              <a:t>Soni</a:t>
            </a:r>
            <a:endParaRPr lang="en-US" sz="1400" b="1" dirty="0">
              <a:solidFill>
                <a:srgbClr val="102F56"/>
              </a:solidFill>
              <a:cs typeface="Vrinda" pitchFamily="34" charset="0"/>
            </a:endParaRPr>
          </a:p>
          <a:p>
            <a:pPr algn="ctr">
              <a:defRPr/>
            </a:pPr>
            <a:endParaRPr lang="en-US" sz="1400" b="1" dirty="0">
              <a:solidFill>
                <a:srgbClr val="102F56"/>
              </a:solidFill>
              <a:cs typeface="Vrinda" pitchFamily="34" charset="0"/>
            </a:endParaRPr>
          </a:p>
          <a:p>
            <a:pPr algn="ctr">
              <a:defRPr/>
            </a:pPr>
            <a:endParaRPr lang="en-US" sz="1400" b="1" dirty="0">
              <a:solidFill>
                <a:srgbClr val="102F56"/>
              </a:solidFill>
              <a:cs typeface="Vrinda" pitchFamily="34" charset="0"/>
            </a:endParaRPr>
          </a:p>
          <a:p>
            <a:pPr algn="ctr">
              <a:defRPr/>
            </a:pPr>
            <a:endParaRPr lang="en-US" sz="1400" b="1" dirty="0">
              <a:solidFill>
                <a:srgbClr val="102F56"/>
              </a:solidFill>
              <a:cs typeface="Vrinda" pitchFamily="34" charset="0"/>
            </a:endParaRPr>
          </a:p>
          <a:p>
            <a:pPr>
              <a:defRPr/>
            </a:pPr>
            <a:endParaRPr lang="en-US" sz="14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r>
              <a:rPr lang="en-US" sz="1100" b="1" dirty="0">
                <a:solidFill>
                  <a:srgbClr val="102F56"/>
                </a:solidFill>
                <a:cs typeface="Vrinda" pitchFamily="34" charset="0"/>
              </a:rPr>
              <a:t>DEPARTMENT OF COMPUTER SCIENCE AND ENGINEERING</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CET-IILM-AHL, GREATER NOIDA</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Dr. A.P.J. ABDUL KALAM TECHNIAL UNIVERSITY, LUCKNOW</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2022-2023</a:t>
            </a:r>
            <a:endParaRPr lang="en-US" sz="1400" dirty="0">
              <a:solidFill>
                <a:srgbClr val="102F56"/>
              </a:solidFill>
            </a:endParaRPr>
          </a:p>
          <a:p>
            <a:pPr>
              <a:defRPr/>
            </a:pPr>
            <a:endParaRPr lang="en-US" sz="1100" dirty="0">
              <a:cs typeface="Arial" panose="020B0604020202020204" pitchFamily="34" charset="0"/>
            </a:endParaRPr>
          </a:p>
          <a:p>
            <a:pPr>
              <a:defRPr/>
            </a:pPr>
            <a:endParaRPr lang="en-US" dirty="0"/>
          </a:p>
        </p:txBody>
      </p:sp>
      <p:pic>
        <p:nvPicPr>
          <p:cNvPr id="14339" name="Picture 1" descr="17458200_609111685960070_1601878409602917628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419100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463" y="1143000"/>
            <a:ext cx="7773074" cy="4876800"/>
          </a:xfrm>
          <a:prstGeom prst="rect">
            <a:avLst/>
          </a:prstGeom>
        </p:spPr>
      </p:pic>
    </p:spTree>
    <p:extLst>
      <p:ext uri="{BB962C8B-B14F-4D97-AF65-F5344CB8AC3E}">
        <p14:creationId xmlns:p14="http://schemas.microsoft.com/office/powerpoint/2010/main" val="16868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noChangeArrowheads="1"/>
          </p:cNvSpPr>
          <p:nvPr>
            <p:ph type="title"/>
          </p:nvPr>
        </p:nvSpPr>
        <p:spPr>
          <a:xfrm>
            <a:off x="457200" y="209550"/>
            <a:ext cx="8193088" cy="1108075"/>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References</a:t>
            </a:r>
            <a:r>
              <a:rPr lang="en-US" altLang="en-US" sz="2000" dirty="0" smtClean="0">
                <a:solidFill>
                  <a:srgbClr val="102F56"/>
                </a:solidFill>
                <a:latin typeface="Times New Roman" panose="02020603050405020304" pitchFamily="18" charset="0"/>
                <a:cs typeface="Times New Roman" panose="02020603050405020304" pitchFamily="18" charset="0"/>
              </a:rPr>
              <a:t/>
            </a:r>
            <a:br>
              <a:rPr lang="en-US" altLang="en-US" sz="2000" dirty="0" smtClean="0">
                <a:solidFill>
                  <a:srgbClr val="102F56"/>
                </a:solidFill>
                <a:latin typeface="Times New Roman" panose="02020603050405020304" pitchFamily="18" charset="0"/>
                <a:cs typeface="Times New Roman" panose="02020603050405020304" pitchFamily="18" charset="0"/>
              </a:rPr>
            </a:br>
            <a:endParaRPr lang="en-US" altLang="en-US" sz="20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defRPr/>
            </a:pPr>
            <a:endParaRPr lang="en-US" dirty="0"/>
          </a:p>
          <a:p>
            <a:pPr marL="0" indent="0" algn="ctr">
              <a:buNone/>
              <a:defRPr/>
            </a:pPr>
            <a:r>
              <a:rPr lang="en-US" sz="2000" dirty="0">
                <a:latin typeface="Times New Roman" panose="02020603050405020304" pitchFamily="18" charset="0"/>
                <a:cs typeface="Times New Roman" panose="02020603050405020304" pitchFamily="18" charset="0"/>
              </a:rPr>
              <a:t>https://www.netacad.com</a:t>
            </a:r>
          </a:p>
          <a:p>
            <a:pPr marL="0" indent="0" algn="ctr">
              <a:buNone/>
              <a:defRPr/>
            </a:pPr>
            <a:r>
              <a:rPr lang="en-US" sz="2000" dirty="0">
                <a:latin typeface="Times New Roman" panose="02020603050405020304" pitchFamily="18" charset="0"/>
                <a:cs typeface="Times New Roman" panose="02020603050405020304" pitchFamily="18" charset="0"/>
              </a:rPr>
              <a:t>https://www.youtube.com/c/NetworkkingsOrgtraining</a:t>
            </a:r>
          </a:p>
          <a:p>
            <a:pPr marL="0" indent="0" algn="ctr">
              <a:buNone/>
              <a:defRPr/>
            </a:pPr>
            <a:r>
              <a:rPr lang="en-US" sz="2000" dirty="0">
                <a:latin typeface="Times New Roman" panose="02020603050405020304" pitchFamily="18" charset="0"/>
                <a:cs typeface="Times New Roman" panose="02020603050405020304" pitchFamily="18" charset="0"/>
              </a:rPr>
              <a:t>https://www.emetechnologies.com</a:t>
            </a: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2819400"/>
            <a:ext cx="5799138" cy="1200150"/>
          </a:xfrm>
          <a:prstGeom prst="rect">
            <a:avLst/>
          </a:prstGeom>
        </p:spPr>
        <p:txBody>
          <a:bodyPr>
            <a:spAutoFit/>
          </a:bodyPr>
          <a:lstStyle/>
          <a:p>
            <a:pPr algn="ctr" eaLnBrk="1" hangingPunct="1">
              <a:defRPr/>
            </a:pPr>
            <a:r>
              <a:rPr lang="en-US" sz="7200" b="1" dirty="0">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noChangeArrowheads="1"/>
          </p:cNvSpPr>
          <p:nvPr>
            <p:ph type="title"/>
          </p:nvPr>
        </p:nvSpPr>
        <p:spPr>
          <a:xfrm>
            <a:off x="457200" y="228600"/>
            <a:ext cx="8193088" cy="641350"/>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Objective and scope of the project</a:t>
            </a:r>
          </a:p>
        </p:txBody>
      </p:sp>
      <p:sp>
        <p:nvSpPr>
          <p:cNvPr id="3" name="Content Placeholder 2"/>
          <p:cNvSpPr>
            <a:spLocks noGrp="1"/>
          </p:cNvSpPr>
          <p:nvPr>
            <p:ph idx="1"/>
          </p:nvPr>
        </p:nvSpPr>
        <p:spPr/>
        <p:txBody>
          <a:bodyPr/>
          <a:lstStyle/>
          <a:p>
            <a:pPr marL="0" indent="0">
              <a:lnSpc>
                <a:spcPct val="100000"/>
              </a:lnSpc>
              <a:buNone/>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a:t>
            </a: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of the proposed network is to update the existing network </a:t>
            </a:r>
            <a:r>
              <a:rPr lang="en-US" sz="2000" dirty="0" smtClean="0">
                <a:latin typeface="Times New Roman" panose="02020603050405020304" pitchFamily="18" charset="0"/>
                <a:cs typeface="Times New Roman" panose="02020603050405020304" pitchFamily="18" charset="0"/>
              </a:rPr>
              <a:t>of the campus.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defRP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So the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of the project is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enhance its capabilities and increase the flexibility of the network which will eventually provide good security.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noChangeArrowheads="1"/>
          </p:cNvSpPr>
          <p:nvPr>
            <p:ph type="title"/>
          </p:nvPr>
        </p:nvSpPr>
        <p:spPr>
          <a:xfrm>
            <a:off x="457200" y="273050"/>
            <a:ext cx="8193088" cy="641350"/>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Methodology </a:t>
            </a:r>
          </a:p>
        </p:txBody>
      </p:sp>
      <p:sp>
        <p:nvSpPr>
          <p:cNvPr id="16386" name="Content Placeholder 2"/>
          <p:cNvSpPr>
            <a:spLocks noGrp="1" noChangeArrowheads="1"/>
          </p:cNvSpPr>
          <p:nvPr>
            <p:ph idx="1"/>
          </p:nvPr>
        </p:nvSpPr>
        <p:spPr bwMode="auto">
          <a:xfrm>
            <a:off x="609600" y="990600"/>
            <a:ext cx="8193088" cy="5180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spcBef>
                <a:spcPts val="1213"/>
              </a:spcBef>
              <a:spcAft>
                <a:spcPts val="1000"/>
              </a:spcAft>
              <a:buSzPts val="1200"/>
              <a:buFont typeface="Times New Roman" panose="02020603050405020304" pitchFamily="18" charset="0"/>
              <a:buNone/>
              <a:tabLst>
                <a:tab pos="292100" algn="l"/>
              </a:tabLst>
            </a:pPr>
            <a:endParaRPr lang="en-IN" altLang="en-US" sz="2000" dirty="0" smtClean="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Make a layout of the area where to establish a network.</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Select the devices according to the need in the premises.</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Specific area should have its own main router.</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Each main router should be connected with each other by routing protocols.</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Then provide IP address to the network and subnet according to their users in the premises.  </a:t>
            </a:r>
            <a:endParaRPr lang="en-IN" sz="2000" b="1" dirty="0">
              <a:latin typeface="Times New Roman" panose="02020603050405020304" pitchFamily="18" charset="0"/>
              <a:cs typeface="Times New Roman" panose="02020603050405020304" pitchFamily="18" charset="0"/>
            </a:endParaRPr>
          </a:p>
          <a:p>
            <a:pPr marL="0" indent="0">
              <a:lnSpc>
                <a:spcPct val="115000"/>
              </a:lnSpc>
              <a:spcBef>
                <a:spcPts val="1213"/>
              </a:spcBef>
              <a:spcAft>
                <a:spcPts val="1000"/>
              </a:spcAft>
              <a:buSzPts val="1200"/>
              <a:buFont typeface="Times New Roman" panose="02020603050405020304" pitchFamily="18" charset="0"/>
              <a:buNone/>
              <a:tabLst>
                <a:tab pos="292100" algn="l"/>
              </a:tabLst>
            </a:pPr>
            <a: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rPr>
              <a:t/>
            </a:r>
            <a:b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rPr>
            </a:br>
            <a:endParaRPr lang="en-US" alt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193088" cy="641350"/>
          </a:xfrm>
        </p:spPr>
        <p:txBody>
          <a:bodyPr/>
          <a:lstStyle/>
          <a:p>
            <a:pPr algn="ctr"/>
            <a:r>
              <a:rPr lang="en-IN" sz="2000" dirty="0" smtClean="0">
                <a:solidFill>
                  <a:srgbClr val="FFFFFF"/>
                </a:solidFill>
                <a:latin typeface="Times New Roman" panose="02020603050405020304" pitchFamily="18" charset="0"/>
                <a:cs typeface="Times New Roman" panose="02020603050405020304" pitchFamily="18" charset="0"/>
              </a:rPr>
              <a:t>Software Used</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193088" cy="4489450"/>
          </a:xfrm>
        </p:spPr>
        <p:txBody>
          <a:bodyPr/>
          <a:lstStyle/>
          <a:p>
            <a:pPr marL="0" indent="0">
              <a:buNone/>
            </a:pPr>
            <a:r>
              <a:rPr lang="en-IN" sz="2000" dirty="0" smtClean="0">
                <a:latin typeface="Times New Roman" panose="02020603050405020304" pitchFamily="18" charset="0"/>
                <a:cs typeface="Times New Roman" panose="02020603050405020304" pitchFamily="18" charset="0"/>
              </a:rPr>
              <a:t>Cisco Packet Tracer</a:t>
            </a:r>
          </a:p>
          <a:p>
            <a:pPr marL="0" indent="0">
              <a:buNone/>
            </a:pPr>
            <a:r>
              <a:rPr lang="en-IN" sz="2000" dirty="0">
                <a:latin typeface="Times New Roman" panose="02020603050405020304" pitchFamily="18" charset="0"/>
                <a:cs typeface="Times New Roman" panose="02020603050405020304" pitchFamily="18" charset="0"/>
              </a:rPr>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p>
        </p:txBody>
      </p:sp>
      <p:pic>
        <p:nvPicPr>
          <p:cNvPr id="35841" name="Pictur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886200"/>
            <a:ext cx="1439863" cy="95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7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193088" cy="717550"/>
          </a:xfrm>
        </p:spPr>
        <p:txBody>
          <a:bodyPr/>
          <a:lstStyle/>
          <a:p>
            <a:pPr algn="ctr"/>
            <a:r>
              <a:rPr lang="en-IN" sz="2000" b="1" dirty="0" smtClean="0">
                <a:solidFill>
                  <a:srgbClr val="FFFFFF"/>
                </a:solidFill>
                <a:latin typeface="Times New Roman" panose="02020603050405020304" pitchFamily="18" charset="0"/>
                <a:cs typeface="Times New Roman" panose="02020603050405020304" pitchFamily="18" charset="0"/>
              </a:rPr>
              <a:t>Tools and Technology</a:t>
            </a:r>
            <a:endParaRPr lang="en-IN" sz="2000" b="1"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 Routers</a:t>
            </a:r>
          </a:p>
          <a:p>
            <a:pPr marL="0" indent="0">
              <a:buNone/>
            </a:pPr>
            <a:r>
              <a:rPr lang="en-US" sz="2000" dirty="0" smtClean="0">
                <a:latin typeface="Times New Roman" panose="02020603050405020304" pitchFamily="18" charset="0"/>
                <a:cs typeface="Times New Roman" panose="02020603050405020304" pitchFamily="18" charset="0"/>
              </a:rPr>
              <a:t>A router receives and sends data on computer networks. Routers are sometimes confused with network hubs, modems, or network switches. However, routers can combine the functions of these components, and connect with these devices, to improve Internet access or help create business networks. </a:t>
            </a:r>
          </a:p>
          <a:p>
            <a:pPr marL="0" indent="0">
              <a:buNone/>
            </a:pPr>
            <a:r>
              <a:rPr lang="en-US" sz="2000" dirty="0" smtClean="0">
                <a:latin typeface="Times New Roman" panose="02020603050405020304" pitchFamily="18" charset="0"/>
                <a:cs typeface="Times New Roman" panose="02020603050405020304" pitchFamily="18" charset="0"/>
              </a:rPr>
              <a:t> Hubs &amp; Switches</a:t>
            </a:r>
          </a:p>
          <a:p>
            <a:pPr marL="0" indent="0">
              <a:buNone/>
            </a:pPr>
            <a:r>
              <a:rPr lang="en-US" sz="2000" dirty="0" smtClean="0">
                <a:latin typeface="Times New Roman" panose="02020603050405020304" pitchFamily="18" charset="0"/>
                <a:cs typeface="Times New Roman" panose="02020603050405020304" pitchFamily="18" charset="0"/>
              </a:rPr>
              <a:t>A network hub is a central connection point for devices in a local area network, or LAN. But there's a limit to the amount of bandwidth users can share on a hub-based network. The more devices are added to the network hub, the longer it takes data to reach its destination. A switch avoids these and other limitations of network hub.</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867400" y="5410200"/>
            <a:ext cx="2111168" cy="1066800"/>
          </a:xfrm>
          <a:prstGeom prst="rect">
            <a:avLst/>
          </a:prstGeom>
        </p:spPr>
      </p:pic>
      <p:pic>
        <p:nvPicPr>
          <p:cNvPr id="10" name="Picture 9" descr="What is difference between Cisco Router and Switch? - Network Bull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2984" y="1135857"/>
            <a:ext cx="1952625" cy="938212"/>
          </a:xfrm>
          <a:prstGeom prst="rect">
            <a:avLst/>
          </a:prstGeom>
          <a:noFill/>
          <a:ln>
            <a:noFill/>
          </a:ln>
        </p:spPr>
      </p:pic>
    </p:spTree>
    <p:extLst>
      <p:ext uri="{BB962C8B-B14F-4D97-AF65-F5344CB8AC3E}">
        <p14:creationId xmlns:p14="http://schemas.microsoft.com/office/powerpoint/2010/main" val="132854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12845"/>
            <a:ext cx="8534400" cy="3477875"/>
          </a:xfrm>
          <a:prstGeom prst="rect">
            <a:avLst/>
          </a:prstGeom>
        </p:spPr>
        <p:txBody>
          <a:bodyPr wrap="square">
            <a:spAutoFit/>
          </a:bodyPr>
          <a:lstStyle/>
          <a:p>
            <a:r>
              <a:rPr lang="en-US" sz="2000" dirty="0" smtClean="0">
                <a:solidFill>
                  <a:schemeClr val="tx1"/>
                </a:solidFill>
                <a:latin typeface="Times New Roman" panose="02020603050405020304" pitchFamily="18" charset="0"/>
                <a:cs typeface="Times New Roman" panose="02020603050405020304" pitchFamily="18" charset="0"/>
              </a:rPr>
              <a:t> </a:t>
            </a:r>
          </a:p>
          <a:p>
            <a:r>
              <a:rPr lang="en-US" sz="2000" dirty="0" smtClean="0">
                <a:solidFill>
                  <a:schemeClr val="tx1"/>
                </a:solidFill>
                <a:latin typeface="Times New Roman" panose="02020603050405020304" pitchFamily="18" charset="0"/>
                <a:cs typeface="Times New Roman" panose="02020603050405020304" pitchFamily="18" charset="0"/>
              </a:rPr>
              <a:t>Servers</a:t>
            </a:r>
          </a:p>
          <a:p>
            <a:r>
              <a:rPr lang="en-US" sz="2000" dirty="0" smtClean="0">
                <a:solidFill>
                  <a:schemeClr val="tx1"/>
                </a:solidFill>
                <a:latin typeface="Times New Roman" panose="02020603050405020304" pitchFamily="18" charset="0"/>
                <a:cs typeface="Times New Roman" panose="02020603050405020304" pitchFamily="18" charset="0"/>
              </a:rPr>
              <a:t>A server is a piece of computer hardware or software (computer program) that provides functionality for other programs or devices, called "clients". This architecture is called the client–server model. Servers can provide various functionalities, often called "services", such as sharing data or resources among multiple clients, or performing computation for a client. A single server can serve multiple clients, and a single client can use multiple servers. A client process may run on the same device or may connect over a network to a server on a different device. Typical servers are database servers, file servers, mail servers, print servers, web servers, game servers, and application servers.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352687" y="4076865"/>
            <a:ext cx="2591025" cy="1597290"/>
          </a:xfrm>
          <a:prstGeom prst="rect">
            <a:avLst/>
          </a:prstGeom>
        </p:spPr>
      </p:pic>
    </p:spTree>
    <p:extLst>
      <p:ext uri="{BB962C8B-B14F-4D97-AF65-F5344CB8AC3E}">
        <p14:creationId xmlns:p14="http://schemas.microsoft.com/office/powerpoint/2010/main" val="384262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noChangeArrowheads="1"/>
          </p:cNvSpPr>
          <p:nvPr>
            <p:ph type="title"/>
          </p:nvPr>
        </p:nvSpPr>
        <p:spPr>
          <a:xfrm>
            <a:off x="474663" y="304800"/>
            <a:ext cx="8194675" cy="641350"/>
          </a:xfrm>
        </p:spPr>
        <p:txBody>
          <a:bodyPr/>
          <a:lstStyle/>
          <a:p>
            <a:pPr algn="ctr"/>
            <a:r>
              <a:rPr lang="en-US" altLang="en-US" sz="2800" dirty="0" smtClean="0">
                <a:solidFill>
                  <a:srgbClr val="FFFFFF"/>
                </a:solidFill>
                <a:latin typeface="Times New Roman" panose="02020603050405020304" pitchFamily="18" charset="0"/>
                <a:cs typeface="Times New Roman" panose="02020603050405020304" pitchFamily="18" charset="0"/>
              </a:rPr>
              <a:t>Limitations</a:t>
            </a:r>
            <a:r>
              <a:rPr lang="en-US" altLang="en-US" sz="1100" dirty="0" smtClean="0">
                <a:solidFill>
                  <a:srgbClr val="102F56"/>
                </a:solidFill>
                <a:cs typeface="Times New Roman" panose="02020603050405020304" pitchFamily="18" charset="0"/>
              </a:rPr>
              <a:t/>
            </a:r>
            <a:br>
              <a:rPr lang="en-US" altLang="en-US" sz="1100" dirty="0" smtClean="0">
                <a:solidFill>
                  <a:srgbClr val="102F56"/>
                </a:solidFill>
                <a:cs typeface="Times New Roman" panose="02020603050405020304" pitchFamily="18" charset="0"/>
              </a:rPr>
            </a:br>
            <a:endParaRPr lang="en-US" altLang="en-US" dirty="0" smtClean="0"/>
          </a:p>
        </p:txBody>
      </p:sp>
      <p:sp>
        <p:nvSpPr>
          <p:cNvPr id="3" name="Content Placeholder 2"/>
          <p:cNvSpPr>
            <a:spLocks noGrp="1"/>
          </p:cNvSpPr>
          <p:nvPr>
            <p:ph idx="1"/>
          </p:nvPr>
        </p:nvSpPr>
        <p:spPr>
          <a:xfrm>
            <a:off x="474663" y="1752600"/>
            <a:ext cx="8194675" cy="4489450"/>
          </a:xfrm>
        </p:spPr>
        <p:txBody>
          <a:bodyPr/>
          <a:lstStyle/>
          <a:p>
            <a:pPr>
              <a:defRPr/>
            </a:pPr>
            <a:r>
              <a:rPr lang="en-US" sz="2000" dirty="0" smtClean="0">
                <a:latin typeface="Times New Roman" panose="02020603050405020304" pitchFamily="18" charset="0"/>
                <a:cs typeface="Times New Roman" panose="02020603050405020304" pitchFamily="18" charset="0"/>
              </a:rPr>
              <a:t>Not user friendly</a:t>
            </a:r>
          </a:p>
          <a:p>
            <a:pPr>
              <a:defRPr/>
            </a:pPr>
            <a:r>
              <a:rPr lang="en-US" sz="2000" dirty="0" smtClean="0">
                <a:latin typeface="Times New Roman" panose="02020603050405020304" pitchFamily="18" charset="0"/>
                <a:cs typeface="Times New Roman" panose="02020603050405020304" pitchFamily="18" charset="0"/>
              </a:rPr>
              <a:t>Optimization is difficult to achieve</a:t>
            </a:r>
          </a:p>
          <a:p>
            <a:pPr>
              <a:defRPr/>
            </a:pPr>
            <a:r>
              <a:rPr lang="en-US" sz="2000" dirty="0" smtClean="0">
                <a:latin typeface="Times New Roman" panose="02020603050405020304" pitchFamily="18" charset="0"/>
                <a:cs typeface="Times New Roman" panose="02020603050405020304" pitchFamily="18" charset="0"/>
              </a:rPr>
              <a:t>High cost and maintenance intensive</a:t>
            </a:r>
            <a:endParaRPr lang="en-US" sz="2000" dirty="0">
              <a:latin typeface="Times New Roman" panose="02020603050405020304" pitchFamily="18" charset="0"/>
              <a:cs typeface="Times New Roman" panose="02020603050405020304" pitchFamily="18" charset="0"/>
            </a:endParaRPr>
          </a:p>
          <a:p>
            <a:pPr marL="0" indent="0">
              <a:buFont typeface="Times New Roman" panose="02020603050405020304" pitchFamily="18" charset="0"/>
              <a:buNone/>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noChangeArrowheads="1"/>
          </p:cNvSpPr>
          <p:nvPr>
            <p:ph type="title"/>
          </p:nvPr>
        </p:nvSpPr>
        <p:spPr>
          <a:xfrm>
            <a:off x="474663" y="304800"/>
            <a:ext cx="8194675" cy="641350"/>
          </a:xfrm>
        </p:spPr>
        <p:txBody>
          <a:bodyPr/>
          <a:lstStyle/>
          <a:p>
            <a:pPr algn="ctr"/>
            <a:r>
              <a:rPr lang="en-US" altLang="en-US" sz="2800" dirty="0" smtClean="0">
                <a:solidFill>
                  <a:srgbClr val="FFFFFF"/>
                </a:solidFill>
                <a:latin typeface="Times New Roman" panose="02020603050405020304" pitchFamily="18" charset="0"/>
                <a:cs typeface="Times New Roman" panose="02020603050405020304" pitchFamily="18" charset="0"/>
              </a:rPr>
              <a:t>Future Scope</a:t>
            </a:r>
            <a:r>
              <a:rPr lang="en-US" altLang="en-US" sz="1100" dirty="0" smtClean="0">
                <a:solidFill>
                  <a:srgbClr val="102F56"/>
                </a:solidFill>
                <a:cs typeface="Times New Roman" panose="02020603050405020304" pitchFamily="18" charset="0"/>
              </a:rPr>
              <a:t/>
            </a:r>
            <a:br>
              <a:rPr lang="en-US" altLang="en-US" sz="1100" dirty="0" smtClean="0">
                <a:solidFill>
                  <a:srgbClr val="102F56"/>
                </a:solidFill>
                <a:cs typeface="Times New Roman" panose="02020603050405020304" pitchFamily="18" charset="0"/>
              </a:rPr>
            </a:br>
            <a:endParaRPr lang="en-US" altLang="en-US" dirty="0" smtClean="0"/>
          </a:p>
        </p:txBody>
      </p:sp>
      <p:sp>
        <p:nvSpPr>
          <p:cNvPr id="20482" name="Content Placeholder 2"/>
          <p:cNvSpPr>
            <a:spLocks noGrp="1" noChangeArrowheads="1"/>
          </p:cNvSpPr>
          <p:nvPr>
            <p:ph idx="1"/>
          </p:nvPr>
        </p:nvSpPr>
        <p:spPr bwMode="auto">
          <a:xfrm>
            <a:off x="455468" y="1066800"/>
            <a:ext cx="8193088" cy="448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smtClean="0">
                <a:latin typeface="Times New Roman" panose="02020603050405020304" pitchFamily="18" charset="0"/>
                <a:cs typeface="Times New Roman" panose="02020603050405020304" pitchFamily="18" charset="0"/>
              </a:rPr>
              <a:t>The new system should be able to reduce internet downtime. Download and upload links should be maintained above 500 Mbps speed requirement.</a:t>
            </a:r>
          </a:p>
          <a:p>
            <a:r>
              <a:rPr lang="en-US" altLang="en-US" sz="2000" dirty="0" smtClean="0">
                <a:latin typeface="Times New Roman" panose="02020603050405020304" pitchFamily="18" charset="0"/>
                <a:cs typeface="Times New Roman" panose="02020603050405020304" pitchFamily="18" charset="0"/>
              </a:rPr>
              <a:t>Network will be scalable.</a:t>
            </a:r>
          </a:p>
          <a:p>
            <a:r>
              <a:rPr lang="en-US" altLang="en-US" sz="2000" dirty="0" smtClean="0">
                <a:latin typeface="Times New Roman" panose="02020603050405020304" pitchFamily="18" charset="0"/>
                <a:cs typeface="Times New Roman" panose="02020603050405020304" pitchFamily="18" charset="0"/>
              </a:rPr>
              <a:t>The system should support remote access.</a:t>
            </a:r>
          </a:p>
          <a:p>
            <a:r>
              <a:rPr lang="en-US" altLang="en-US" sz="2000" dirty="0" smtClean="0">
                <a:latin typeface="Times New Roman" panose="02020603050405020304" pitchFamily="18" charset="0"/>
                <a:cs typeface="Times New Roman" panose="02020603050405020304" pitchFamily="18" charset="0"/>
              </a:rPr>
              <a:t>Should comprise of data centers with necessary security features and support.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noChangeArrowheads="1"/>
          </p:cNvSpPr>
          <p:nvPr>
            <p:ph type="title"/>
          </p:nvPr>
        </p:nvSpPr>
        <p:spPr>
          <a:xfrm>
            <a:off x="457200" y="273050"/>
            <a:ext cx="8193088" cy="641350"/>
          </a:xfrm>
        </p:spPr>
        <p:txBody>
          <a:bodyPr/>
          <a:lstStyle/>
          <a:p>
            <a:pPr algn="ctr"/>
            <a:r>
              <a:rPr lang="en-US" altLang="en-US" sz="2000" dirty="0" smtClean="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039813"/>
            <a:ext cx="8193088" cy="5054600"/>
          </a:xfrm>
        </p:spPr>
        <p:txBody>
          <a:bodyPr/>
          <a:lstStyle/>
          <a:p>
            <a:pPr>
              <a:defRPr/>
            </a:pPr>
            <a:r>
              <a:rPr lang="en-US" sz="2000" dirty="0">
                <a:latin typeface="Times New Roman" panose="02020603050405020304" pitchFamily="18" charset="0"/>
                <a:cs typeface="Times New Roman" panose="02020603050405020304" pitchFamily="18" charset="0"/>
              </a:rPr>
              <a:t>The outcome of the proposed system will be a fail-safe backbone network infrastructure which meets the requirements for readily available access to information and security of the private network, and also ensures optimized productivity when telecommunication services are accessed. The installed equipment allowed to organize high-speed wired and wireless Internet access throughout the whole complex of hospital buildings as well as providing transfer of all types of data throughout the single optimized network</a:t>
            </a:r>
            <a:r>
              <a:rPr lang="en-US" sz="2000" dirty="0" smtClean="0">
                <a:latin typeface="Times New Roman" panose="02020603050405020304" pitchFamily="18" charset="0"/>
                <a:cs typeface="Times New Roman" panose="02020603050405020304" pitchFamily="18" charset="0"/>
              </a:rPr>
              <a:t>.</a:t>
            </a:r>
          </a:p>
          <a:p>
            <a:pPr>
              <a:defRPr/>
            </a:pPr>
            <a:endParaRPr lang="en-US" sz="20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p:txBody>
      </p:sp>
      <p:sp>
        <p:nvSpPr>
          <p:cNvPr id="2150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80" anchor="ctr">
            <a:spAutoFit/>
          </a:bodyPr>
          <a:lstStyle/>
          <a:p>
            <a:endParaRPr lang="en-US" altLang="en-US" dirty="0"/>
          </a:p>
        </p:txBody>
      </p:sp>
    </p:spTree>
  </p:cSld>
  <p:clrMapOvr>
    <a:masterClrMapping/>
  </p:clrMapOvr>
</p:sld>
</file>

<file path=ppt/theme/theme1.xml><?xml version="1.0" encoding="utf-8"?>
<a:theme xmlns:a="http://schemas.openxmlformats.org/drawingml/2006/main" name="1_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Them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20586</TotalTime>
  <Words>629</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MS Gothic</vt:lpstr>
      <vt:lpstr>Arial</vt:lpstr>
      <vt:lpstr>Calibri</vt:lpstr>
      <vt:lpstr>Times New Roman</vt:lpstr>
      <vt:lpstr>Vrinda</vt:lpstr>
      <vt:lpstr>1_Office Theme</vt:lpstr>
      <vt:lpstr>PowerPoint Presentation</vt:lpstr>
      <vt:lpstr>Objective and scope of the project</vt:lpstr>
      <vt:lpstr>Methodology </vt:lpstr>
      <vt:lpstr>Software Used</vt:lpstr>
      <vt:lpstr>Tools and Technology</vt:lpstr>
      <vt:lpstr>PowerPoint Presentation</vt:lpstr>
      <vt:lpstr>Limitations </vt:lpstr>
      <vt:lpstr>Future Scope </vt:lpstr>
      <vt:lpstr>Conclusion</vt:lpstr>
      <vt:lpstr>PowerPoint Presentation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IILM</dc:creator>
  <cp:lastModifiedBy>vivek</cp:lastModifiedBy>
  <cp:revision>1197</cp:revision>
  <cp:lastPrinted>2010-10-01T12:30:15Z</cp:lastPrinted>
  <dcterms:created xsi:type="dcterms:W3CDTF">1601-01-01T00:00:00Z</dcterms:created>
  <dcterms:modified xsi:type="dcterms:W3CDTF">2022-10-17T18:19:26Z</dcterms:modified>
</cp:coreProperties>
</file>