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6" r:id="rId5"/>
    <p:sldId id="438" r:id="rId6"/>
    <p:sldId id="259" r:id="rId7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8"/>
    <a:srgbClr val="CF818C"/>
    <a:srgbClr val="E34E4C"/>
    <a:srgbClr val="D81417"/>
    <a:srgbClr val="152B74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 autoAdjust="0"/>
    <p:restoredTop sz="86399"/>
  </p:normalViewPr>
  <p:slideViewPr>
    <p:cSldViewPr snapToGrid="0" showGuides="1">
      <p:cViewPr varScale="1">
        <p:scale>
          <a:sx n="96" d="100"/>
          <a:sy n="96" d="100"/>
        </p:scale>
        <p:origin x="936" y="160"/>
      </p:cViewPr>
      <p:guideLst>
        <p:guide orient="horz" pos="2330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/Users/xuyunfeng/Desktop/vi系统-11.jpgvi系统-11"/>
          <p:cNvPicPr>
            <a:picLocks noChangeAspect="1"/>
          </p:cNvPicPr>
          <p:nvPr userDrawn="1"/>
        </p:nvPicPr>
        <p:blipFill>
          <a:blip r:embed="rId11"/>
          <a:srcRect l="5" r="5"/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Users/xuyunfeng/Desktop/图片1.png图片1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6555" y="2057400"/>
            <a:ext cx="11302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相关性检测说明</a:t>
            </a:r>
            <a:endParaRPr kumimoji="1" 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063625"/>
            <a:ext cx="8888730" cy="38868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185" y="58229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olidFill>
                  <a:srgbClr val="FF0000"/>
                </a:solidFill>
                <a:sym typeface="+mn-ea"/>
              </a:rPr>
              <a:t>客户精机资料</a:t>
            </a:r>
            <a:endParaRPr 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30" y="4709795"/>
            <a:ext cx="6061075" cy="1721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10" y="563880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 dirty="0">
                <a:solidFill>
                  <a:srgbClr val="152B74"/>
                </a:solidFill>
                <a:cs typeface="微软雅黑" panose="020B0503020204020204" pitchFamily="34" charset="-122"/>
                <a:sym typeface="+mn-ea"/>
              </a:rPr>
              <a:t>测量取点方式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932180"/>
            <a:ext cx="6131560" cy="5411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932180"/>
            <a:ext cx="5345430" cy="1620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2800350"/>
            <a:ext cx="5074285" cy="1485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08115" y="4398645"/>
            <a:ext cx="560578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 point：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 surface(point 1～point 2),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Sidewall (point 5～point 6),and test the middle position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equirements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 </a:t>
            </a:r>
            <a:r>
              <a:rPr kumimoji="1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Color &amp;Reflectanceolor</a:t>
            </a:r>
            <a:r>
              <a:rPr kumimoji="1"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(from400~700nm).</a:t>
            </a:r>
            <a:endParaRPr kumimoji="1"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39560" y="5967095"/>
            <a:ext cx="505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rgbClr val="FF0000"/>
                </a:solidFill>
                <a:sym typeface="+mn-ea"/>
              </a:rPr>
              <a:t>手动将产品移动至测量点区域，采集该区域数据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Users/xuyunfeng/Desktop/图片1.png图片1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6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309" y="1398722"/>
            <a:ext cx="265987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感谢您给的机会！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8"/>
          <p:cNvSpPr txBox="1"/>
          <p:nvPr>
            <p:custDataLst>
              <p:tags r:id="rId3"/>
            </p:custDataLst>
          </p:nvPr>
        </p:nvSpPr>
        <p:spPr>
          <a:xfrm>
            <a:off x="451309" y="2186094"/>
            <a:ext cx="9853295" cy="2172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长园视觉科技（珠海）有限公司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地址：广东省珠海市高新区科技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号四楼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网站：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www.cygvision.com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3"/>
</p:tagLst>
</file>

<file path=ppt/tags/tag2.xml><?xml version="1.0" encoding="utf-8"?>
<p:tagLst xmlns:p="http://schemas.openxmlformats.org/presentationml/2006/main">
  <p:tag name="KSO_WM_FULL_TEXT_BEAUTIFY_COPY_ID" val="5"/>
</p:tagLst>
</file>

<file path=ppt/tags/tag3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22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42000753</cp:lastModifiedBy>
  <cp:revision>205</cp:revision>
  <dcterms:created xsi:type="dcterms:W3CDTF">2023-12-29T09:23:00Z</dcterms:created>
  <dcterms:modified xsi:type="dcterms:W3CDTF">2025-03-06T08:26:31Z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2052-11.8.2.10393</vt:lpwstr>
  </property>
  <property fmtid="{D5CDD505-2E9C-101B-9397-08002B2CF9AE}" pid="3" name="ICV">
    <vt:lpwstr>C211962E1B499D6AF58F8E65626D4DF0_43</vt:lpwstr>
  </property>
</Properties>
</file>