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28A85473-4245-AE02-CBD9-DE043C41EFC1}"/>
              </a:ext>
            </a:extLst>
          </p:cNvPr>
          <p:cNvGrpSpPr/>
          <p:nvPr/>
        </p:nvGrpSpPr>
        <p:grpSpPr>
          <a:xfrm>
            <a:off x="1066800" y="1234440"/>
            <a:ext cx="10165080" cy="1565672"/>
            <a:chOff x="1615440" y="1196340"/>
            <a:chExt cx="10165080" cy="15656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FF32537-4C03-ECEA-1727-512374F39EC2}"/>
                </a:ext>
              </a:extLst>
            </p:cNvPr>
            <p:cNvSpPr/>
            <p:nvPr/>
          </p:nvSpPr>
          <p:spPr>
            <a:xfrm>
              <a:off x="4352568" y="1196340"/>
              <a:ext cx="1493520" cy="5257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caffemodel</a:t>
              </a:r>
              <a:endPara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FBD153-92A3-B5EA-E667-3A638A5A6717}"/>
                </a:ext>
              </a:extLst>
            </p:cNvPr>
            <p:cNvSpPr/>
            <p:nvPr/>
          </p:nvSpPr>
          <p:spPr>
            <a:xfrm>
              <a:off x="4352568" y="2236232"/>
              <a:ext cx="1493520" cy="5257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prototxt</a:t>
              </a:r>
              <a:endPara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E61241C-1782-91AA-CD5B-6579F61EF378}"/>
                </a:ext>
              </a:extLst>
            </p:cNvPr>
            <p:cNvSpPr/>
            <p:nvPr/>
          </p:nvSpPr>
          <p:spPr>
            <a:xfrm>
              <a:off x="1615440" y="1722120"/>
              <a:ext cx="1211580" cy="5257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model.pth</a:t>
              </a:r>
              <a:endPara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02256BC-6CB8-390C-4DEC-EEB9B3B55A84}"/>
                </a:ext>
              </a:extLst>
            </p:cNvPr>
            <p:cNvSpPr/>
            <p:nvPr/>
          </p:nvSpPr>
          <p:spPr>
            <a:xfrm>
              <a:off x="7371636" y="1722120"/>
              <a:ext cx="1493520" cy="5257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model.q</a:t>
              </a:r>
              <a:endPara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94E3A8E-3314-79AD-AC89-B9DA96AE77E0}"/>
                </a:ext>
              </a:extLst>
            </p:cNvPr>
            <p:cNvSpPr/>
            <p:nvPr/>
          </p:nvSpPr>
          <p:spPr>
            <a:xfrm>
              <a:off x="10287000" y="1722120"/>
              <a:ext cx="1493520" cy="5313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model.wk</a:t>
              </a:r>
              <a:endParaRPr lang="zh-CN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32C94A41-6319-1B2E-29F1-D191A6A77BD9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 flipV="1">
              <a:off x="2827020" y="1459230"/>
              <a:ext cx="1525548" cy="525780"/>
            </a:xfrm>
            <a:prstGeom prst="bentConnector3">
              <a:avLst>
                <a:gd name="adj1" fmla="val 809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1A1341DF-5D27-A4D2-FD67-DA2A38CDE83D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2827020" y="1985010"/>
              <a:ext cx="1525548" cy="514112"/>
            </a:xfrm>
            <a:prstGeom prst="bentConnector3">
              <a:avLst>
                <a:gd name="adj1" fmla="val 809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9D17853-3F43-0D60-FF8D-C92A14052257}"/>
                </a:ext>
              </a:extLst>
            </p:cNvPr>
            <p:cNvSpPr txBox="1"/>
            <p:nvPr/>
          </p:nvSpPr>
          <p:spPr>
            <a:xfrm>
              <a:off x="2882622" y="16156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模型转换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9ABEE71C-9C2C-8CAE-07C6-BDD92A0A93D7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5846088" y="1459230"/>
              <a:ext cx="1525548" cy="525780"/>
            </a:xfrm>
            <a:prstGeom prst="bentConnector3">
              <a:avLst>
                <a:gd name="adj1" fmla="val 165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DD3224E7-35E9-0DEF-C0EC-BC7D522CADDE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5846088" y="1985010"/>
              <a:ext cx="1525548" cy="514112"/>
            </a:xfrm>
            <a:prstGeom prst="bentConnector3">
              <a:avLst>
                <a:gd name="adj1" fmla="val 165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59BDA1C-4A5D-D274-9EA0-B30FB2B95E3F}"/>
                </a:ext>
              </a:extLst>
            </p:cNvPr>
            <p:cNvSpPr txBox="1"/>
            <p:nvPr/>
          </p:nvSpPr>
          <p:spPr>
            <a:xfrm>
              <a:off x="6165294" y="16156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模型量化</a:t>
              </a: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8BA664DA-B579-4FC5-6C8F-92491779EB5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865156" y="1985010"/>
              <a:ext cx="1421844" cy="27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374C1BB-825B-4712-3BDC-ACE2C69D791E}"/>
                </a:ext>
              </a:extLst>
            </p:cNvPr>
            <p:cNvSpPr txBox="1"/>
            <p:nvPr/>
          </p:nvSpPr>
          <p:spPr>
            <a:xfrm>
              <a:off x="9022080" y="161567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模型编译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13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C009FC5C-9008-3C5B-B439-6D576572700A}"/>
              </a:ext>
            </a:extLst>
          </p:cNvPr>
          <p:cNvGrpSpPr/>
          <p:nvPr/>
        </p:nvGrpSpPr>
        <p:grpSpPr>
          <a:xfrm>
            <a:off x="2577229" y="1064215"/>
            <a:ext cx="3338965" cy="4861033"/>
            <a:chOff x="2577229" y="1064215"/>
            <a:chExt cx="3338965" cy="486103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4B12C0D-DA82-9039-8DE8-5A6783DBA7B7}"/>
                </a:ext>
              </a:extLst>
            </p:cNvPr>
            <p:cNvSpPr/>
            <p:nvPr/>
          </p:nvSpPr>
          <p:spPr>
            <a:xfrm>
              <a:off x="2972587" y="1596546"/>
              <a:ext cx="477552" cy="2473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A0C5295-D572-38D2-A1E4-8D149A7117BC}"/>
                </a:ext>
              </a:extLst>
            </p:cNvPr>
            <p:cNvSpPr/>
            <p:nvPr/>
          </p:nvSpPr>
          <p:spPr>
            <a:xfrm>
              <a:off x="2669219" y="2093412"/>
              <a:ext cx="1078017" cy="2400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GetWKFileSize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EC24C7B-AB55-AB6B-5AA0-8A0FFF0CC72A}"/>
                </a:ext>
              </a:extLst>
            </p:cNvPr>
            <p:cNvSpPr/>
            <p:nvPr/>
          </p:nvSpPr>
          <p:spPr>
            <a:xfrm>
              <a:off x="2577232" y="2596012"/>
              <a:ext cx="1261995" cy="2400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MallocModelBuf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26792BF-33D5-7FEB-8902-4128117AB53D}"/>
                </a:ext>
              </a:extLst>
            </p:cNvPr>
            <p:cNvSpPr/>
            <p:nvPr/>
          </p:nvSpPr>
          <p:spPr>
            <a:xfrm>
              <a:off x="2577232" y="3129415"/>
              <a:ext cx="1261995" cy="240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LoadModel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61BFF83-0F09-1691-BF57-19ABB4C60FC0}"/>
                </a:ext>
              </a:extLst>
            </p:cNvPr>
            <p:cNvSpPr/>
            <p:nvPr/>
          </p:nvSpPr>
          <p:spPr>
            <a:xfrm>
              <a:off x="2582712" y="3726485"/>
              <a:ext cx="1261996" cy="2400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GetTaskBufSize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81930A0-118D-CC5C-CDFE-2657D076D165}"/>
                </a:ext>
              </a:extLst>
            </p:cNvPr>
            <p:cNvSpPr/>
            <p:nvPr/>
          </p:nvSpPr>
          <p:spPr>
            <a:xfrm>
              <a:off x="2577229" y="4323554"/>
              <a:ext cx="1261996" cy="2400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MallocTaskBuf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菱形 14">
              <a:extLst>
                <a:ext uri="{FF2B5EF4-FFF2-40B4-BE49-F238E27FC236}">
                  <a16:creationId xmlns:a16="http://schemas.microsoft.com/office/drawing/2014/main" id="{4BB37786-C306-6A83-5473-7CC3A57061DB}"/>
                </a:ext>
              </a:extLst>
            </p:cNvPr>
            <p:cNvSpPr/>
            <p:nvPr/>
          </p:nvSpPr>
          <p:spPr>
            <a:xfrm>
              <a:off x="4771108" y="1064215"/>
              <a:ext cx="1030265" cy="40083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bExit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3996FF-A2D9-B777-AC31-53C56B066EB3}"/>
                </a:ext>
              </a:extLst>
            </p:cNvPr>
            <p:cNvSpPr/>
            <p:nvPr/>
          </p:nvSpPr>
          <p:spPr>
            <a:xfrm>
              <a:off x="4665421" y="1767259"/>
              <a:ext cx="1241640" cy="274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DataPreProcess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05A073-BCCA-4ABB-B3EF-4C5E1E046235}"/>
                </a:ext>
              </a:extLst>
            </p:cNvPr>
            <p:cNvSpPr/>
            <p:nvPr/>
          </p:nvSpPr>
          <p:spPr>
            <a:xfrm>
              <a:off x="4672464" y="2351222"/>
              <a:ext cx="1241640" cy="274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FillSrcData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DF7403-CCE1-09AD-6943-49DFA7FBBE29}"/>
                </a:ext>
              </a:extLst>
            </p:cNvPr>
            <p:cNvSpPr/>
            <p:nvPr/>
          </p:nvSpPr>
          <p:spPr>
            <a:xfrm>
              <a:off x="4672462" y="2945215"/>
              <a:ext cx="1241640" cy="2745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C080DE-AC0A-DC3A-52C8-B43873658372}"/>
                </a:ext>
              </a:extLst>
            </p:cNvPr>
            <p:cNvSpPr/>
            <p:nvPr/>
          </p:nvSpPr>
          <p:spPr>
            <a:xfrm>
              <a:off x="4665421" y="3507817"/>
              <a:ext cx="1241640" cy="268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4649E4-AFE0-DFD7-D9A9-5B93AD0EB457}"/>
                </a:ext>
              </a:extLst>
            </p:cNvPr>
            <p:cNvSpPr/>
            <p:nvPr/>
          </p:nvSpPr>
          <p:spPr>
            <a:xfrm>
              <a:off x="4672467" y="4059443"/>
              <a:ext cx="1241635" cy="268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 Other Thing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84BE165-796B-D831-09C2-00A06644C904}"/>
                </a:ext>
              </a:extLst>
            </p:cNvPr>
            <p:cNvSpPr/>
            <p:nvPr/>
          </p:nvSpPr>
          <p:spPr>
            <a:xfrm>
              <a:off x="4674559" y="4622056"/>
              <a:ext cx="1241635" cy="290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UnLoadModel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2D655B1-DEA4-CE68-B360-C25A548F906A}"/>
                </a:ext>
              </a:extLst>
            </p:cNvPr>
            <p:cNvSpPr/>
            <p:nvPr/>
          </p:nvSpPr>
          <p:spPr>
            <a:xfrm>
              <a:off x="4674557" y="5172711"/>
              <a:ext cx="1241635" cy="2901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FreeBuf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36EA6858-4A6E-388B-C306-C25AC24DE8B2}"/>
                </a:ext>
              </a:extLst>
            </p:cNvPr>
            <p:cNvSpPr/>
            <p:nvPr/>
          </p:nvSpPr>
          <p:spPr>
            <a:xfrm>
              <a:off x="4988745" y="5708647"/>
              <a:ext cx="594989" cy="2166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67C4F6D-6BA0-F82A-ADBA-E417B8A53DED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 flipH="1">
              <a:off x="3208228" y="1843934"/>
              <a:ext cx="3135" cy="24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8387363-B52F-E456-8826-424486E05398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>
              <a:off x="3208228" y="2333495"/>
              <a:ext cx="2" cy="262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EC2052C-32CC-723A-9157-93EFC3E618D0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3208230" y="2836095"/>
              <a:ext cx="0" cy="293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69BE1C1-D6AD-2F1C-334F-EA4389FE9BEF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3208230" y="3369499"/>
              <a:ext cx="5480" cy="356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CB74C14-0B7E-113F-F65C-04AE69E674F1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3208227" y="3966568"/>
              <a:ext cx="5483" cy="356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A36EBCB-49D9-E4DB-AA11-22E383008F1D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5286241" y="2041789"/>
              <a:ext cx="7043" cy="309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E903C4D-4D59-3A48-4601-83329694978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5293282" y="2625752"/>
              <a:ext cx="2" cy="319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5A5D2D2-2257-0796-FAD4-86A027A15C12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5286241" y="3219742"/>
              <a:ext cx="7041" cy="2880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9EBF3FC-AF7D-F1E1-0545-C84BD01766D6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5286241" y="3776071"/>
              <a:ext cx="7044" cy="283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1975E25-8612-1EC0-1EBF-AACFE7175866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5295375" y="4912220"/>
              <a:ext cx="2" cy="260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C2410143-4F18-B932-6808-82A19A820090}"/>
                </a:ext>
              </a:extLst>
            </p:cNvPr>
            <p:cNvCxnSpPr>
              <a:cxnSpLocks/>
              <a:stCxn id="15" idx="3"/>
              <a:endCxn id="21" idx="3"/>
            </p:cNvCxnSpPr>
            <p:nvPr/>
          </p:nvCxnSpPr>
          <p:spPr>
            <a:xfrm>
              <a:off x="5801373" y="1264631"/>
              <a:ext cx="114821" cy="3502507"/>
            </a:xfrm>
            <a:prstGeom prst="bentConnector3">
              <a:avLst>
                <a:gd name="adj1" fmla="val 29909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F30235FF-A42E-6513-3A3D-62AC6B09F549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5286241" y="1465046"/>
              <a:ext cx="0" cy="302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AC16517D-5FB8-3C3A-C5EB-F7C70AE023D8}"/>
                </a:ext>
              </a:extLst>
            </p:cNvPr>
            <p:cNvCxnSpPr>
              <a:cxnSpLocks/>
              <a:stCxn id="20" idx="1"/>
              <a:endCxn id="15" idx="1"/>
            </p:cNvCxnSpPr>
            <p:nvPr/>
          </p:nvCxnSpPr>
          <p:spPr>
            <a:xfrm rot="10800000" flipH="1">
              <a:off x="4672466" y="1264632"/>
              <a:ext cx="98641" cy="2928939"/>
            </a:xfrm>
            <a:prstGeom prst="bentConnector3">
              <a:avLst>
                <a:gd name="adj1" fmla="val -2317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D664CC1A-510F-981D-1B58-D2950FB2E77E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rot="5400000" flipH="1" flipV="1">
              <a:off x="2497523" y="1774919"/>
              <a:ext cx="3499422" cy="2078014"/>
            </a:xfrm>
            <a:prstGeom prst="bentConnector5">
              <a:avLst>
                <a:gd name="adj1" fmla="val -6533"/>
                <a:gd name="adj2" fmla="val 42239"/>
                <a:gd name="adj3" fmla="val 10653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BCAC4B43-B549-09DC-3D69-4CF44BB10F42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flipH="1">
              <a:off x="5286240" y="5462875"/>
              <a:ext cx="9135" cy="245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83494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34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lemon tree</dc:creator>
  <cp:lastModifiedBy>智勇 叶</cp:lastModifiedBy>
  <cp:revision>7</cp:revision>
  <dcterms:created xsi:type="dcterms:W3CDTF">2023-08-09T12:44:55Z</dcterms:created>
  <dcterms:modified xsi:type="dcterms:W3CDTF">2024-06-02T09:13:14Z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