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1592" y="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74E3B-0891-8F5F-4BE6-2A0042536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9DD9BA-8E85-9B86-2938-A70F47B78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8FCF9-EEAD-9107-7BBB-FAA6B605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65F9-0736-4F5D-B77E-279E5F8B04B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9A962-8CF2-7C04-D7FF-19907673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32F8D-6F2F-4BD1-2992-73C1E496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7A36-6204-43EF-8297-6AF02609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2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31FF1-20B2-8AE2-F672-14933681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37A71-1D65-35A4-27CA-BB764671C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DB875-FC41-A1BD-8924-1BC4726B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65F9-0736-4F5D-B77E-279E5F8B04B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4AFB9-4317-69C7-43C5-A4142C2E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736D9-6FA5-B7C2-2A73-98E32DCB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7A36-6204-43EF-8297-6AF02609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3C88-56AE-4044-2A85-1C8A314F3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C6FFDE-2F58-30AD-4996-AB47FA760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2888B-3286-1DAA-0BC8-26DB0FE2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65F9-0736-4F5D-B77E-279E5F8B04B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7E55A-1A8A-6DD1-9796-F7EA401D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A3C64-8072-D9EC-0EBB-7FCA4298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7A36-6204-43EF-8297-6AF02609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3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31E6A-3678-1558-B1A6-4ED900EC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20310-779C-D7E6-6454-6EB92FF32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C74D7-A523-4A48-9C02-CD5D4D15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65F9-0736-4F5D-B77E-279E5F8B04B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521D4-6449-C621-A223-6EE4EA51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42C87-417E-C038-E358-044E1F1F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7A36-6204-43EF-8297-6AF02609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5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FAB80-71C1-329E-03C1-45D7B47F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03C6D3-2432-0B8E-DCE2-A2E64F1BF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FD87E-11E5-79E9-0BEB-B75359A5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65F9-0736-4F5D-B77E-279E5F8B04B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B2BDD-5D08-E536-7B4B-5D994EB3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0D519-B514-05FE-BEEB-9A44AAA8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7A36-6204-43EF-8297-6AF02609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7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CB950-4B66-03FE-1EDD-AC9709C7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6CF55-06A5-4F30-5702-E0EDF8C64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2295F7-EA10-D317-B5B7-31D7B62A7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FAE77B-0475-5647-0276-FD41619F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65F9-0736-4F5D-B77E-279E5F8B04B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7DE636-A5A1-0DF5-0C5A-15342CDC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7F02F-9DB9-B940-CA1F-1D4F3335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7A36-6204-43EF-8297-6AF02609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7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E9C70-ECEB-446F-D13E-A0C0843A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5B3A7B-1625-77E4-BABC-F3AB9AD32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6BA8B6-F54C-9495-8F46-7A1B96E49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852BF7-84CA-F136-9473-7C2544396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9CF71E-3E64-54F6-53E3-A59B2B0F5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1BF21E-4B07-6D55-278F-84CE2514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65F9-0736-4F5D-B77E-279E5F8B04B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0E5762-D17F-E6E5-7A55-EA9B8F31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81978C-DFD7-E489-2864-7177F9F3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7A36-6204-43EF-8297-6AF02609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60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E6785-988D-B445-C463-68CEF3E9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176222-42C9-0335-8384-69776641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65F9-0736-4F5D-B77E-279E5F8B04B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41679F-2720-9B7A-35B0-925AA559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F46581-1E8C-3A95-1BC4-B3ABFF6B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7A36-6204-43EF-8297-6AF02609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70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792C60-F48C-D15D-7B6A-F93A73F4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65F9-0736-4F5D-B77E-279E5F8B04B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10F2F1-AB58-00C1-146A-92B84A64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2B8A37-2919-93C5-079C-E22B658B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7A36-6204-43EF-8297-6AF02609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99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64D8D-C10D-41E0-A1EA-E3F799E7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792E5-52E0-9CD7-E95F-AF48BE35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25BC17-67F9-CFB4-CB26-B87B2DD65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7FC560-14AF-2D05-B938-A4748ACE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65F9-0736-4F5D-B77E-279E5F8B04B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CC9D95-5A9D-8DA7-209F-1FF1366B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EA1895-5FA9-4B6E-CA9D-86183B32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7A36-6204-43EF-8297-6AF02609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05491-776A-4434-E725-7644DD9D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3AD99B-A512-AC59-2DBE-264A29987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82F6F-9A06-176E-33FF-58E7669A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59C40C-DE70-3184-EC26-E75D32DC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65F9-0736-4F5D-B77E-279E5F8B04B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CC502-247D-BFFE-A752-EEF2C8F7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15E49-2EF6-7EB1-9D04-8F2098E7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7A36-6204-43EF-8297-6AF02609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93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3E7D51-E8A8-AB1C-BA24-6F425354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89C2C-D60F-0F7F-E004-947DD85E5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0AFF5-EF84-08C1-18F7-B685E62F4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265F9-0736-4F5D-B77E-279E5F8B04B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37133-7876-1A3B-496C-02C81B18A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E90C8-DF52-5EC3-1C4D-726985ACF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7A36-6204-43EF-8297-6AF02609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8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57C9BF-589D-65FB-1511-1E99045B5396}"/>
              </a:ext>
            </a:extLst>
          </p:cNvPr>
          <p:cNvGrpSpPr/>
          <p:nvPr/>
        </p:nvGrpSpPr>
        <p:grpSpPr>
          <a:xfrm>
            <a:off x="623344" y="285181"/>
            <a:ext cx="5394279" cy="6102556"/>
            <a:chOff x="623344" y="285181"/>
            <a:chExt cx="5394279" cy="6102556"/>
          </a:xfrm>
        </p:grpSpPr>
        <p:pic>
          <p:nvPicPr>
            <p:cNvPr id="1026" name="Picture 2" descr="The structure of the FastSpeech2+HiFi-GAN model. We implemented the multi-speaker FastSpeech2 by adding the speaker encoder module.">
              <a:extLst>
                <a:ext uri="{FF2B5EF4-FFF2-40B4-BE49-F238E27FC236}">
                  <a16:creationId xmlns:a16="http://schemas.microsoft.com/office/drawing/2014/main" id="{F3C12DF7-508E-E450-ED84-B111CD5330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3714" r="-2410"/>
            <a:stretch/>
          </p:blipFill>
          <p:spPr bwMode="auto">
            <a:xfrm>
              <a:off x="623344" y="470263"/>
              <a:ext cx="5394279" cy="5917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4BDC8AA-677E-DBBC-CAA2-B47E12FF094A}"/>
                </a:ext>
              </a:extLst>
            </p:cNvPr>
            <p:cNvSpPr/>
            <p:nvPr/>
          </p:nvSpPr>
          <p:spPr>
            <a:xfrm>
              <a:off x="4571999" y="1282535"/>
              <a:ext cx="1056904" cy="5304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Face Landmark</a:t>
              </a: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Decoder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9A7F706E-B532-EF4A-6F4F-CEB05B9BCFB5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3400301" y="1812967"/>
              <a:ext cx="1700150" cy="72439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28" name="Picture 4" descr="Face Landmark 샘플 예제">
              <a:extLst>
                <a:ext uri="{FF2B5EF4-FFF2-40B4-BE49-F238E27FC236}">
                  <a16:creationId xmlns:a16="http://schemas.microsoft.com/office/drawing/2014/main" id="{858E5887-ADF7-E071-59D9-D41D38A66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2948" y="285181"/>
              <a:ext cx="815005" cy="652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8AD86D4-93D2-A1E2-86C0-C90E4F0C89DF}"/>
                </a:ext>
              </a:extLst>
            </p:cNvPr>
            <p:cNvCxnSpPr>
              <a:stCxn id="5" idx="0"/>
              <a:endCxn id="1028" idx="2"/>
            </p:cNvCxnSpPr>
            <p:nvPr/>
          </p:nvCxnSpPr>
          <p:spPr>
            <a:xfrm flipV="1">
              <a:off x="5100451" y="937185"/>
              <a:ext cx="0" cy="345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06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0E27D7FD-658C-059D-F7F5-E054ECEA2EBC}"/>
              </a:ext>
            </a:extLst>
          </p:cNvPr>
          <p:cNvGrpSpPr/>
          <p:nvPr/>
        </p:nvGrpSpPr>
        <p:grpSpPr>
          <a:xfrm>
            <a:off x="1603169" y="379722"/>
            <a:ext cx="8364187" cy="4044189"/>
            <a:chOff x="1603169" y="379722"/>
            <a:chExt cx="8364187" cy="40441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104E97B-714E-18B7-F91D-419A0ADFFAD8}"/>
                </a:ext>
              </a:extLst>
            </p:cNvPr>
            <p:cNvSpPr/>
            <p:nvPr/>
          </p:nvSpPr>
          <p:spPr>
            <a:xfrm>
              <a:off x="1603169" y="2256312"/>
              <a:ext cx="8364187" cy="585849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Transformer-Based Neural Language Modeling</a:t>
              </a:r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B664E3CA-775F-BB0A-0666-9665B05AF5CD}"/>
                </a:ext>
              </a:extLst>
            </p:cNvPr>
            <p:cNvGrpSpPr/>
            <p:nvPr/>
          </p:nvGrpSpPr>
          <p:grpSpPr>
            <a:xfrm>
              <a:off x="1633538" y="2838986"/>
              <a:ext cx="2193181" cy="1477446"/>
              <a:chOff x="1789113" y="2842161"/>
              <a:chExt cx="2193181" cy="1477446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37A763B-6703-A9AE-C72E-07DAEAE6757F}"/>
                  </a:ext>
                </a:extLst>
              </p:cNvPr>
              <p:cNvSpPr/>
              <p:nvPr/>
            </p:nvSpPr>
            <p:spPr>
              <a:xfrm>
                <a:off x="1789113" y="3373580"/>
                <a:ext cx="2193181" cy="27808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G2P Conversion</a:t>
                </a:r>
                <a:endParaRPr lang="ko-KR" altLang="en-US"/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99B1CFBA-1A85-A4ED-352A-AFECAB52DFF2}"/>
                  </a:ext>
                </a:extLst>
              </p:cNvPr>
              <p:cNvGrpSpPr/>
              <p:nvPr/>
            </p:nvGrpSpPr>
            <p:grpSpPr>
              <a:xfrm>
                <a:off x="2327153" y="2842161"/>
                <a:ext cx="288966" cy="531420"/>
                <a:chOff x="1733799" y="3017320"/>
                <a:chExt cx="288966" cy="531420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8EB860E5-F793-680A-88FC-53FA52F02D0B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B7500BDF-A409-3697-47A5-381B06D0EE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7EED4D2D-F144-CFD3-149E-6415DD1A1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D5978F1-5056-E3B1-BF75-19F8F276386A}"/>
                  </a:ext>
                </a:extLst>
              </p:cNvPr>
              <p:cNvGrpSpPr/>
              <p:nvPr/>
            </p:nvGrpSpPr>
            <p:grpSpPr>
              <a:xfrm>
                <a:off x="2760602" y="2842161"/>
                <a:ext cx="288966" cy="531420"/>
                <a:chOff x="1733799" y="3017320"/>
                <a:chExt cx="288966" cy="53142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AA9CB27C-BF16-1066-F1DE-4CCED694E7B9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3CD97225-C3B4-71A2-C6DE-7E4BBCDAD0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20B1179E-AD47-FC02-8412-97D146D12A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6871ED7-D220-F882-1800-3DC149D28EE6}"/>
                  </a:ext>
                </a:extLst>
              </p:cNvPr>
              <p:cNvGrpSpPr/>
              <p:nvPr/>
            </p:nvGrpSpPr>
            <p:grpSpPr>
              <a:xfrm>
                <a:off x="3194050" y="2842161"/>
                <a:ext cx="288966" cy="531420"/>
                <a:chOff x="1733799" y="3017320"/>
                <a:chExt cx="288966" cy="53142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FD6A0C82-9A7B-5BB0-2B0E-400D5F4858B8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8" name="직선 화살표 연결선 27">
                  <a:extLst>
                    <a:ext uri="{FF2B5EF4-FFF2-40B4-BE49-F238E27FC236}">
                      <a16:creationId xmlns:a16="http://schemas.microsoft.com/office/drawing/2014/main" id="{1FA63552-FE6E-79B1-3869-76638D383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화살표 연결선 28">
                  <a:extLst>
                    <a:ext uri="{FF2B5EF4-FFF2-40B4-BE49-F238E27FC236}">
                      <a16:creationId xmlns:a16="http://schemas.microsoft.com/office/drawing/2014/main" id="{876FC909-D854-09E0-0130-00658E4ED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말풍선: 사각형 30">
                <a:extLst>
                  <a:ext uri="{FF2B5EF4-FFF2-40B4-BE49-F238E27FC236}">
                    <a16:creationId xmlns:a16="http://schemas.microsoft.com/office/drawing/2014/main" id="{EEC58E1D-0644-6F5B-8495-31614C41B0EC}"/>
                  </a:ext>
                </a:extLst>
              </p:cNvPr>
              <p:cNvSpPr/>
              <p:nvPr/>
            </p:nvSpPr>
            <p:spPr>
              <a:xfrm>
                <a:off x="2369334" y="3843357"/>
                <a:ext cx="1032740" cy="476250"/>
              </a:xfrm>
              <a:prstGeom prst="wedgeRectCallou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Text</a:t>
                </a:r>
                <a:endParaRPr lang="ko-KR" altLang="en-US"/>
              </a:p>
            </p:txBody>
          </p: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1078F53E-D051-F2CB-C97A-F1C3A24EA833}"/>
                  </a:ext>
                </a:extLst>
              </p:cNvPr>
              <p:cNvCxnSpPr>
                <a:cxnSpLocks/>
                <a:stCxn id="31" idx="0"/>
                <a:endCxn id="8" idx="2"/>
              </p:cNvCxnSpPr>
              <p:nvPr/>
            </p:nvCxnSpPr>
            <p:spPr>
              <a:xfrm flipV="1">
                <a:off x="2885704" y="3651662"/>
                <a:ext cx="0" cy="19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3139757-59B6-2B93-017A-2648598C8B4A}"/>
                </a:ext>
              </a:extLst>
            </p:cNvPr>
            <p:cNvGrpSpPr/>
            <p:nvPr/>
          </p:nvGrpSpPr>
          <p:grpSpPr>
            <a:xfrm>
              <a:off x="3968913" y="2838986"/>
              <a:ext cx="2193181" cy="1001196"/>
              <a:chOff x="1789113" y="2842161"/>
              <a:chExt cx="2193181" cy="1001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ECE9AE2-847F-AABF-4ED2-B8C313C224FF}"/>
                  </a:ext>
                </a:extLst>
              </p:cNvPr>
              <p:cNvSpPr/>
              <p:nvPr/>
            </p:nvSpPr>
            <p:spPr>
              <a:xfrm>
                <a:off x="1789113" y="3373580"/>
                <a:ext cx="2193181" cy="27808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err="1"/>
                  <a:t>Encodec</a:t>
                </a:r>
                <a:endParaRPr lang="ko-KR" altLang="en-US"/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20FD7CD1-3323-06C1-9FED-480B13741A75}"/>
                  </a:ext>
                </a:extLst>
              </p:cNvPr>
              <p:cNvGrpSpPr/>
              <p:nvPr/>
            </p:nvGrpSpPr>
            <p:grpSpPr>
              <a:xfrm>
                <a:off x="2327153" y="2842161"/>
                <a:ext cx="288966" cy="531420"/>
                <a:chOff x="1733799" y="3017320"/>
                <a:chExt cx="288966" cy="531420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EB79094E-B89F-F884-521A-BD7DAE0C194C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1" name="직선 화살표 연결선 70">
                  <a:extLst>
                    <a:ext uri="{FF2B5EF4-FFF2-40B4-BE49-F238E27FC236}">
                      <a16:creationId xmlns:a16="http://schemas.microsoft.com/office/drawing/2014/main" id="{B0092732-6409-2A9C-4FE0-1142665DAA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B0F7A254-7D39-26DF-1DC2-66B904562F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89B73A33-3262-9C1B-BA7D-44AF90059E3E}"/>
                  </a:ext>
                </a:extLst>
              </p:cNvPr>
              <p:cNvGrpSpPr/>
              <p:nvPr/>
            </p:nvGrpSpPr>
            <p:grpSpPr>
              <a:xfrm>
                <a:off x="2760602" y="2842161"/>
                <a:ext cx="288966" cy="531420"/>
                <a:chOff x="1733799" y="3017320"/>
                <a:chExt cx="288966" cy="53142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59A8781-CCA9-07BB-B03F-9E71AA79D398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83EE4AB3-5455-31FB-8C4B-F1A80D24EE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화살표 연결선 68">
                  <a:extLst>
                    <a:ext uri="{FF2B5EF4-FFF2-40B4-BE49-F238E27FC236}">
                      <a16:creationId xmlns:a16="http://schemas.microsoft.com/office/drawing/2014/main" id="{C8546EA4-C1AE-493E-33EF-9F3E45CB54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0CC2947C-5CB7-E9E9-31C5-E4D8D82D9475}"/>
                  </a:ext>
                </a:extLst>
              </p:cNvPr>
              <p:cNvGrpSpPr/>
              <p:nvPr/>
            </p:nvGrpSpPr>
            <p:grpSpPr>
              <a:xfrm>
                <a:off x="3194050" y="2842161"/>
                <a:ext cx="288966" cy="531420"/>
                <a:chOff x="1733799" y="3017320"/>
                <a:chExt cx="288966" cy="53142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336FB800-ECF0-4E30-3A27-001F5B090329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5" name="직선 화살표 연결선 64">
                  <a:extLst>
                    <a:ext uri="{FF2B5EF4-FFF2-40B4-BE49-F238E27FC236}">
                      <a16:creationId xmlns:a16="http://schemas.microsoft.com/office/drawing/2014/main" id="{6CFF0EBB-3351-6D6A-BDA0-608786ED3B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화살표 연결선 65">
                  <a:extLst>
                    <a:ext uri="{FF2B5EF4-FFF2-40B4-BE49-F238E27FC236}">
                      <a16:creationId xmlns:a16="http://schemas.microsoft.com/office/drawing/2014/main" id="{E8CDB38C-8AD9-D32D-DABD-DD19B9CEA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A1DC90B-7A3A-C5E5-36AB-609C92DB9979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 flipV="1">
                <a:off x="2885704" y="3651662"/>
                <a:ext cx="0" cy="19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8AC57531-090E-DB22-E73D-1DB205142B1D}"/>
                </a:ext>
              </a:extLst>
            </p:cNvPr>
            <p:cNvGrpSpPr/>
            <p:nvPr/>
          </p:nvGrpSpPr>
          <p:grpSpPr>
            <a:xfrm>
              <a:off x="7210262" y="1172050"/>
              <a:ext cx="2456208" cy="1084262"/>
              <a:chOff x="7210262" y="1130258"/>
              <a:chExt cx="2456208" cy="1084262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B4CAEA49-CEDA-1DF0-0D7E-8721A50AAB88}"/>
                  </a:ext>
                </a:extLst>
              </p:cNvPr>
              <p:cNvSpPr/>
              <p:nvPr/>
            </p:nvSpPr>
            <p:spPr>
              <a:xfrm>
                <a:off x="7210262" y="1353764"/>
                <a:ext cx="2456205" cy="27808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err="1"/>
                  <a:t>Decodec</a:t>
                </a:r>
                <a:endParaRPr lang="ko-KR" altLang="en-US"/>
              </a:p>
            </p:txBody>
          </p: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A3C09E28-115A-ED09-C2B6-1D11B6474CC1}"/>
                  </a:ext>
                </a:extLst>
              </p:cNvPr>
              <p:cNvGrpSpPr/>
              <p:nvPr/>
            </p:nvGrpSpPr>
            <p:grpSpPr>
              <a:xfrm>
                <a:off x="7210262" y="1683100"/>
                <a:ext cx="288966" cy="531420"/>
                <a:chOff x="1733799" y="3017320"/>
                <a:chExt cx="288966" cy="531420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1CFE74BE-A5ED-F3EB-C11E-7F5DEDDD9112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6" name="직선 화살표 연결선 85">
                  <a:extLst>
                    <a:ext uri="{FF2B5EF4-FFF2-40B4-BE49-F238E27FC236}">
                      <a16:creationId xmlns:a16="http://schemas.microsoft.com/office/drawing/2014/main" id="{428CDC7A-BC26-5FD2-DBAE-DA0140B6B1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화살표 연결선 86">
                  <a:extLst>
                    <a:ext uri="{FF2B5EF4-FFF2-40B4-BE49-F238E27FC236}">
                      <a16:creationId xmlns:a16="http://schemas.microsoft.com/office/drawing/2014/main" id="{BD72AF0A-6E8D-3806-9EDD-1355E5AD1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07CAE029-6733-704F-F6F7-692BBAAE1D7B}"/>
                  </a:ext>
                </a:extLst>
              </p:cNvPr>
              <p:cNvGrpSpPr/>
              <p:nvPr/>
            </p:nvGrpSpPr>
            <p:grpSpPr>
              <a:xfrm>
                <a:off x="7643711" y="1683100"/>
                <a:ext cx="288966" cy="531420"/>
                <a:chOff x="1733799" y="3017320"/>
                <a:chExt cx="288966" cy="531420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E36B05D2-3872-EAB6-6B45-B7E475BE76BC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3" name="직선 화살표 연결선 82">
                  <a:extLst>
                    <a:ext uri="{FF2B5EF4-FFF2-40B4-BE49-F238E27FC236}">
                      <a16:creationId xmlns:a16="http://schemas.microsoft.com/office/drawing/2014/main" id="{0D3C897A-F517-FF92-3C73-DD1CEED3D7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화살표 연결선 83">
                  <a:extLst>
                    <a:ext uri="{FF2B5EF4-FFF2-40B4-BE49-F238E27FC236}">
                      <a16:creationId xmlns:a16="http://schemas.microsoft.com/office/drawing/2014/main" id="{459A3EA3-5F5A-FE29-53E1-CD09FCB24E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40476556-9D6C-B059-8093-D8277340CEBB}"/>
                  </a:ext>
                </a:extLst>
              </p:cNvPr>
              <p:cNvGrpSpPr/>
              <p:nvPr/>
            </p:nvGrpSpPr>
            <p:grpSpPr>
              <a:xfrm>
                <a:off x="8077159" y="1683100"/>
                <a:ext cx="288966" cy="531420"/>
                <a:chOff x="1733799" y="3017320"/>
                <a:chExt cx="288966" cy="531420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189E6F9B-A92F-3329-257D-8833B906BBAB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0" name="직선 화살표 연결선 79">
                  <a:extLst>
                    <a:ext uri="{FF2B5EF4-FFF2-40B4-BE49-F238E27FC236}">
                      <a16:creationId xmlns:a16="http://schemas.microsoft.com/office/drawing/2014/main" id="{F5AA5358-ACB7-0FBC-A849-767C923A46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화살표 연결선 80">
                  <a:extLst>
                    <a:ext uri="{FF2B5EF4-FFF2-40B4-BE49-F238E27FC236}">
                      <a16:creationId xmlns:a16="http://schemas.microsoft.com/office/drawing/2014/main" id="{8D4659ED-C7EE-03F5-A050-3711C5332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E5BE9BC2-DA54-0EAA-9FC3-97BAD23506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0607" y="1130258"/>
                <a:ext cx="0" cy="19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3B4C7E2-B987-5DE0-A525-6395D2C0B527}"/>
                  </a:ext>
                </a:extLst>
              </p:cNvPr>
              <p:cNvGrpSpPr/>
              <p:nvPr/>
            </p:nvGrpSpPr>
            <p:grpSpPr>
              <a:xfrm>
                <a:off x="8510607" y="1683100"/>
                <a:ext cx="288966" cy="531420"/>
                <a:chOff x="1733799" y="3017320"/>
                <a:chExt cx="288966" cy="53142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5214876D-EFE4-1A8A-72BC-DEBFDC223A82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0" name="직선 화살표 연결선 89">
                  <a:extLst>
                    <a:ext uri="{FF2B5EF4-FFF2-40B4-BE49-F238E27FC236}">
                      <a16:creationId xmlns:a16="http://schemas.microsoft.com/office/drawing/2014/main" id="{CFB363A6-BB6D-5A7E-8B79-3B97929C7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화살표 연결선 90">
                  <a:extLst>
                    <a:ext uri="{FF2B5EF4-FFF2-40B4-BE49-F238E27FC236}">
                      <a16:creationId xmlns:a16="http://schemas.microsoft.com/office/drawing/2014/main" id="{9DC28A6A-64F5-011F-1228-039491C62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F04FD09E-FC02-D402-C630-5036618A1967}"/>
                  </a:ext>
                </a:extLst>
              </p:cNvPr>
              <p:cNvGrpSpPr/>
              <p:nvPr/>
            </p:nvGrpSpPr>
            <p:grpSpPr>
              <a:xfrm>
                <a:off x="8944056" y="1683100"/>
                <a:ext cx="288966" cy="531420"/>
                <a:chOff x="1733799" y="3017320"/>
                <a:chExt cx="288966" cy="531420"/>
              </a:xfrm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27833C35-AC83-EF25-E1B8-FAAD95D2BFE3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화살표 연결선 93">
                  <a:extLst>
                    <a:ext uri="{FF2B5EF4-FFF2-40B4-BE49-F238E27FC236}">
                      <a16:creationId xmlns:a16="http://schemas.microsoft.com/office/drawing/2014/main" id="{B708D520-330C-59E6-203D-E27987D0F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화살표 연결선 94">
                  <a:extLst>
                    <a:ext uri="{FF2B5EF4-FFF2-40B4-BE49-F238E27FC236}">
                      <a16:creationId xmlns:a16="http://schemas.microsoft.com/office/drawing/2014/main" id="{29C0893F-A699-9C13-A254-A857935A4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A7DD5E1-6794-3813-460C-EE65773FB131}"/>
                  </a:ext>
                </a:extLst>
              </p:cNvPr>
              <p:cNvGrpSpPr/>
              <p:nvPr/>
            </p:nvGrpSpPr>
            <p:grpSpPr>
              <a:xfrm>
                <a:off x="9377504" y="1683100"/>
                <a:ext cx="288966" cy="531420"/>
                <a:chOff x="1733799" y="3017320"/>
                <a:chExt cx="288966" cy="53142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0D1E8B6B-6043-94A0-1992-F7DAFFDD8A62}"/>
                    </a:ext>
                  </a:extLst>
                </p:cNvPr>
                <p:cNvSpPr/>
                <p:nvPr/>
              </p:nvSpPr>
              <p:spPr>
                <a:xfrm>
                  <a:off x="1733799" y="3143990"/>
                  <a:ext cx="288966" cy="278081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8" name="직선 화살표 연결선 97">
                  <a:extLst>
                    <a:ext uri="{FF2B5EF4-FFF2-40B4-BE49-F238E27FC236}">
                      <a16:creationId xmlns:a16="http://schemas.microsoft.com/office/drawing/2014/main" id="{854478A3-9700-2FD9-6C2A-01E9C17F0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422071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화살표 연결선 98">
                  <a:extLst>
                    <a:ext uri="{FF2B5EF4-FFF2-40B4-BE49-F238E27FC236}">
                      <a16:creationId xmlns:a16="http://schemas.microsoft.com/office/drawing/2014/main" id="{91B3A6EB-427D-B355-B544-07670CFFE2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282" y="3017320"/>
                  <a:ext cx="0" cy="1266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1AFE421F-F052-C280-FF97-F2D5CA833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887" y="3898650"/>
              <a:ext cx="525261" cy="525261"/>
            </a:xfrm>
            <a:prstGeom prst="rect">
              <a:avLst/>
            </a:prstGeom>
          </p:spPr>
        </p:pic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787D79F1-0959-6713-E36F-043C84F49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4357" y="379722"/>
              <a:ext cx="952500" cy="95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292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고재현</dc:creator>
  <cp:lastModifiedBy>고재현</cp:lastModifiedBy>
  <cp:revision>8</cp:revision>
  <dcterms:created xsi:type="dcterms:W3CDTF">2023-10-27T06:57:31Z</dcterms:created>
  <dcterms:modified xsi:type="dcterms:W3CDTF">2023-11-17T06:01:15Z</dcterms:modified>
</cp:coreProperties>
</file>