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BCF"/>
    <a:srgbClr val="7ED46A"/>
    <a:srgbClr val="E9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FE453-A442-46FE-A5FC-DF87653781E8}" v="167" dt="2020-06-24T05:50:4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은 김" userId="c0f6b746f4470f8e" providerId="LiveId" clId="{C0FFE453-A442-46FE-A5FC-DF87653781E8}"/>
    <pc:docChg chg="undo custSel addSld modSld">
      <pc:chgData name="예은 김" userId="c0f6b746f4470f8e" providerId="LiveId" clId="{C0FFE453-A442-46FE-A5FC-DF87653781E8}" dt="2020-06-24T05:50:46.040" v="497"/>
      <pc:docMkLst>
        <pc:docMk/>
      </pc:docMkLst>
      <pc:sldChg chg="addSp delSp modSp modAnim">
        <pc:chgData name="예은 김" userId="c0f6b746f4470f8e" providerId="LiveId" clId="{C0FFE453-A442-46FE-A5FC-DF87653781E8}" dt="2020-06-24T05:50:46.040" v="497"/>
        <pc:sldMkLst>
          <pc:docMk/>
          <pc:sldMk cId="2019660611" sldId="256"/>
        </pc:sldMkLst>
        <pc:spChg chg="add mod">
          <ac:chgData name="예은 김" userId="c0f6b746f4470f8e" providerId="LiveId" clId="{C0FFE453-A442-46FE-A5FC-DF87653781E8}" dt="2020-06-24T05:48:33.802" v="471" actId="2085"/>
          <ac:spMkLst>
            <pc:docMk/>
            <pc:sldMk cId="2019660611" sldId="256"/>
            <ac:spMk id="2" creationId="{3B646C6F-5B0A-4FF2-ABBC-1D49A62492AF}"/>
          </ac:spMkLst>
        </pc:spChg>
        <pc:spChg chg="mod topLvl">
          <ac:chgData name="예은 김" userId="c0f6b746f4470f8e" providerId="LiveId" clId="{C0FFE453-A442-46FE-A5FC-DF87653781E8}" dt="2020-06-24T02:22:43.487" v="119" actId="165"/>
          <ac:spMkLst>
            <pc:docMk/>
            <pc:sldMk cId="2019660611" sldId="256"/>
            <ac:spMk id="4" creationId="{3269BE71-5125-4CD0-8300-7A5F170A79A0}"/>
          </ac:spMkLst>
        </pc:spChg>
        <pc:spChg chg="mod topLvl">
          <ac:chgData name="예은 김" userId="c0f6b746f4470f8e" providerId="LiveId" clId="{C0FFE453-A442-46FE-A5FC-DF87653781E8}" dt="2020-06-24T02:22:43.487" v="119" actId="165"/>
          <ac:spMkLst>
            <pc:docMk/>
            <pc:sldMk cId="2019660611" sldId="256"/>
            <ac:spMk id="5" creationId="{27B45F43-F924-4074-8293-F73B214A3F5B}"/>
          </ac:spMkLst>
        </pc:spChg>
        <pc:spChg chg="mod topLvl">
          <ac:chgData name="예은 김" userId="c0f6b746f4470f8e" providerId="LiveId" clId="{C0FFE453-A442-46FE-A5FC-DF87653781E8}" dt="2020-06-24T02:22:43.487" v="119" actId="165"/>
          <ac:spMkLst>
            <pc:docMk/>
            <pc:sldMk cId="2019660611" sldId="256"/>
            <ac:spMk id="6" creationId="{665CC31D-F8C8-48F6-8168-E3649964969C}"/>
          </ac:spMkLst>
        </pc:spChg>
        <pc:spChg chg="mod topLvl">
          <ac:chgData name="예은 김" userId="c0f6b746f4470f8e" providerId="LiveId" clId="{C0FFE453-A442-46FE-A5FC-DF87653781E8}" dt="2020-06-24T02:23:13.139" v="126" actId="164"/>
          <ac:spMkLst>
            <pc:docMk/>
            <pc:sldMk cId="2019660611" sldId="256"/>
            <ac:spMk id="7" creationId="{81BEEDB6-3195-47E7-8F44-0796C0175960}"/>
          </ac:spMkLst>
        </pc:spChg>
        <pc:spChg chg="mod topLvl">
          <ac:chgData name="예은 김" userId="c0f6b746f4470f8e" providerId="LiveId" clId="{C0FFE453-A442-46FE-A5FC-DF87653781E8}" dt="2020-06-24T02:24:04.122" v="135" actId="164"/>
          <ac:spMkLst>
            <pc:docMk/>
            <pc:sldMk cId="2019660611" sldId="256"/>
            <ac:spMk id="11" creationId="{35B5CF4E-7E34-4C38-8016-CB2BB19205F9}"/>
          </ac:spMkLst>
        </pc:spChg>
        <pc:spChg chg="mod topLvl">
          <ac:chgData name="예은 김" userId="c0f6b746f4470f8e" providerId="LiveId" clId="{C0FFE453-A442-46FE-A5FC-DF87653781E8}" dt="2020-06-24T02:24:59.995" v="142" actId="164"/>
          <ac:spMkLst>
            <pc:docMk/>
            <pc:sldMk cId="2019660611" sldId="256"/>
            <ac:spMk id="12" creationId="{D9A94327-F1C9-4F9B-8CCD-80DF756E4165}"/>
          </ac:spMkLst>
        </pc:spChg>
        <pc:spChg chg="add del mod">
          <ac:chgData name="예은 김" userId="c0f6b746f4470f8e" providerId="LiveId" clId="{C0FFE453-A442-46FE-A5FC-DF87653781E8}" dt="2020-06-24T02:34:59.045" v="155"/>
          <ac:spMkLst>
            <pc:docMk/>
            <pc:sldMk cId="2019660611" sldId="256"/>
            <ac:spMk id="14" creationId="{DFDAB160-C201-4D59-A4F6-F84D5FEEFF5E}"/>
          </ac:spMkLst>
        </pc:spChg>
        <pc:spChg chg="add mod">
          <ac:chgData name="예은 김" userId="c0f6b746f4470f8e" providerId="LiveId" clId="{C0FFE453-A442-46FE-A5FC-DF87653781E8}" dt="2020-06-24T02:37:48.657" v="181" actId="113"/>
          <ac:spMkLst>
            <pc:docMk/>
            <pc:sldMk cId="2019660611" sldId="256"/>
            <ac:spMk id="15" creationId="{3D63D774-D127-40EC-9996-554956AC5EAB}"/>
          </ac:spMkLst>
        </pc:spChg>
        <pc:spChg chg="add mod">
          <ac:chgData name="예은 김" userId="c0f6b746f4470f8e" providerId="LiveId" clId="{C0FFE453-A442-46FE-A5FC-DF87653781E8}" dt="2020-06-24T04:48:18.881" v="328" actId="207"/>
          <ac:spMkLst>
            <pc:docMk/>
            <pc:sldMk cId="2019660611" sldId="256"/>
            <ac:spMk id="21" creationId="{1287F8BA-9937-4407-AF4C-A09CE05C3E14}"/>
          </ac:spMkLst>
        </pc:spChg>
        <pc:spChg chg="mod topLvl">
          <ac:chgData name="예은 김" userId="c0f6b746f4470f8e" providerId="LiveId" clId="{C0FFE453-A442-46FE-A5FC-DF87653781E8}" dt="2020-06-24T02:23:13.139" v="126" actId="164"/>
          <ac:spMkLst>
            <pc:docMk/>
            <pc:sldMk cId="2019660611" sldId="256"/>
            <ac:spMk id="44" creationId="{EEBBEBD9-6CFF-4CAE-AE2E-1D598495419D}"/>
          </ac:spMkLst>
        </pc:spChg>
        <pc:spChg chg="mod topLvl">
          <ac:chgData name="예은 김" userId="c0f6b746f4470f8e" providerId="LiveId" clId="{C0FFE453-A442-46FE-A5FC-DF87653781E8}" dt="2020-06-24T02:24:04.122" v="135" actId="164"/>
          <ac:spMkLst>
            <pc:docMk/>
            <pc:sldMk cId="2019660611" sldId="256"/>
            <ac:spMk id="59" creationId="{1B10E68D-5551-4EF5-86D3-63DF1696A7FA}"/>
          </ac:spMkLst>
        </pc:spChg>
        <pc:spChg chg="mod topLvl">
          <ac:chgData name="예은 김" userId="c0f6b746f4470f8e" providerId="LiveId" clId="{C0FFE453-A442-46FE-A5FC-DF87653781E8}" dt="2020-06-24T02:24:59.995" v="142" actId="164"/>
          <ac:spMkLst>
            <pc:docMk/>
            <pc:sldMk cId="2019660611" sldId="256"/>
            <ac:spMk id="60" creationId="{0E55D1BB-208E-4638-9246-C4FC49107A4C}"/>
          </ac:spMkLst>
        </pc:spChg>
        <pc:grpChg chg="add del mod">
          <ac:chgData name="예은 김" userId="c0f6b746f4470f8e" providerId="LiveId" clId="{C0FFE453-A442-46FE-A5FC-DF87653781E8}" dt="2020-06-24T02:22:05.229" v="114" actId="165"/>
          <ac:grpSpMkLst>
            <pc:docMk/>
            <pc:sldMk cId="2019660611" sldId="256"/>
            <ac:grpSpMk id="2" creationId="{3DEEC8F3-D35B-4AB4-B8B2-5A47EFACE654}"/>
          </ac:grpSpMkLst>
        </pc:grpChg>
        <pc:grpChg chg="add del mod">
          <ac:chgData name="예은 김" userId="c0f6b746f4470f8e" providerId="LiveId" clId="{C0FFE453-A442-46FE-A5FC-DF87653781E8}" dt="2020-06-24T02:22:43.487" v="119" actId="165"/>
          <ac:grpSpMkLst>
            <pc:docMk/>
            <pc:sldMk cId="2019660611" sldId="256"/>
            <ac:grpSpMk id="3" creationId="{5C060A6C-B611-48C8-9493-8AA1C0AF813B}"/>
          </ac:grpSpMkLst>
        </pc:grpChg>
        <pc:grpChg chg="add del mod">
          <ac:chgData name="예은 김" userId="c0f6b746f4470f8e" providerId="LiveId" clId="{C0FFE453-A442-46FE-A5FC-DF87653781E8}" dt="2020-06-24T02:23:09.334" v="125" actId="165"/>
          <ac:grpSpMkLst>
            <pc:docMk/>
            <pc:sldMk cId="2019660611" sldId="256"/>
            <ac:grpSpMk id="8" creationId="{E5FD22BB-1A93-41A3-BEDE-FD0B1CFC715A}"/>
          </ac:grpSpMkLst>
        </pc:grpChg>
        <pc:grpChg chg="add mod">
          <ac:chgData name="예은 김" userId="c0f6b746f4470f8e" providerId="LiveId" clId="{C0FFE453-A442-46FE-A5FC-DF87653781E8}" dt="2020-06-24T02:23:13.139" v="126" actId="164"/>
          <ac:grpSpMkLst>
            <pc:docMk/>
            <pc:sldMk cId="2019660611" sldId="256"/>
            <ac:grpSpMk id="9" creationId="{A61D32EA-4BD5-48EA-A75D-593C9DE7B458}"/>
          </ac:grpSpMkLst>
        </pc:grpChg>
        <pc:grpChg chg="add mod">
          <ac:chgData name="예은 김" userId="c0f6b746f4470f8e" providerId="LiveId" clId="{C0FFE453-A442-46FE-A5FC-DF87653781E8}" dt="2020-06-24T02:24:04.122" v="135" actId="164"/>
          <ac:grpSpMkLst>
            <pc:docMk/>
            <pc:sldMk cId="2019660611" sldId="256"/>
            <ac:grpSpMk id="10" creationId="{00093279-9810-4A31-97DA-18E3DB76274B}"/>
          </ac:grpSpMkLst>
        </pc:grpChg>
        <pc:grpChg chg="add mod">
          <ac:chgData name="예은 김" userId="c0f6b746f4470f8e" providerId="LiveId" clId="{C0FFE453-A442-46FE-A5FC-DF87653781E8}" dt="2020-06-24T02:24:59.995" v="142" actId="164"/>
          <ac:grpSpMkLst>
            <pc:docMk/>
            <pc:sldMk cId="2019660611" sldId="256"/>
            <ac:grpSpMk id="13" creationId="{4D25C854-D35A-4769-B627-95E165CAEFDF}"/>
          </ac:grpSpMkLst>
        </pc:grpChg>
        <pc:picChg chg="add mod">
          <ac:chgData name="예은 김" userId="c0f6b746f4470f8e" providerId="LiveId" clId="{C0FFE453-A442-46FE-A5FC-DF87653781E8}" dt="2020-06-24T02:25:11.489" v="145" actId="1076"/>
          <ac:picMkLst>
            <pc:docMk/>
            <pc:sldMk cId="2019660611" sldId="256"/>
            <ac:picMk id="24" creationId="{EEECEBAB-3268-4BB7-923C-5D3588D4DCF2}"/>
          </ac:picMkLst>
        </pc:picChg>
        <pc:picChg chg="add mod modCrop">
          <ac:chgData name="예은 김" userId="c0f6b746f4470f8e" providerId="LiveId" clId="{C0FFE453-A442-46FE-A5FC-DF87653781E8}" dt="2020-06-24T05:50:08.461" v="492" actId="1582"/>
          <ac:picMkLst>
            <pc:docMk/>
            <pc:sldMk cId="2019660611" sldId="256"/>
            <ac:picMk id="25" creationId="{D3929D47-DB2F-4BDB-97A7-24022C9DFEDA}"/>
          </ac:picMkLst>
        </pc:picChg>
        <pc:cxnChg chg="add del mod">
          <ac:chgData name="예은 김" userId="c0f6b746f4470f8e" providerId="LiveId" clId="{C0FFE453-A442-46FE-A5FC-DF87653781E8}" dt="2020-06-24T05:49:36.747" v="485" actId="11529"/>
          <ac:cxnSpMkLst>
            <pc:docMk/>
            <pc:sldMk cId="2019660611" sldId="256"/>
            <ac:cxnSpMk id="8" creationId="{91F0A1CC-7112-47C8-B52D-9A2AFF9E9EFB}"/>
          </ac:cxnSpMkLst>
        </pc:cxnChg>
        <pc:cxnChg chg="mod topLvl">
          <ac:chgData name="예은 김" userId="c0f6b746f4470f8e" providerId="LiveId" clId="{C0FFE453-A442-46FE-A5FC-DF87653781E8}" dt="2020-06-24T02:23:13.139" v="126" actId="164"/>
          <ac:cxnSpMkLst>
            <pc:docMk/>
            <pc:sldMk cId="2019660611" sldId="256"/>
            <ac:cxnSpMk id="16" creationId="{D250DC18-80CB-467D-A4CD-D7D35E99FDC6}"/>
          </ac:cxnSpMkLst>
        </pc:cxnChg>
        <pc:cxnChg chg="add mod">
          <ac:chgData name="예은 김" userId="c0f6b746f4470f8e" providerId="LiveId" clId="{C0FFE453-A442-46FE-A5FC-DF87653781E8}" dt="2020-06-24T05:49:53.163" v="489" actId="1582"/>
          <ac:cxnSpMkLst>
            <pc:docMk/>
            <pc:sldMk cId="2019660611" sldId="256"/>
            <ac:cxnSpMk id="17" creationId="{2F5ACE4E-11B4-4A83-811F-A22695A5B670}"/>
          </ac:cxnSpMkLst>
        </pc:cxnChg>
        <pc:cxnChg chg="add mod">
          <ac:chgData name="예은 김" userId="c0f6b746f4470f8e" providerId="LiveId" clId="{C0FFE453-A442-46FE-A5FC-DF87653781E8}" dt="2020-06-24T02:37:42.630" v="180" actId="14100"/>
          <ac:cxnSpMkLst>
            <pc:docMk/>
            <pc:sldMk cId="2019660611" sldId="256"/>
            <ac:cxnSpMk id="18" creationId="{33749BE3-14A0-493D-944B-6739FF7DF906}"/>
          </ac:cxnSpMkLst>
        </pc:cxnChg>
        <pc:cxnChg chg="mod topLvl">
          <ac:chgData name="예은 김" userId="c0f6b746f4470f8e" providerId="LiveId" clId="{C0FFE453-A442-46FE-A5FC-DF87653781E8}" dt="2020-06-24T02:23:13.139" v="126" actId="164"/>
          <ac:cxnSpMkLst>
            <pc:docMk/>
            <pc:sldMk cId="2019660611" sldId="256"/>
            <ac:cxnSpMk id="20" creationId="{5F559161-ABBE-4B4D-A20F-0BE6C577608F}"/>
          </ac:cxnSpMkLst>
        </pc:cxnChg>
        <pc:cxnChg chg="mod topLvl">
          <ac:chgData name="예은 김" userId="c0f6b746f4470f8e" providerId="LiveId" clId="{C0FFE453-A442-46FE-A5FC-DF87653781E8}" dt="2020-06-24T02:24:04.122" v="135" actId="164"/>
          <ac:cxnSpMkLst>
            <pc:docMk/>
            <pc:sldMk cId="2019660611" sldId="256"/>
            <ac:cxnSpMk id="35" creationId="{063162C2-6C17-46C2-99C3-A299CD38BB43}"/>
          </ac:cxnSpMkLst>
        </pc:cxnChg>
        <pc:cxnChg chg="mod topLvl">
          <ac:chgData name="예은 김" userId="c0f6b746f4470f8e" providerId="LiveId" clId="{C0FFE453-A442-46FE-A5FC-DF87653781E8}" dt="2020-06-24T02:24:04.122" v="135" actId="164"/>
          <ac:cxnSpMkLst>
            <pc:docMk/>
            <pc:sldMk cId="2019660611" sldId="256"/>
            <ac:cxnSpMk id="37" creationId="{2A5F0083-54F0-4DC4-A782-50C645884CD0}"/>
          </ac:cxnSpMkLst>
        </pc:cxnChg>
        <pc:cxnChg chg="mod topLvl">
          <ac:chgData name="예은 김" userId="c0f6b746f4470f8e" providerId="LiveId" clId="{C0FFE453-A442-46FE-A5FC-DF87653781E8}" dt="2020-06-24T02:24:59.995" v="142" actId="164"/>
          <ac:cxnSpMkLst>
            <pc:docMk/>
            <pc:sldMk cId="2019660611" sldId="256"/>
            <ac:cxnSpMk id="52" creationId="{3EC37273-8922-4E50-B292-B4840EDDB14F}"/>
          </ac:cxnSpMkLst>
        </pc:cxnChg>
        <pc:cxnChg chg="mod topLvl">
          <ac:chgData name="예은 김" userId="c0f6b746f4470f8e" providerId="LiveId" clId="{C0FFE453-A442-46FE-A5FC-DF87653781E8}" dt="2020-06-24T02:24:59.995" v="142" actId="164"/>
          <ac:cxnSpMkLst>
            <pc:docMk/>
            <pc:sldMk cId="2019660611" sldId="256"/>
            <ac:cxnSpMk id="54" creationId="{1FC37849-E19E-4760-8567-BA68B2E316DC}"/>
          </ac:cxnSpMkLst>
        </pc:cxnChg>
      </pc:sldChg>
      <pc:sldChg chg="addSp delSp modSp add modAnim">
        <pc:chgData name="예은 김" userId="c0f6b746f4470f8e" providerId="LiveId" clId="{C0FFE453-A442-46FE-A5FC-DF87653781E8}" dt="2020-06-24T05:40:34.234" v="469"/>
        <pc:sldMkLst>
          <pc:docMk/>
          <pc:sldMk cId="2398577393" sldId="257"/>
        </pc:sldMkLst>
        <pc:spChg chg="del">
          <ac:chgData name="예은 김" userId="c0f6b746f4470f8e" providerId="LiveId" clId="{C0FFE453-A442-46FE-A5FC-DF87653781E8}" dt="2020-06-20T07:18:01.785" v="76" actId="478"/>
          <ac:spMkLst>
            <pc:docMk/>
            <pc:sldMk cId="2398577393" sldId="257"/>
            <ac:spMk id="2" creationId="{3AD6FCD9-F51B-489E-B6B4-C7FDD6F39F37}"/>
          </ac:spMkLst>
        </pc:spChg>
        <pc:spChg chg="del mod">
          <ac:chgData name="예은 김" userId="c0f6b746f4470f8e" providerId="LiveId" clId="{C0FFE453-A442-46FE-A5FC-DF87653781E8}" dt="2020-06-20T07:18:01.159" v="75" actId="478"/>
          <ac:spMkLst>
            <pc:docMk/>
            <pc:sldMk cId="2398577393" sldId="257"/>
            <ac:spMk id="3" creationId="{E447B3EC-B4FC-4781-925F-6AA5D02D2F22}"/>
          </ac:spMkLst>
        </pc:spChg>
        <pc:spChg chg="add mod ord">
          <ac:chgData name="예은 김" userId="c0f6b746f4470f8e" providerId="LiveId" clId="{C0FFE453-A442-46FE-A5FC-DF87653781E8}" dt="2020-06-24T02:41:47.168" v="218" actId="1076"/>
          <ac:spMkLst>
            <pc:docMk/>
            <pc:sldMk cId="2398577393" sldId="257"/>
            <ac:spMk id="5" creationId="{4CC55C58-906B-4C33-89A4-C38882A7C363}"/>
          </ac:spMkLst>
        </pc:spChg>
        <pc:spChg chg="add mod ord">
          <ac:chgData name="예은 김" userId="c0f6b746f4470f8e" providerId="LiveId" clId="{C0FFE453-A442-46FE-A5FC-DF87653781E8}" dt="2020-06-24T02:42:04.759" v="222" actId="166"/>
          <ac:spMkLst>
            <pc:docMk/>
            <pc:sldMk cId="2398577393" sldId="257"/>
            <ac:spMk id="6" creationId="{C0D4F8D6-5295-4C38-B9B4-558CBCCA5676}"/>
          </ac:spMkLst>
        </pc:spChg>
        <pc:spChg chg="add mod">
          <ac:chgData name="예은 김" userId="c0f6b746f4470f8e" providerId="LiveId" clId="{C0FFE453-A442-46FE-A5FC-DF87653781E8}" dt="2020-06-24T02:38:50.832" v="196" actId="1076"/>
          <ac:spMkLst>
            <pc:docMk/>
            <pc:sldMk cId="2398577393" sldId="257"/>
            <ac:spMk id="7" creationId="{EC232BA2-B601-46F5-8B0C-258B16B2272D}"/>
          </ac:spMkLst>
        </pc:spChg>
        <pc:spChg chg="add mod">
          <ac:chgData name="예은 김" userId="c0f6b746f4470f8e" providerId="LiveId" clId="{C0FFE453-A442-46FE-A5FC-DF87653781E8}" dt="2020-06-24T04:55:57.553" v="399" actId="207"/>
          <ac:spMkLst>
            <pc:docMk/>
            <pc:sldMk cId="2398577393" sldId="257"/>
            <ac:spMk id="9" creationId="{8E674936-8428-485C-A965-4C913A5A263E}"/>
          </ac:spMkLst>
        </pc:spChg>
        <pc:spChg chg="add mod">
          <ac:chgData name="예은 김" userId="c0f6b746f4470f8e" providerId="LiveId" clId="{C0FFE453-A442-46FE-A5FC-DF87653781E8}" dt="2020-06-24T04:56:30.790" v="408" actId="14100"/>
          <ac:spMkLst>
            <pc:docMk/>
            <pc:sldMk cId="2398577393" sldId="257"/>
            <ac:spMk id="10" creationId="{3B29AD83-BF70-4AFD-A90E-86D75AF24B48}"/>
          </ac:spMkLst>
        </pc:spChg>
        <pc:spChg chg="add mod">
          <ac:chgData name="예은 김" userId="c0f6b746f4470f8e" providerId="LiveId" clId="{C0FFE453-A442-46FE-A5FC-DF87653781E8}" dt="2020-06-24T04:57:04.587" v="415" actId="14100"/>
          <ac:spMkLst>
            <pc:docMk/>
            <pc:sldMk cId="2398577393" sldId="257"/>
            <ac:spMk id="11" creationId="{F3EC8BCB-2C15-48B4-A32A-037A3DE59E6D}"/>
          </ac:spMkLst>
        </pc:spChg>
        <pc:spChg chg="add mod">
          <ac:chgData name="예은 김" userId="c0f6b746f4470f8e" providerId="LiveId" clId="{C0FFE453-A442-46FE-A5FC-DF87653781E8}" dt="2020-06-24T04:58:34.285" v="466" actId="1076"/>
          <ac:spMkLst>
            <pc:docMk/>
            <pc:sldMk cId="2398577393" sldId="257"/>
            <ac:spMk id="12" creationId="{0D9DB6AA-A153-4C06-AF59-D02B8287F1BC}"/>
          </ac:spMkLst>
        </pc:spChg>
        <pc:picChg chg="add mod">
          <ac:chgData name="예은 김" userId="c0f6b746f4470f8e" providerId="LiveId" clId="{C0FFE453-A442-46FE-A5FC-DF87653781E8}" dt="2020-06-24T02:42:08.211" v="223" actId="1076"/>
          <ac:picMkLst>
            <pc:docMk/>
            <pc:sldMk cId="2398577393" sldId="257"/>
            <ac:picMk id="2" creationId="{2FE66875-7B5B-45E4-AAEA-84F187065D3E}"/>
          </ac:picMkLst>
        </pc:picChg>
        <pc:picChg chg="add mod">
          <ac:chgData name="예은 김" userId="c0f6b746f4470f8e" providerId="LiveId" clId="{C0FFE453-A442-46FE-A5FC-DF87653781E8}" dt="2020-06-24T02:41:29.952" v="216" actId="1076"/>
          <ac:picMkLst>
            <pc:docMk/>
            <pc:sldMk cId="2398577393" sldId="257"/>
            <ac:picMk id="3" creationId="{504AADE1-6955-42F3-8AB3-C6352CE968B3}"/>
          </ac:picMkLst>
        </pc:picChg>
        <pc:picChg chg="add mod">
          <ac:chgData name="예은 김" userId="c0f6b746f4470f8e" providerId="LiveId" clId="{C0FFE453-A442-46FE-A5FC-DF87653781E8}" dt="2020-06-24T02:38:47.691" v="195" actId="1076"/>
          <ac:picMkLst>
            <pc:docMk/>
            <pc:sldMk cId="2398577393" sldId="257"/>
            <ac:picMk id="4" creationId="{6E9635CC-971D-45C6-8FC6-EA7303ABA7C5}"/>
          </ac:picMkLst>
        </pc:picChg>
        <pc:picChg chg="add del mod ord">
          <ac:chgData name="예은 김" userId="c0f6b746f4470f8e" providerId="LiveId" clId="{C0FFE453-A442-46FE-A5FC-DF87653781E8}" dt="2020-06-19T17:09:31.473" v="21"/>
          <ac:picMkLst>
            <pc:docMk/>
            <pc:sldMk cId="2398577393" sldId="257"/>
            <ac:picMk id="4" creationId="{DF719CB3-6509-42D8-B604-B595EEEB84F8}"/>
          </ac:picMkLst>
        </pc:picChg>
        <pc:picChg chg="add del mod">
          <ac:chgData name="예은 김" userId="c0f6b746f4470f8e" providerId="LiveId" clId="{C0FFE453-A442-46FE-A5FC-DF87653781E8}" dt="2020-06-19T17:09:47.161" v="26" actId="478"/>
          <ac:picMkLst>
            <pc:docMk/>
            <pc:sldMk cId="2398577393" sldId="257"/>
            <ac:picMk id="5" creationId="{B03469CE-DBC8-4F56-91FC-85AB57B33A80}"/>
          </ac:picMkLst>
        </pc:picChg>
        <pc:picChg chg="add mod">
          <ac:chgData name="예은 김" userId="c0f6b746f4470f8e" providerId="LiveId" clId="{C0FFE453-A442-46FE-A5FC-DF87653781E8}" dt="2020-06-24T04:58:15.615" v="459" actId="1076"/>
          <ac:picMkLst>
            <pc:docMk/>
            <pc:sldMk cId="2398577393" sldId="257"/>
            <ac:picMk id="8" creationId="{816D3424-5668-43CF-B7BB-84E2A2B19A7B}"/>
          </ac:picMkLst>
        </pc:picChg>
      </pc:sldChg>
      <pc:sldChg chg="addSp delSp modSp add modAnim">
        <pc:chgData name="예은 김" userId="c0f6b746f4470f8e" providerId="LiveId" clId="{C0FFE453-A442-46FE-A5FC-DF87653781E8}" dt="2020-06-24T04:54:44.257" v="391" actId="1076"/>
        <pc:sldMkLst>
          <pc:docMk/>
          <pc:sldMk cId="2763799226" sldId="258"/>
        </pc:sldMkLst>
        <pc:spChg chg="add mod">
          <ac:chgData name="예은 김" userId="c0f6b746f4470f8e" providerId="LiveId" clId="{C0FFE453-A442-46FE-A5FC-DF87653781E8}" dt="2020-06-24T04:49:39.872" v="335" actId="1076"/>
          <ac:spMkLst>
            <pc:docMk/>
            <pc:sldMk cId="2763799226" sldId="258"/>
            <ac:spMk id="2" creationId="{F2FF2ACF-198B-46E7-BF82-C435578F6260}"/>
          </ac:spMkLst>
        </pc:spChg>
        <pc:spChg chg="del">
          <ac:chgData name="예은 김" userId="c0f6b746f4470f8e" providerId="LiveId" clId="{C0FFE453-A442-46FE-A5FC-DF87653781E8}" dt="2020-06-20T07:15:50.959" v="37" actId="478"/>
          <ac:spMkLst>
            <pc:docMk/>
            <pc:sldMk cId="2763799226" sldId="258"/>
            <ac:spMk id="2" creationId="{FF5AC1BC-DB84-4F21-9852-AFA6556BE8B4}"/>
          </ac:spMkLst>
        </pc:spChg>
        <pc:spChg chg="del">
          <ac:chgData name="예은 김" userId="c0f6b746f4470f8e" providerId="LiveId" clId="{C0FFE453-A442-46FE-A5FC-DF87653781E8}" dt="2020-06-20T07:15:50.260" v="36" actId="478"/>
          <ac:spMkLst>
            <pc:docMk/>
            <pc:sldMk cId="2763799226" sldId="258"/>
            <ac:spMk id="3" creationId="{FD069873-D4CB-4BEC-BA1F-F451F3D89DA7}"/>
          </ac:spMkLst>
        </pc:spChg>
        <pc:spChg chg="add mod">
          <ac:chgData name="예은 김" userId="c0f6b746f4470f8e" providerId="LiveId" clId="{C0FFE453-A442-46FE-A5FC-DF87653781E8}" dt="2020-06-24T04:51:15.629" v="356" actId="1076"/>
          <ac:spMkLst>
            <pc:docMk/>
            <pc:sldMk cId="2763799226" sldId="258"/>
            <ac:spMk id="4" creationId="{ACFD568B-431E-4B9C-AEA4-9892C739EDAE}"/>
          </ac:spMkLst>
        </pc:spChg>
        <pc:spChg chg="add mod">
          <ac:chgData name="예은 김" userId="c0f6b746f4470f8e" providerId="LiveId" clId="{C0FFE453-A442-46FE-A5FC-DF87653781E8}" dt="2020-06-24T04:49:36.264" v="334" actId="1076"/>
          <ac:spMkLst>
            <pc:docMk/>
            <pc:sldMk cId="2763799226" sldId="258"/>
            <ac:spMk id="6" creationId="{1AAAE08D-8F29-4F2A-A1B5-E43393AA5E04}"/>
          </ac:spMkLst>
        </pc:spChg>
        <pc:spChg chg="add mod">
          <ac:chgData name="예은 김" userId="c0f6b746f4470f8e" providerId="LiveId" clId="{C0FFE453-A442-46FE-A5FC-DF87653781E8}" dt="2020-06-24T04:50:50.139" v="348" actId="1076"/>
          <ac:spMkLst>
            <pc:docMk/>
            <pc:sldMk cId="2763799226" sldId="258"/>
            <ac:spMk id="7" creationId="{2E70B48F-B303-4EBB-8579-8C6A359DBF60}"/>
          </ac:spMkLst>
        </pc:spChg>
        <pc:spChg chg="add mod">
          <ac:chgData name="예은 김" userId="c0f6b746f4470f8e" providerId="LiveId" clId="{C0FFE453-A442-46FE-A5FC-DF87653781E8}" dt="2020-06-24T04:50:37.372" v="345" actId="14100"/>
          <ac:spMkLst>
            <pc:docMk/>
            <pc:sldMk cId="2763799226" sldId="258"/>
            <ac:spMk id="8" creationId="{0F8B08B8-1DAA-40EA-972F-D42345AD18A7}"/>
          </ac:spMkLst>
        </pc:spChg>
        <pc:spChg chg="add mod">
          <ac:chgData name="예은 김" userId="c0f6b746f4470f8e" providerId="LiveId" clId="{C0FFE453-A442-46FE-A5FC-DF87653781E8}" dt="2020-06-24T04:53:14.006" v="375" actId="14100"/>
          <ac:spMkLst>
            <pc:docMk/>
            <pc:sldMk cId="2763799226" sldId="258"/>
            <ac:spMk id="9" creationId="{88FDF281-D5BF-4471-AB5C-F1D4130FF159}"/>
          </ac:spMkLst>
        </pc:spChg>
        <pc:spChg chg="add mod">
          <ac:chgData name="예은 김" userId="c0f6b746f4470f8e" providerId="LiveId" clId="{C0FFE453-A442-46FE-A5FC-DF87653781E8}" dt="2020-06-24T04:51:01.193" v="352" actId="1076"/>
          <ac:spMkLst>
            <pc:docMk/>
            <pc:sldMk cId="2763799226" sldId="258"/>
            <ac:spMk id="10" creationId="{363A0216-E3F1-4959-8C5C-BB53D96D1B4A}"/>
          </ac:spMkLst>
        </pc:spChg>
        <pc:spChg chg="add mod">
          <ac:chgData name="예은 김" userId="c0f6b746f4470f8e" providerId="LiveId" clId="{C0FFE453-A442-46FE-A5FC-DF87653781E8}" dt="2020-06-24T04:51:10.641" v="355" actId="14100"/>
          <ac:spMkLst>
            <pc:docMk/>
            <pc:sldMk cId="2763799226" sldId="258"/>
            <ac:spMk id="11" creationId="{40956490-990E-4FA5-9C69-1BED5A6D20ED}"/>
          </ac:spMkLst>
        </pc:spChg>
        <pc:picChg chg="add mod ord">
          <ac:chgData name="예은 김" userId="c0f6b746f4470f8e" providerId="LiveId" clId="{C0FFE453-A442-46FE-A5FC-DF87653781E8}" dt="2020-06-24T04:54:44.257" v="391" actId="1076"/>
          <ac:picMkLst>
            <pc:docMk/>
            <pc:sldMk cId="2763799226" sldId="258"/>
            <ac:picMk id="3" creationId="{77789A81-AF55-4B3B-98D3-0F895AB76AF5}"/>
          </ac:picMkLst>
        </pc:picChg>
        <pc:picChg chg="add del mod">
          <ac:chgData name="예은 김" userId="c0f6b746f4470f8e" providerId="LiveId" clId="{C0FFE453-A442-46FE-A5FC-DF87653781E8}" dt="2020-06-20T07:15:59.802" v="41"/>
          <ac:picMkLst>
            <pc:docMk/>
            <pc:sldMk cId="2763799226" sldId="258"/>
            <ac:picMk id="4" creationId="{A5D28F43-F915-4593-B7BD-EE9C494030DE}"/>
          </ac:picMkLst>
        </pc:picChg>
        <pc:picChg chg="add mod">
          <ac:chgData name="예은 김" userId="c0f6b746f4470f8e" providerId="LiveId" clId="{C0FFE453-A442-46FE-A5FC-DF87653781E8}" dt="2020-06-24T04:50:43.680" v="347" actId="1076"/>
          <ac:picMkLst>
            <pc:docMk/>
            <pc:sldMk cId="2763799226" sldId="258"/>
            <ac:picMk id="5" creationId="{1A08E32A-98E7-4EBD-AC63-FDCCE39BF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F671-69C5-477E-8164-E0B80D90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7370D-1629-4E34-8284-AA2190BC5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1DA7-C69F-45E4-A712-2357B08A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13A16-7991-4B32-A79D-80F58CE2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72D51-E13A-4115-AF07-5717D9DE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8F7E-F792-47A3-A0B0-ADC6FDAE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3C3A0-C5E3-49A3-85A9-2D7E8E4C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C81C6-0510-4D32-8223-2D02CD1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5196C-30A9-4FAA-BAA6-DC4A523F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0FD1E-B68D-4A23-92FC-545A3F8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6FF8-4553-4F49-8B3B-357B48C09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EE479-7877-4B4B-84BE-EFCD71742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6BFA1-27BF-41AB-8460-1EBEE674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4B668-8704-492A-AA16-BDBEAA77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C1AEA-6B1F-4E13-BED2-7EB05E8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D07B-366B-4C36-A976-985EEC65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0492-6D26-4397-9C35-9C4F785E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40242-F288-4A22-95A0-BAC5813A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1BF18-8E96-4671-9AC0-3DF4148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6ADC2-7C34-4C2C-B2D4-5824564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6385-CC58-4F16-B4E8-F5C1BC03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E04C9-189A-48AC-8A46-B1B18677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90542-B065-406B-9209-87EC4DEC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E6437-DD79-4D0C-B801-9F606365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7E5A8-095F-4FDD-B6A4-6F720B7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964B-FC33-490A-AE92-B14147AF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DE159-145D-4C60-AD53-3CAF72C40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70DF7-96F6-41EB-B22A-304A680D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8510-46F8-4D9B-93CE-F95E24CE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41681-80A4-440B-BB79-47C2145B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17B55-3DA5-42DE-9276-B66C2353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4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73A45-9756-4E11-B043-3243041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00B9B-FF04-488F-8A55-8036D4BB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5AE2B-87E5-4A77-A2AC-FE35BD7D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27295-5CC1-4839-A36B-D009CD57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4E95E-4544-4DC5-94EE-EC9EC59EB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773E2E-5B85-440D-A4B8-32FB2535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F258A7-EBAE-4DA9-9725-A5717C5D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D04FE5-4469-42FC-AAD5-2C212C7D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DD68B-0C28-473A-9251-870CB6DC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81006-BE3C-4B5C-97A5-B1BCB4DE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F727D-1238-4318-B3E2-69EADB6A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977F9-7BB4-40C3-8801-49C60CDA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5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6DA822-ED19-4FB0-A5EB-2ECD434D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388CF-3F00-47BA-AC61-FE395E05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D09DA-FE27-4EC6-BF93-BD72E6C1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0D3F-A34B-4F64-AF07-70F4A3DB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8948-1497-4430-AB2B-1406808B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C2E60-5157-4DC4-B8EA-56337E84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00A96-B5E7-46D7-A4CC-48C2BAAD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03E90-E747-414F-838F-F3D41EB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1DF8F-518B-4FDF-B1A5-07AF966C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4EAFE-78D6-4310-AE31-44823C23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7A6B-AFDD-429E-9E6B-B6C2C6796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02B03-E3E4-41AE-A6D0-892489B9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0FA0E-6D49-499D-BD2D-91B7C754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1889A-4667-4DA8-BFA1-8272AE50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7917E-0E31-4600-B672-23E5247F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CF1C45-956E-4184-9D97-695F6503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64113-8D74-443E-8197-D290BB94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86ED-F782-48CD-8D54-8B93B024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C5AD-43FF-4E0E-8390-3F6E405F05C7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B6B2-0D65-4FD0-B56E-5456F1C1B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FCF2D-7EFC-4C08-BD49-5C119FDE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3CD-FACD-43AC-AE24-C8276C94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69BE71-5125-4CD0-8300-7A5F170A79A0}"/>
              </a:ext>
            </a:extLst>
          </p:cNvPr>
          <p:cNvSpPr/>
          <p:nvPr/>
        </p:nvSpPr>
        <p:spPr>
          <a:xfrm>
            <a:off x="4965963" y="842680"/>
            <a:ext cx="2376613" cy="1324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lgerian" panose="04020705040A02060702" pitchFamily="82" charset="0"/>
              </a:rPr>
              <a:t>song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45F43-F924-4074-8293-F73B214A3F5B}"/>
              </a:ext>
            </a:extLst>
          </p:cNvPr>
          <p:cNvSpPr/>
          <p:nvPr/>
        </p:nvSpPr>
        <p:spPr>
          <a:xfrm>
            <a:off x="8748587" y="4636756"/>
            <a:ext cx="2376613" cy="1324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lgerian" panose="04020705040A02060702" pitchFamily="82" charset="0"/>
              </a:rPr>
              <a:t>album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5CC31D-F8C8-48F6-8168-E3649964969C}"/>
              </a:ext>
            </a:extLst>
          </p:cNvPr>
          <p:cNvSpPr/>
          <p:nvPr/>
        </p:nvSpPr>
        <p:spPr>
          <a:xfrm>
            <a:off x="1183341" y="4636755"/>
            <a:ext cx="2376613" cy="1324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lgerian" panose="04020705040A02060702" pitchFamily="82" charset="0"/>
              </a:rPr>
              <a:t>singer</a:t>
            </a:r>
            <a:endParaRPr lang="ko-KR" altLang="en-US" sz="4000" dirty="0">
              <a:latin typeface="Algerian" panose="04020705040A02060702" pitchFamily="8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1D32EA-4BD5-48EA-A75D-593C9DE7B458}"/>
              </a:ext>
            </a:extLst>
          </p:cNvPr>
          <p:cNvGrpSpPr/>
          <p:nvPr/>
        </p:nvGrpSpPr>
        <p:grpSpPr>
          <a:xfrm>
            <a:off x="2371648" y="1505067"/>
            <a:ext cx="2594316" cy="3131688"/>
            <a:chOff x="2371648" y="1505067"/>
            <a:chExt cx="2594316" cy="3131688"/>
          </a:xfrm>
        </p:grpSpPr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81BEEDB6-3195-47E7-8F44-0796C0175960}"/>
                </a:ext>
              </a:extLst>
            </p:cNvPr>
            <p:cNvSpPr/>
            <p:nvPr/>
          </p:nvSpPr>
          <p:spPr>
            <a:xfrm rot="2547449">
              <a:off x="3053279" y="2327358"/>
              <a:ext cx="1145136" cy="148710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250DC18-80CB-467D-A4CD-D7D35E99FDC6}"/>
                </a:ext>
              </a:extLst>
            </p:cNvPr>
            <p:cNvCxnSpPr>
              <a:cxnSpLocks/>
              <a:stCxn id="4" idx="1"/>
              <a:endCxn id="7" idx="0"/>
            </p:cNvCxnSpPr>
            <p:nvPr/>
          </p:nvCxnSpPr>
          <p:spPr>
            <a:xfrm flipH="1">
              <a:off x="4131062" y="1505067"/>
              <a:ext cx="834902" cy="10172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F559161-ABBE-4B4D-A20F-0BE6C577608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2371648" y="3619486"/>
              <a:ext cx="748986" cy="10172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BBEBD9-6CFF-4CAE-AE2E-1D598495419D}"/>
                </a:ext>
              </a:extLst>
            </p:cNvPr>
            <p:cNvSpPr txBox="1"/>
            <p:nvPr/>
          </p:nvSpPr>
          <p:spPr>
            <a:xfrm rot="18621350">
              <a:off x="3173601" y="2671553"/>
              <a:ext cx="1131269" cy="46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sing</a:t>
              </a:r>
              <a:endParaRPr lang="ko-KR" altLang="en-US" sz="24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093279-9810-4A31-97DA-18E3DB76274B}"/>
              </a:ext>
            </a:extLst>
          </p:cNvPr>
          <p:cNvGrpSpPr/>
          <p:nvPr/>
        </p:nvGrpSpPr>
        <p:grpSpPr>
          <a:xfrm>
            <a:off x="3559954" y="4850791"/>
            <a:ext cx="5188633" cy="896699"/>
            <a:chOff x="3559954" y="4850791"/>
            <a:chExt cx="5188633" cy="896699"/>
          </a:xfrm>
        </p:grpSpPr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35B5CF4E-7E34-4C38-8016-CB2BB19205F9}"/>
                </a:ext>
              </a:extLst>
            </p:cNvPr>
            <p:cNvSpPr/>
            <p:nvPr/>
          </p:nvSpPr>
          <p:spPr>
            <a:xfrm>
              <a:off x="5374160" y="4850791"/>
              <a:ext cx="1560218" cy="896699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63162C2-6C17-46C2-99C3-A299CD38BB43}"/>
                </a:ext>
              </a:extLst>
            </p:cNvPr>
            <p:cNvCxnSpPr>
              <a:stCxn id="11" idx="3"/>
              <a:endCxn id="5" idx="1"/>
            </p:cNvCxnSpPr>
            <p:nvPr/>
          </p:nvCxnSpPr>
          <p:spPr>
            <a:xfrm>
              <a:off x="6934379" y="5299141"/>
              <a:ext cx="181420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A5F0083-54F0-4DC4-A782-50C645884CD0}"/>
                </a:ext>
              </a:extLst>
            </p:cNvPr>
            <p:cNvCxnSpPr>
              <a:stCxn id="11" idx="1"/>
              <a:endCxn id="6" idx="3"/>
            </p:cNvCxnSpPr>
            <p:nvPr/>
          </p:nvCxnSpPr>
          <p:spPr>
            <a:xfrm flipH="1">
              <a:off x="3559954" y="5299141"/>
              <a:ext cx="18142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10E68D-5551-4EF5-86D3-63DF1696A7FA}"/>
                </a:ext>
              </a:extLst>
            </p:cNvPr>
            <p:cNvSpPr txBox="1"/>
            <p:nvPr/>
          </p:nvSpPr>
          <p:spPr>
            <a:xfrm>
              <a:off x="5519299" y="5067088"/>
              <a:ext cx="1415081" cy="46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release</a:t>
              </a:r>
              <a:endParaRPr lang="ko-KR" altLang="en-US" sz="2400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25C854-D35A-4769-B627-95E165CAEFDF}"/>
              </a:ext>
            </a:extLst>
          </p:cNvPr>
          <p:cNvGrpSpPr/>
          <p:nvPr/>
        </p:nvGrpSpPr>
        <p:grpSpPr>
          <a:xfrm>
            <a:off x="7342577" y="1505067"/>
            <a:ext cx="2594317" cy="3131689"/>
            <a:chOff x="7342577" y="1505067"/>
            <a:chExt cx="2594317" cy="3131689"/>
          </a:xfrm>
        </p:grpSpPr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D9A94327-F1C9-4F9B-8CCD-80DF756E4165}"/>
                </a:ext>
              </a:extLst>
            </p:cNvPr>
            <p:cNvSpPr/>
            <p:nvPr/>
          </p:nvSpPr>
          <p:spPr>
            <a:xfrm rot="2706569">
              <a:off x="7973550" y="2768327"/>
              <a:ext cx="1550073" cy="902568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EC37273-8922-4E50-B292-B4840EDDB14F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7342577" y="1505067"/>
              <a:ext cx="855445" cy="11654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FC37849-E19E-4760-8567-BA68B2E316DC}"/>
                </a:ext>
              </a:extLst>
            </p:cNvPr>
            <p:cNvCxnSpPr>
              <a:stCxn id="12" idx="3"/>
              <a:endCxn id="5" idx="0"/>
            </p:cNvCxnSpPr>
            <p:nvPr/>
          </p:nvCxnSpPr>
          <p:spPr>
            <a:xfrm>
              <a:off x="9299152" y="3768691"/>
              <a:ext cx="637742" cy="8680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55D1BB-208E-4638-9246-C4FC49107A4C}"/>
                </a:ext>
              </a:extLst>
            </p:cNvPr>
            <p:cNvSpPr txBox="1"/>
            <p:nvPr/>
          </p:nvSpPr>
          <p:spPr>
            <a:xfrm rot="3061154">
              <a:off x="8107697" y="2977980"/>
              <a:ext cx="1281778" cy="46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contain</a:t>
              </a:r>
              <a:endParaRPr lang="ko-KR" altLang="en-US" sz="24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EEECEBAB-3268-4BB7-923C-5D3588D4DCF2}"/>
              </a:ext>
            </a:extLst>
          </p:cNvPr>
          <p:cNvPicPr/>
          <p:nvPr/>
        </p:nvPicPr>
        <p:blipFill rotWithShape="1">
          <a:blip r:embed="rId2"/>
          <a:srcRect t="9254" b="4907"/>
          <a:stretch/>
        </p:blipFill>
        <p:spPr bwMode="auto">
          <a:xfrm>
            <a:off x="2105983" y="23100"/>
            <a:ext cx="7681788" cy="6838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D63D774-D127-40EC-9996-554956AC5EAB}"/>
              </a:ext>
            </a:extLst>
          </p:cNvPr>
          <p:cNvSpPr/>
          <p:nvPr/>
        </p:nvSpPr>
        <p:spPr>
          <a:xfrm>
            <a:off x="2288067" y="2331792"/>
            <a:ext cx="5009118" cy="14482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create view </a:t>
            </a:r>
            <a:r>
              <a:rPr lang="en-US" altLang="ko-KR" b="1" dirty="0" err="1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aview</a:t>
            </a:r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 as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	select name, </a:t>
            </a:r>
            <a:r>
              <a:rPr lang="en-US" altLang="ko-KR" b="1" dirty="0" err="1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nos</a:t>
            </a:r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, title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	from albums, songs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	where albums.name=</a:t>
            </a:r>
            <a:r>
              <a:rPr lang="en-US" altLang="ko-KR" b="1" dirty="0" err="1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songs.aname</a:t>
            </a:r>
            <a:r>
              <a:rPr lang="en-US" altLang="ko-KR" b="1" dirty="0">
                <a:solidFill>
                  <a:schemeClr val="tx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749BE3-14A0-493D-944B-6739FF7DF90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7297185" y="3055934"/>
            <a:ext cx="1165498" cy="63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87F8BA-9937-4407-AF4C-A09CE05C3E14}"/>
              </a:ext>
            </a:extLst>
          </p:cNvPr>
          <p:cNvSpPr txBox="1"/>
          <p:nvPr/>
        </p:nvSpPr>
        <p:spPr>
          <a:xfrm>
            <a:off x="858819" y="1486581"/>
            <a:ext cx="10149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DATABASE project</a:t>
            </a:r>
          </a:p>
          <a:p>
            <a:pPr algn="ctr"/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presentation</a:t>
            </a:r>
          </a:p>
          <a:p>
            <a:pPr algn="ctr"/>
            <a:endParaRPr lang="en-US" altLang="ko-KR" sz="4800" dirty="0">
              <a:solidFill>
                <a:schemeClr val="accent1">
                  <a:lumMod val="60000"/>
                  <a:lumOff val="40000"/>
                </a:schemeClr>
              </a:solidFill>
              <a:latin typeface="HS봄바람체 2.0" panose="00000503030000020004" pitchFamily="2" charset="-127"/>
              <a:ea typeface="HS봄바람체 2.0" panose="00000503030000020004" pitchFamily="2" charset="-127"/>
            </a:endParaRPr>
          </a:p>
          <a:p>
            <a:pPr algn="ctr"/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1871009</a:t>
            </a:r>
          </a:p>
          <a:p>
            <a:pPr algn="ctr"/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Kim</a:t>
            </a:r>
            <a:r>
              <a:rPr lang="ko-KR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 </a:t>
            </a:r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Ye-</a:t>
            </a:r>
            <a:r>
              <a:rPr lang="en-US" altLang="ko-KR" sz="4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eun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HS봄바람체 2.0" panose="00000503030000020004" pitchFamily="2" charset="-127"/>
              <a:ea typeface="HS봄바람체 2.0" panose="00000503030000020004" pitchFamily="2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3B646C6F-5B0A-4FF2-ABBC-1D49A62492AF}"/>
              </a:ext>
            </a:extLst>
          </p:cNvPr>
          <p:cNvSpPr/>
          <p:nvPr/>
        </p:nvSpPr>
        <p:spPr>
          <a:xfrm>
            <a:off x="6642847" y="2026024"/>
            <a:ext cx="855445" cy="278860"/>
          </a:xfrm>
          <a:prstGeom prst="frame">
            <a:avLst/>
          </a:prstGeom>
          <a:solidFill>
            <a:srgbClr val="A26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3929D47-DB2F-4BDB-97A7-24022C9DFEDA}"/>
              </a:ext>
            </a:extLst>
          </p:cNvPr>
          <p:cNvPicPr/>
          <p:nvPr/>
        </p:nvPicPr>
        <p:blipFill rotWithShape="1">
          <a:blip r:embed="rId2"/>
          <a:srcRect l="60167" t="34831" r="30373" b="63143"/>
          <a:stretch/>
        </p:blipFill>
        <p:spPr bwMode="auto">
          <a:xfrm>
            <a:off x="3043966" y="1588121"/>
            <a:ext cx="2099068" cy="625519"/>
          </a:xfrm>
          <a:prstGeom prst="rect">
            <a:avLst/>
          </a:prstGeom>
          <a:ln w="76200">
            <a:solidFill>
              <a:srgbClr val="C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5ACE4E-11B4-4A83-811F-A22695A5B670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flipH="1" flipV="1">
            <a:off x="5143034" y="1900881"/>
            <a:ext cx="1499813" cy="264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21" grpId="0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08E32A-98E7-4EBD-AC63-FDCCE39BF0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4872" y="375585"/>
            <a:ext cx="10391776" cy="1854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AAE08D-8F29-4F2A-A1B5-E43393AA5E04}"/>
              </a:ext>
            </a:extLst>
          </p:cNvPr>
          <p:cNvSpPr/>
          <p:nvPr/>
        </p:nvSpPr>
        <p:spPr>
          <a:xfrm>
            <a:off x="0" y="3618624"/>
            <a:ext cx="6096000" cy="11700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albums set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 where name=?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songs set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+?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aname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songs set pts=pts+?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aname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F2ACF-198B-46E7-BF82-C435578F6260}"/>
              </a:ext>
            </a:extLst>
          </p:cNvPr>
          <p:cNvSpPr txBox="1"/>
          <p:nvPr/>
        </p:nvSpPr>
        <p:spPr>
          <a:xfrm>
            <a:off x="5640760" y="2713908"/>
            <a:ext cx="5782235" cy="77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songs set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+?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aname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songs set pts=pts+?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aname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CFD568B-431E-4B9C-AEA4-9892C739EDAE}"/>
              </a:ext>
            </a:extLst>
          </p:cNvPr>
          <p:cNvSpPr/>
          <p:nvPr/>
        </p:nvSpPr>
        <p:spPr>
          <a:xfrm>
            <a:off x="2734131" y="968977"/>
            <a:ext cx="3068320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E70B48F-B303-4EBB-8579-8C6A359DBF60}"/>
              </a:ext>
            </a:extLst>
          </p:cNvPr>
          <p:cNvSpPr/>
          <p:nvPr/>
        </p:nvSpPr>
        <p:spPr>
          <a:xfrm>
            <a:off x="5549320" y="977900"/>
            <a:ext cx="3068320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0F8B08B8-1DAA-40EA-972F-D42345AD18A7}"/>
              </a:ext>
            </a:extLst>
          </p:cNvPr>
          <p:cNvSpPr/>
          <p:nvPr/>
        </p:nvSpPr>
        <p:spPr>
          <a:xfrm>
            <a:off x="314960" y="986757"/>
            <a:ext cx="2560320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8FDF281-D5BF-4471-AB5C-F1D4130FF159}"/>
              </a:ext>
            </a:extLst>
          </p:cNvPr>
          <p:cNvSpPr/>
          <p:nvPr/>
        </p:nvSpPr>
        <p:spPr>
          <a:xfrm>
            <a:off x="8476491" y="955808"/>
            <a:ext cx="2946504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63A0216-E3F1-4959-8C5C-BB53D96D1B4A}"/>
              </a:ext>
            </a:extLst>
          </p:cNvPr>
          <p:cNvSpPr/>
          <p:nvPr/>
        </p:nvSpPr>
        <p:spPr>
          <a:xfrm>
            <a:off x="2875280" y="1490335"/>
            <a:ext cx="3068320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0956490-990E-4FA5-9C69-1BED5A6D20ED}"/>
              </a:ext>
            </a:extLst>
          </p:cNvPr>
          <p:cNvSpPr/>
          <p:nvPr/>
        </p:nvSpPr>
        <p:spPr>
          <a:xfrm>
            <a:off x="5848060" y="1513183"/>
            <a:ext cx="1335060" cy="693754"/>
          </a:xfrm>
          <a:prstGeom prst="frame">
            <a:avLst/>
          </a:prstGeom>
          <a:solidFill>
            <a:srgbClr val="E9A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789A81-AF55-4B3B-98D3-0F895AB7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06" y="179839"/>
            <a:ext cx="9019812" cy="6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9635CC-971D-45C6-8FC6-EA7303ABA7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658" y="389227"/>
            <a:ext cx="8191500" cy="220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232BA2-B601-46F5-8B0C-258B16B2272D}"/>
              </a:ext>
            </a:extLst>
          </p:cNvPr>
          <p:cNvSpPr/>
          <p:nvPr/>
        </p:nvSpPr>
        <p:spPr>
          <a:xfrm>
            <a:off x="5328829" y="1028642"/>
            <a:ext cx="5765681" cy="372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songs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&gt;? or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E66875-7B5B-45E4-AAEA-84F18706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" y="2706984"/>
            <a:ext cx="10944225" cy="1790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4AADE1-6955-42F3-8AB3-C6352CE9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68" y="4151016"/>
            <a:ext cx="7907730" cy="2612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C55C58-906B-4C33-89A4-C38882A7C363}"/>
              </a:ext>
            </a:extLst>
          </p:cNvPr>
          <p:cNvSpPr/>
          <p:nvPr/>
        </p:nvSpPr>
        <p:spPr>
          <a:xfrm>
            <a:off x="3864601" y="2774396"/>
            <a:ext cx="7842998" cy="18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title,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releasedate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82600"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songs </a:t>
            </a: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albums </a:t>
            </a: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songs.aname=albums.name </a:t>
            </a:r>
          </a:p>
          <a:p>
            <a:pPr marL="482600"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releasedate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between ? and ?) and </a:t>
            </a:r>
          </a:p>
          <a:p>
            <a:pPr marL="482600"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songs.sname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=some(</a:t>
            </a: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</a:p>
          <a:p>
            <a:pPr marL="482600"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singers </a:t>
            </a:r>
          </a:p>
          <a:p>
            <a:pPr marL="482600" latinLnBrk="0">
              <a:lnSpc>
                <a:spcPct val="107000"/>
              </a:lnSpc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b="1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sex=?))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4F8D6-5295-4C38-B9B4-558CBCCA5676}"/>
              </a:ext>
            </a:extLst>
          </p:cNvPr>
          <p:cNvSpPr/>
          <p:nvPr/>
        </p:nvSpPr>
        <p:spPr>
          <a:xfrm>
            <a:off x="-82058" y="2599027"/>
            <a:ext cx="5765681" cy="372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indent="27940">
              <a:lnSpc>
                <a:spcPct val="107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altLang="ko-KR" b="1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aview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&gt;? or </a:t>
            </a:r>
            <a:r>
              <a:rPr lang="en-US" altLang="ko-KR" kern="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</a:t>
            </a:r>
            <a:r>
              <a:rPr lang="en-US" altLang="ko-KR" kern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6D3424-5668-43CF-B7BB-84E2A2B1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448" y="3188020"/>
            <a:ext cx="10342151" cy="3328880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8E674936-8428-485C-A965-4C913A5A263E}"/>
              </a:ext>
            </a:extLst>
          </p:cNvPr>
          <p:cNvSpPr/>
          <p:nvPr/>
        </p:nvSpPr>
        <p:spPr>
          <a:xfrm>
            <a:off x="265410" y="954002"/>
            <a:ext cx="5547360" cy="521432"/>
          </a:xfrm>
          <a:prstGeom prst="frame">
            <a:avLst/>
          </a:prstGeom>
          <a:solidFill>
            <a:srgbClr val="7ED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B29AD83-BF70-4AFD-A90E-86D75AF24B48}"/>
              </a:ext>
            </a:extLst>
          </p:cNvPr>
          <p:cNvSpPr/>
          <p:nvPr/>
        </p:nvSpPr>
        <p:spPr>
          <a:xfrm>
            <a:off x="236180" y="1379981"/>
            <a:ext cx="8295978" cy="521432"/>
          </a:xfrm>
          <a:prstGeom prst="frame">
            <a:avLst/>
          </a:prstGeom>
          <a:solidFill>
            <a:srgbClr val="7ED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3EC8BCB-2C15-48B4-A32A-037A3DE59E6D}"/>
              </a:ext>
            </a:extLst>
          </p:cNvPr>
          <p:cNvSpPr/>
          <p:nvPr/>
        </p:nvSpPr>
        <p:spPr>
          <a:xfrm>
            <a:off x="265410" y="1939061"/>
            <a:ext cx="7354590" cy="521432"/>
          </a:xfrm>
          <a:prstGeom prst="frame">
            <a:avLst/>
          </a:prstGeom>
          <a:solidFill>
            <a:srgbClr val="7ED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DB6AA-A153-4C06-AF59-D02B8287F1BC}"/>
              </a:ext>
            </a:extLst>
          </p:cNvPr>
          <p:cNvSpPr txBox="1"/>
          <p:nvPr/>
        </p:nvSpPr>
        <p:spPr>
          <a:xfrm>
            <a:off x="2142135" y="2327392"/>
            <a:ext cx="790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S봄바람체 2.0" panose="00000503030000020004" pitchFamily="2" charset="-127"/>
                <a:ea typeface="HS봄바람체 2.0" panose="00000503030000020004" pitchFamily="2" charset="-127"/>
              </a:rPr>
              <a:t>THANK YOU~</a:t>
            </a:r>
            <a:endParaRPr lang="ko-KR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HS봄바람체 2.0" panose="00000503030000020004" pitchFamily="2" charset="-127"/>
              <a:ea typeface="HS봄바람체 2.0" panose="0000050303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6" grpId="0"/>
      <p:bldP spid="6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121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HS봄바람체 2.0</vt:lpstr>
      <vt:lpstr>Mapo꽃섬</vt:lpstr>
      <vt:lpstr>맑은 고딕</vt:lpstr>
      <vt:lpstr>Algerian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예은 김</dc:creator>
  <cp:lastModifiedBy>예은 김</cp:lastModifiedBy>
  <cp:revision>4</cp:revision>
  <dcterms:created xsi:type="dcterms:W3CDTF">2020-06-19T12:15:18Z</dcterms:created>
  <dcterms:modified xsi:type="dcterms:W3CDTF">2020-06-24T05:50:49Z</dcterms:modified>
</cp:coreProperties>
</file>