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sldIdLst>
    <p:sldId id="256" r:id="rId4"/>
    <p:sldId id="259" r:id="rId5"/>
    <p:sldId id="261" r:id="rId6"/>
    <p:sldId id="289" r:id="rId7"/>
    <p:sldId id="258" r:id="rId8"/>
    <p:sldId id="269" r:id="rId9"/>
    <p:sldId id="271" r:id="rId10"/>
    <p:sldId id="272" r:id="rId11"/>
    <p:sldId id="264" r:id="rId12"/>
    <p:sldId id="265" r:id="rId13"/>
    <p:sldId id="266" r:id="rId14"/>
    <p:sldId id="277" r:id="rId15"/>
    <p:sldId id="280" r:id="rId16"/>
    <p:sldId id="281" r:id="rId17"/>
    <p:sldId id="274" r:id="rId18"/>
    <p:sldId id="282" r:id="rId19"/>
    <p:sldId id="283" r:id="rId20"/>
    <p:sldId id="290" r:id="rId21"/>
    <p:sldId id="291" r:id="rId22"/>
    <p:sldId id="292" r:id="rId23"/>
    <p:sldId id="284" r:id="rId24"/>
    <p:sldId id="285" r:id="rId25"/>
    <p:sldId id="286" r:id="rId26"/>
    <p:sldId id="287" r:id="rId27"/>
    <p:sldId id="273" r:id="rId28"/>
    <p:sldId id="275" r:id="rId29"/>
    <p:sldId id="270" r:id="rId30"/>
    <p:sldId id="276" r:id="rId31"/>
    <p:sldId id="26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410" y="84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6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8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0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6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8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8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3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19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9"/>
          <a:stretch/>
        </p:blipFill>
        <p:spPr>
          <a:xfrm>
            <a:off x="0" y="4124324"/>
            <a:ext cx="9144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26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63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17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E4CF944-D0D2-41B5-88AE-D3959D169BC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B1F4DE0-29C0-486B-8D9B-CA32D757D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47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3989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11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86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45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46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2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75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2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94753" y="1724818"/>
            <a:ext cx="558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72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84" y="2887839"/>
            <a:ext cx="1825515" cy="182551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246422" y="4694887"/>
            <a:ext cx="220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参与问卷调查，速抢百元红包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36" y="2963647"/>
            <a:ext cx="1636963" cy="1636963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778125" y="4694887"/>
            <a:ext cx="23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关注西山居技术，获取更多干货</a:t>
            </a:r>
          </a:p>
        </p:txBody>
      </p:sp>
    </p:spTree>
    <p:extLst>
      <p:ext uri="{BB962C8B-B14F-4D97-AF65-F5344CB8AC3E}">
        <p14:creationId xmlns:p14="http://schemas.microsoft.com/office/powerpoint/2010/main" val="744781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02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74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107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04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D6D6D9-FC23-4D82-AE06-D0FCD5499FB8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7580885-A7D5-49EE-A5D9-A696FCBD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4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8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513C-1B7F-4EEC-A7BB-6D54448408CF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B03E-E72B-45AC-A27F-699590ECE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2000250"/>
            <a:ext cx="1588433" cy="15001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92" y="485530"/>
            <a:ext cx="2114425" cy="3577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9"/>
          <a:stretch/>
        </p:blipFill>
        <p:spPr>
          <a:xfrm>
            <a:off x="0" y="4124324"/>
            <a:ext cx="9144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92" y="485530"/>
            <a:ext cx="2114425" cy="3577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9"/>
          <a:stretch/>
        </p:blipFill>
        <p:spPr>
          <a:xfrm>
            <a:off x="0" y="4124324"/>
            <a:ext cx="9144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8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4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4920" y="890530"/>
            <a:ext cx="689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 based distribution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0" y="3665913"/>
            <a:ext cx="7703460" cy="2543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710" y="1936376"/>
            <a:ext cx="264040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Per-Frame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0.001 milliseconds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Exclusive / Inclusive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71693" y="1936376"/>
            <a:ext cx="371896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Customizable 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Colorized Spike (Red)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Selected Frame Shown Below</a:t>
            </a:r>
          </a:p>
        </p:txBody>
      </p:sp>
    </p:spTree>
    <p:extLst>
      <p:ext uri="{BB962C8B-B14F-4D97-AF65-F5344CB8AC3E}">
        <p14:creationId xmlns:p14="http://schemas.microsoft.com/office/powerpoint/2010/main" val="238954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3531" y="374417"/>
            <a:ext cx="689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 execution graph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 frame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call stack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531" y="2522387"/>
            <a:ext cx="304295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Exec-time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Call-Graph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C-function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In-memory-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codeblock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Colorized by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 separation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02" y="1205414"/>
            <a:ext cx="45148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1E1725-8DCE-4D11-8885-0F6A5391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6" y="492429"/>
            <a:ext cx="5779906" cy="47596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938D8D-6105-4D7A-8EB1-761E4ED6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40" y="3318784"/>
            <a:ext cx="5988351" cy="3469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6259" y="5789130"/>
            <a:ext cx="222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Report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24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1E1725-8DCE-4D11-8885-0F6A5391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49" y="1174073"/>
            <a:ext cx="6579865" cy="54183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768" y="492429"/>
            <a:ext cx="63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View – Single Frame (Explained)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D1FEB8-A46F-4DF5-8D2E-6BCF1D5D99FF}"/>
              </a:ext>
            </a:extLst>
          </p:cNvPr>
          <p:cNvSpPr txBox="1"/>
          <p:nvPr/>
        </p:nvSpPr>
        <p:spPr>
          <a:xfrm>
            <a:off x="2862501" y="3358959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总耗时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CCF4FD4-4F3B-463D-8E76-B5522EDE644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377890" y="3759069"/>
            <a:ext cx="1108262" cy="48042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793686-DCF4-433A-8FEB-D60C336B0B80}"/>
              </a:ext>
            </a:extLst>
          </p:cNvPr>
          <p:cNvSpPr txBox="1"/>
          <p:nvPr/>
        </p:nvSpPr>
        <p:spPr>
          <a:xfrm>
            <a:off x="3893279" y="3368988"/>
            <a:ext cx="125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自身耗时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2992A9-139B-4907-970B-FC28F1C5772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20839" y="3769098"/>
            <a:ext cx="579120" cy="4703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2EA0E70-5711-44A1-B227-119B0C1E751B}"/>
              </a:ext>
            </a:extLst>
          </p:cNvPr>
          <p:cNvSpPr txBox="1"/>
          <p:nvPr/>
        </p:nvSpPr>
        <p:spPr>
          <a:xfrm>
            <a:off x="5226085" y="3368988"/>
            <a:ext cx="125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平均耗时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8743FC1-86AE-4235-A19E-17AA6EA94E9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853645" y="3769098"/>
            <a:ext cx="81642" cy="4703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11BEBC6-13C0-4BA7-879D-CB4EB8571C0B}"/>
              </a:ext>
            </a:extLst>
          </p:cNvPr>
          <p:cNvSpPr txBox="1"/>
          <p:nvPr/>
        </p:nvSpPr>
        <p:spPr>
          <a:xfrm>
            <a:off x="6475716" y="3358959"/>
            <a:ext cx="756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峰值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0D1F1C-023F-44DF-BCC4-9DE522280A3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524157" y="3759069"/>
            <a:ext cx="329738" cy="48042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343AEDE-C188-43A5-93AE-1C78924CB952}"/>
              </a:ext>
            </a:extLst>
          </p:cNvPr>
          <p:cNvSpPr txBox="1"/>
          <p:nvPr/>
        </p:nvSpPr>
        <p:spPr>
          <a:xfrm>
            <a:off x="7270917" y="3368988"/>
            <a:ext cx="1329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调用次数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E3998B-3CCD-47C8-8780-62571C4B2B3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999317" y="3769098"/>
            <a:ext cx="936592" cy="4703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B0F5FB6-B75C-41A0-9441-87C0DA3E6D80}"/>
              </a:ext>
            </a:extLst>
          </p:cNvPr>
          <p:cNvSpPr txBox="1"/>
          <p:nvPr/>
        </p:nvSpPr>
        <p:spPr>
          <a:xfrm>
            <a:off x="7935908" y="4536026"/>
            <a:ext cx="738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单个函数消耗趋势链接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0E84A51-A3E1-4E7A-9B2E-7B5F2B58FB63}"/>
              </a:ext>
            </a:extLst>
          </p:cNvPr>
          <p:cNvSpPr/>
          <p:nvPr/>
        </p:nvSpPr>
        <p:spPr>
          <a:xfrm>
            <a:off x="7259951" y="4146063"/>
            <a:ext cx="518108" cy="2411142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BB7B88-2DCA-4890-88B8-F2BD619D8AB5}"/>
              </a:ext>
            </a:extLst>
          </p:cNvPr>
          <p:cNvSpPr txBox="1"/>
          <p:nvPr/>
        </p:nvSpPr>
        <p:spPr>
          <a:xfrm>
            <a:off x="5486453" y="1080663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总开销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EEBF36-021E-4135-A831-CCCB044796DD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746766" y="1480773"/>
            <a:ext cx="255076" cy="753205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41BA1DC-9A80-4E0F-A861-86ABBAC880D8}"/>
              </a:ext>
            </a:extLst>
          </p:cNvPr>
          <p:cNvSpPr txBox="1"/>
          <p:nvPr/>
        </p:nvSpPr>
        <p:spPr>
          <a:xfrm>
            <a:off x="6551878" y="1080663"/>
            <a:ext cx="121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开销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E1C1731-774D-4B29-B751-C7B47B452B29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721246" y="1480773"/>
            <a:ext cx="438116" cy="11709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5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938D8D-6105-4D7A-8EB1-761E4ED6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6" y="1644050"/>
            <a:ext cx="7476673" cy="43312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768" y="492429"/>
            <a:ext cx="63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View – Accumulated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EC7BCF-7AA6-4E21-9256-C6FC35AADAA1}"/>
              </a:ext>
            </a:extLst>
          </p:cNvPr>
          <p:cNvSpPr txBox="1"/>
          <p:nvPr/>
        </p:nvSpPr>
        <p:spPr>
          <a:xfrm>
            <a:off x="2009061" y="1127562"/>
            <a:ext cx="21057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按照调用关系聚合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E78D2C-0EE0-4C7B-897E-B8990F11580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76453" y="1435339"/>
            <a:ext cx="285478" cy="50153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D7F6C8E-1DE6-4E04-8CE5-891351A14BAE}"/>
              </a:ext>
            </a:extLst>
          </p:cNvPr>
          <p:cNvSpPr txBox="1"/>
          <p:nvPr/>
        </p:nvSpPr>
        <p:spPr>
          <a:xfrm>
            <a:off x="5053623" y="1127562"/>
            <a:ext cx="24361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可滚轮缩放查看细部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B343B7-0123-4216-B21E-32EE820FE62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71695" y="1435339"/>
            <a:ext cx="237170" cy="50153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780F964-AA2F-4B3A-AA30-02F0BD74A390}"/>
              </a:ext>
            </a:extLst>
          </p:cNvPr>
          <p:cNvSpPr/>
          <p:nvPr/>
        </p:nvSpPr>
        <p:spPr>
          <a:xfrm>
            <a:off x="5261956" y="3366654"/>
            <a:ext cx="432262" cy="2510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0F050A-59FA-444A-9E82-74B400CDC8EC}"/>
              </a:ext>
            </a:extLst>
          </p:cNvPr>
          <p:cNvSpPr txBox="1"/>
          <p:nvPr/>
        </p:nvSpPr>
        <p:spPr>
          <a:xfrm>
            <a:off x="5694218" y="4946073"/>
            <a:ext cx="316430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按照运行期间总开销排序</a:t>
            </a:r>
          </a:p>
        </p:txBody>
      </p:sp>
    </p:spTree>
    <p:extLst>
      <p:ext uri="{BB962C8B-B14F-4D97-AF65-F5344CB8AC3E}">
        <p14:creationId xmlns:p14="http://schemas.microsoft.com/office/powerpoint/2010/main" val="4768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4625" y="3743325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 </a:t>
            </a:r>
            <a:r>
              <a:rPr lang="en-US" altLang="zh-CN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71962" y="2371725"/>
            <a:ext cx="62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75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sz="1200" dirty="0"/>
              <a:t>原始数据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err="1"/>
              <a:t>Lua</a:t>
            </a:r>
            <a:r>
              <a:rPr lang="zh-CN" altLang="en-US" sz="1200" dirty="0"/>
              <a:t>代码：函数内构造较大</a:t>
            </a:r>
            <a:r>
              <a:rPr lang="en-US" altLang="zh-CN" sz="1200" dirty="0"/>
              <a:t>Table.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86671"/>
            <a:ext cx="2571750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406" y="2426677"/>
            <a:ext cx="5599052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3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优化实践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从原始数据提炼耗时排名最靠前如下：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LUAP.so 0x31fb0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地址对应的函数调用次数及总耗时最多，对其进行相关优化。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4" y="3172069"/>
            <a:ext cx="7225590" cy="8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7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优化实践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3 -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内存优化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把在函数内部频繁创建对象（如：表）的动作放到全局变量中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把lua从c中获取对象后再获取属性的行为改为lua直接获取c对象的属性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82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82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82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40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94" y="647759"/>
            <a:ext cx="7886700" cy="765405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内存数据对比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3824309-BE66-4287-AD7E-41B15AF3D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2" y="2330726"/>
            <a:ext cx="8690155" cy="2527024"/>
          </a:xfrm>
        </p:spPr>
      </p:pic>
    </p:spTree>
    <p:extLst>
      <p:ext uri="{BB962C8B-B14F-4D97-AF65-F5344CB8AC3E}">
        <p14:creationId xmlns:p14="http://schemas.microsoft.com/office/powerpoint/2010/main" val="413363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00" y="1198945"/>
            <a:ext cx="2941200" cy="27897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9925" y="2085973"/>
            <a:ext cx="2914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00337" y="4177397"/>
            <a:ext cx="393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err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Lua</a:t>
            </a:r>
            <a:r>
              <a:rPr lang="en-US" altLang="zh-CN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性能优化方案</a:t>
            </a:r>
            <a:endParaRPr lang="zh-CN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9212" y="4761127"/>
            <a:ext cx="650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Unity+slua</a:t>
            </a:r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luajit</a:t>
            </a:r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CPU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和内存调优实战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87" y="6162430"/>
            <a:ext cx="2114425" cy="3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897" y="539693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修改后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11C3B6-FA83-45F1-A7FC-AA6B58A8D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2" y="1982893"/>
            <a:ext cx="8624836" cy="2227157"/>
          </a:xfrm>
        </p:spPr>
      </p:pic>
    </p:spTree>
    <p:extLst>
      <p:ext uri="{BB962C8B-B14F-4D97-AF65-F5344CB8AC3E}">
        <p14:creationId xmlns:p14="http://schemas.microsoft.com/office/powerpoint/2010/main" val="19846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部分实现细节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*？问题解决；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调用无法知道函数名问题；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异常引起性能分析器异常问题；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92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？问题解决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现象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原因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源码自身限制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具体见笔记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`?`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时获取上层调用栈来获取调用文件及行号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该方法虽不能获取到具体名称，但也可以定位到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代码；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9" y="2528805"/>
            <a:ext cx="4743450" cy="10501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F8F81E-B115-47F0-898C-DD926D7D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92" y="2811847"/>
            <a:ext cx="1781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79317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调用无法知道函数名问题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36266"/>
            <a:ext cx="7886700" cy="3263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部分隐式调用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函数会出现无法获取函数名的情形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C/C++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函数地址及模块地址，后续结合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addr2line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定位到函数名</a:t>
            </a:r>
          </a:p>
        </p:txBody>
      </p:sp>
    </p:spTree>
    <p:extLst>
      <p:ext uri="{BB962C8B-B14F-4D97-AF65-F5344CB8AC3E}">
        <p14:creationId xmlns:p14="http://schemas.microsoft.com/office/powerpoint/2010/main" val="356719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抛出异常时，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hook call/ret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会出现无法匹配，而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luaprofiler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依赖调用与返回匹配，导致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luaprofiler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解决：在每帧开始时，如发现状态错误则将其恢复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是否错误判定调用栈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89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3924" y="2044352"/>
            <a:ext cx="724852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chunks and 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chunks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3924" y="1206413"/>
            <a:ext cx="47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Luajit</a:t>
            </a:r>
            <a:r>
              <a:rPr lang="en-US" altLang="zh-CN" sz="2400" dirty="0"/>
              <a:t> </a:t>
            </a:r>
            <a:r>
              <a:rPr lang="zh-CN" altLang="en-US" sz="2400" dirty="0"/>
              <a:t>内存分配细节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9A538D-0962-45B1-BBF1-A53A38B4B5C3}"/>
              </a:ext>
            </a:extLst>
          </p:cNvPr>
          <p:cNvSpPr txBox="1"/>
          <p:nvPr/>
        </p:nvSpPr>
        <p:spPr>
          <a:xfrm>
            <a:off x="923924" y="4975933"/>
            <a:ext cx="7248525" cy="12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(very simple)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消除所有的大区块分配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预分配所有的小区快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(100%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3A7C73-419B-4160-8505-9BC8634247ED}"/>
              </a:ext>
            </a:extLst>
          </p:cNvPr>
          <p:cNvSpPr/>
          <p:nvPr/>
        </p:nvSpPr>
        <p:spPr>
          <a:xfrm>
            <a:off x="1954061" y="3552125"/>
            <a:ext cx="2154477" cy="82721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Small Chunks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586B77-9D0F-462E-B08D-B832A5AC59BD}"/>
              </a:ext>
            </a:extLst>
          </p:cNvPr>
          <p:cNvSpPr/>
          <p:nvPr/>
        </p:nvSpPr>
        <p:spPr>
          <a:xfrm>
            <a:off x="4987835" y="3552125"/>
            <a:ext cx="2154477" cy="82721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Large Chunks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EE982E3-BBCD-4503-9DE2-53E296408CF9}"/>
              </a:ext>
            </a:extLst>
          </p:cNvPr>
          <p:cNvCxnSpPr>
            <a:cxnSpLocks/>
          </p:cNvCxnSpPr>
          <p:nvPr/>
        </p:nvCxnSpPr>
        <p:spPr>
          <a:xfrm>
            <a:off x="4548186" y="2780777"/>
            <a:ext cx="0" cy="2041743"/>
          </a:xfrm>
          <a:prstGeom prst="line">
            <a:avLst/>
          </a:prstGeom>
          <a:ln w="603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CAF93C9-1480-4832-88EB-7EB35719F3FE}"/>
              </a:ext>
            </a:extLst>
          </p:cNvPr>
          <p:cNvSpPr txBox="1"/>
          <p:nvPr/>
        </p:nvSpPr>
        <p:spPr>
          <a:xfrm>
            <a:off x="3792315" y="28795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128KB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73EB60-D70E-4F0C-90B0-75D5D3BE2C35}"/>
              </a:ext>
            </a:extLst>
          </p:cNvPr>
          <p:cNvCxnSpPr>
            <a:cxnSpLocks/>
            <a:stCxn id="33" idx="1"/>
            <a:endCxn id="37" idx="1"/>
          </p:cNvCxnSpPr>
          <p:nvPr/>
        </p:nvCxnSpPr>
        <p:spPr>
          <a:xfrm rot="10800000">
            <a:off x="1567001" y="3986316"/>
            <a:ext cx="36330" cy="2073059"/>
          </a:xfrm>
          <a:prstGeom prst="bentConnector3">
            <a:avLst>
              <a:gd name="adj1" fmla="val 2177327"/>
            </a:avLst>
          </a:prstGeom>
          <a:ln w="22225"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218891-6AF7-4387-A944-DCBF8596198D}"/>
              </a:ext>
            </a:extLst>
          </p:cNvPr>
          <p:cNvSpPr txBox="1"/>
          <p:nvPr/>
        </p:nvSpPr>
        <p:spPr>
          <a:xfrm>
            <a:off x="1603331" y="587470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E8A446-7808-4348-9384-7F33E8EC8F1A}"/>
              </a:ext>
            </a:extLst>
          </p:cNvPr>
          <p:cNvSpPr txBox="1"/>
          <p:nvPr/>
        </p:nvSpPr>
        <p:spPr>
          <a:xfrm>
            <a:off x="1567001" y="38016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921B89E-5C5B-4397-94C3-09A068A51B00}"/>
              </a:ext>
            </a:extLst>
          </p:cNvPr>
          <p:cNvSpPr txBox="1"/>
          <p:nvPr/>
        </p:nvSpPr>
        <p:spPr>
          <a:xfrm>
            <a:off x="5946290" y="42758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C70F006-C4B3-42D3-A5D2-B7371F74732D}"/>
              </a:ext>
            </a:extLst>
          </p:cNvPr>
          <p:cNvSpPr txBox="1"/>
          <p:nvPr/>
        </p:nvSpPr>
        <p:spPr>
          <a:xfrm>
            <a:off x="4589328" y="550543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F652E63-51AB-4F45-8F58-34730F1B7C4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826894" y="4645181"/>
            <a:ext cx="1238179" cy="1044922"/>
          </a:xfrm>
          <a:prstGeom prst="bentConnector2">
            <a:avLst/>
          </a:prstGeom>
          <a:ln w="22225">
            <a:headEnd type="diamond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4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4625" y="3743325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 </a:t>
            </a:r>
            <a:r>
              <a:rPr lang="en-US" altLang="zh-CN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71962" y="2371725"/>
            <a:ext cx="62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20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DFC7F7-43E9-41F1-AF81-FB904581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87" y="2755725"/>
            <a:ext cx="3720000" cy="36998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81E097-7E53-4590-91A9-E32FFEE71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2" y="1098144"/>
            <a:ext cx="3603840" cy="5582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55FAAC-9FFC-4348-A9A6-A5B8DC215F00}"/>
              </a:ext>
            </a:extLst>
          </p:cNvPr>
          <p:cNvSpPr txBox="1"/>
          <p:nvPr/>
        </p:nvSpPr>
        <p:spPr>
          <a:xfrm>
            <a:off x="494744" y="855455"/>
            <a:ext cx="160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Code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C38D65-A9AF-42A0-867D-272CC2295E18}"/>
              </a:ext>
            </a:extLst>
          </p:cNvPr>
          <p:cNvSpPr txBox="1"/>
          <p:nvPr/>
        </p:nvSpPr>
        <p:spPr>
          <a:xfrm>
            <a:off x="-169135" y="1317120"/>
            <a:ext cx="45344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Tools and scripts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“10 lines” samples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Existing ports (growing)</a:t>
            </a:r>
          </a:p>
        </p:txBody>
      </p:sp>
    </p:spTree>
    <p:extLst>
      <p:ext uri="{BB962C8B-B14F-4D97-AF65-F5344CB8AC3E}">
        <p14:creationId xmlns:p14="http://schemas.microsoft.com/office/powerpoint/2010/main" val="341419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3924" y="2019300"/>
            <a:ext cx="724852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GC insight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more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effective ways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reduce GC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mem-layout insight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various table use-cases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data visualization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 reference graph (TRG)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Memory &amp; object lifetime observation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Colorized Lifetime Categorization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924" y="1206413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81328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3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552571" y="3554829"/>
            <a:ext cx="457201" cy="45720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52571" y="4649815"/>
            <a:ext cx="457201" cy="45720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52571" y="2431298"/>
            <a:ext cx="457201" cy="45720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3922" y="1127265"/>
            <a:ext cx="108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3122" y="2459841"/>
            <a:ext cx="192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3121" y="4678360"/>
            <a:ext cx="192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62168" y="3583374"/>
            <a:ext cx="1928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43048" y="2450311"/>
            <a:ext cx="52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3048" y="4667719"/>
            <a:ext cx="52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2571" y="3573844"/>
            <a:ext cx="52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23921" y="1127265"/>
            <a:ext cx="237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说人话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55EA9B-E7ED-4715-B9DF-DE8489CDD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1" y="2417523"/>
            <a:ext cx="7332332" cy="3181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05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4625" y="3743325"/>
            <a:ext cx="374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 </a:t>
            </a:r>
            <a:r>
              <a:rPr lang="en-US" altLang="zh-CN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71962" y="2371725"/>
            <a:ext cx="62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18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3924" y="2002538"/>
            <a:ext cx="7406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因为我们想知道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当卡顿已经定位到脚本时，那一帧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里究竟发生了什么？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哪个函数总体上占用了更多的执行时间？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哪个函数总体上分配了更多的内存？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924" y="1206413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924" y="5538716"/>
            <a:ext cx="49560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较全面且实用的性能分析工具较少</a:t>
            </a:r>
            <a:r>
              <a:rPr lang="en-US" altLang="zh-CN" sz="1400" dirty="0"/>
              <a:t>, </a:t>
            </a:r>
            <a:r>
              <a:rPr lang="zh-CN" altLang="en-US" sz="1400" dirty="0"/>
              <a:t>部分工具如</a:t>
            </a:r>
            <a:r>
              <a:rPr lang="en-US" altLang="zh-CN" sz="1400" dirty="0" err="1"/>
              <a:t>ProFi.lua</a:t>
            </a:r>
            <a:r>
              <a:rPr lang="zh-CN" altLang="en-US" sz="1400" dirty="0"/>
              <a:t>只使用简单场景</a:t>
            </a:r>
            <a:r>
              <a:rPr lang="en-US" altLang="zh-CN" sz="1400" dirty="0"/>
              <a:t>(c call</a:t>
            </a:r>
            <a:r>
              <a:rPr lang="zh-CN" altLang="en-US" sz="1400" dirty="0"/>
              <a:t>支持，性能影响大等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lulip.lua</a:t>
            </a:r>
            <a:r>
              <a:rPr lang="zh-CN" altLang="en-US" sz="1400" dirty="0"/>
              <a:t>也实现较简单，基于行</a:t>
            </a:r>
            <a:r>
              <a:rPr lang="en-US" altLang="zh-CN" sz="1400" dirty="0"/>
              <a:t>hook</a:t>
            </a:r>
            <a:r>
              <a:rPr lang="zh-CN" altLang="en-US" sz="1400" dirty="0"/>
              <a:t>，性能影响大。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6124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箭头: 右 13">
            <a:extLst>
              <a:ext uri="{FF2B5EF4-FFF2-40B4-BE49-F238E27FC236}">
                <a16:creationId xmlns:a16="http://schemas.microsoft.com/office/drawing/2014/main" id="{49A10AC7-6940-4A25-999F-6AC8F690B0E4}"/>
              </a:ext>
            </a:extLst>
          </p:cNvPr>
          <p:cNvSpPr/>
          <p:nvPr/>
        </p:nvSpPr>
        <p:spPr>
          <a:xfrm>
            <a:off x="1693800" y="2527991"/>
            <a:ext cx="2258618" cy="38766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B0CFCC0-16D3-4FD9-AFFE-1EFA8CFD04EC}"/>
              </a:ext>
            </a:extLst>
          </p:cNvPr>
          <p:cNvSpPr/>
          <p:nvPr/>
        </p:nvSpPr>
        <p:spPr>
          <a:xfrm>
            <a:off x="1693799" y="3936334"/>
            <a:ext cx="5711867" cy="42834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9391FC-5B60-4BB8-9BE4-5DB76C6A0200}"/>
              </a:ext>
            </a:extLst>
          </p:cNvPr>
          <p:cNvSpPr/>
          <p:nvPr/>
        </p:nvSpPr>
        <p:spPr>
          <a:xfrm>
            <a:off x="4667750" y="1668078"/>
            <a:ext cx="3643445" cy="420686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01B428-581C-4A1C-B826-06791BC0F829}"/>
              </a:ext>
            </a:extLst>
          </p:cNvPr>
          <p:cNvSpPr/>
          <p:nvPr/>
        </p:nvSpPr>
        <p:spPr>
          <a:xfrm>
            <a:off x="913942" y="1668079"/>
            <a:ext cx="3517772" cy="420686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82" y="535378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History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CA0D49C-FA13-4556-A56D-04D5D39306F8}"/>
              </a:ext>
            </a:extLst>
          </p:cNvPr>
          <p:cNvSpPr/>
          <p:nvPr/>
        </p:nvSpPr>
        <p:spPr>
          <a:xfrm>
            <a:off x="1149978" y="3110605"/>
            <a:ext cx="2973756" cy="7014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Unity + SLua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37C87A6-F4DA-4C16-BC56-C9FA4298BF47}"/>
              </a:ext>
            </a:extLst>
          </p:cNvPr>
          <p:cNvSpPr/>
          <p:nvPr/>
        </p:nvSpPr>
        <p:spPr>
          <a:xfrm>
            <a:off x="5859178" y="1883046"/>
            <a:ext cx="2082322" cy="5344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Lua 5.1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4C7AC5D-2B59-48A0-9501-B97C0E46CE2E}"/>
              </a:ext>
            </a:extLst>
          </p:cNvPr>
          <p:cNvSpPr/>
          <p:nvPr/>
        </p:nvSpPr>
        <p:spPr>
          <a:xfrm>
            <a:off x="1151480" y="1883047"/>
            <a:ext cx="2082322" cy="5344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Lua 5.3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008E8F-DAEC-48B1-80B0-93EA0AE18759}"/>
              </a:ext>
            </a:extLst>
          </p:cNvPr>
          <p:cNvSpPr/>
          <p:nvPr/>
        </p:nvSpPr>
        <p:spPr>
          <a:xfrm>
            <a:off x="3505329" y="1883046"/>
            <a:ext cx="2082322" cy="5344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LuaJIT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14F7EA-9A1C-4478-90A3-3178CD7DA099}"/>
              </a:ext>
            </a:extLst>
          </p:cNvPr>
          <p:cNvSpPr/>
          <p:nvPr/>
        </p:nvSpPr>
        <p:spPr>
          <a:xfrm>
            <a:off x="2903664" y="4450911"/>
            <a:ext cx="3407412" cy="70145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A4B6A1-0C8F-43AA-9597-DA15CE7519DB}"/>
              </a:ext>
            </a:extLst>
          </p:cNvPr>
          <p:cNvSpPr/>
          <p:nvPr/>
        </p:nvSpPr>
        <p:spPr>
          <a:xfrm>
            <a:off x="1149978" y="4446712"/>
            <a:ext cx="1517649" cy="70145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Android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4C179CC-90E8-4CC3-809D-7DB09798F290}"/>
              </a:ext>
            </a:extLst>
          </p:cNvPr>
          <p:cNvSpPr/>
          <p:nvPr/>
        </p:nvSpPr>
        <p:spPr>
          <a:xfrm>
            <a:off x="6547112" y="4450911"/>
            <a:ext cx="1402370" cy="70145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CAF2AD8-C281-4D60-9CBC-EDDA25495571}"/>
              </a:ext>
            </a:extLst>
          </p:cNvPr>
          <p:cNvSpPr/>
          <p:nvPr/>
        </p:nvSpPr>
        <p:spPr>
          <a:xfrm>
            <a:off x="5002594" y="3128530"/>
            <a:ext cx="2973756" cy="7014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“Classic” Runtime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C6F6B3-0F44-49B8-9B14-EFF069A3A909}"/>
              </a:ext>
            </a:extLst>
          </p:cNvPr>
          <p:cNvSpPr txBox="1"/>
          <p:nvPr/>
        </p:nvSpPr>
        <p:spPr>
          <a:xfrm>
            <a:off x="3160596" y="5351725"/>
            <a:ext cx="132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9C0097-18B9-4744-800C-16C773E44E26}"/>
              </a:ext>
            </a:extLst>
          </p:cNvPr>
          <p:cNvSpPr txBox="1"/>
          <p:nvPr/>
        </p:nvSpPr>
        <p:spPr>
          <a:xfrm>
            <a:off x="6981212" y="5351725"/>
            <a:ext cx="132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79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3924" y="1206413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FBC4A-9833-4039-AD57-A65B865D3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85" y="2024761"/>
            <a:ext cx="2522151" cy="13661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7D8DDED-635D-4390-8570-36B506110438}"/>
              </a:ext>
            </a:extLst>
          </p:cNvPr>
          <p:cNvSpPr txBox="1"/>
          <p:nvPr/>
        </p:nvSpPr>
        <p:spPr>
          <a:xfrm>
            <a:off x="1397131" y="3579563"/>
            <a:ext cx="34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 Editor - Lua Profiling Window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7FEBBC-2A5E-4492-81D4-56B13D96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17" y="1966882"/>
            <a:ext cx="2124020" cy="32253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B3E1D6-37F0-4345-B311-B8A0B8974C56}"/>
              </a:ext>
            </a:extLst>
          </p:cNvPr>
          <p:cNvSpPr txBox="1"/>
          <p:nvPr/>
        </p:nvSpPr>
        <p:spPr>
          <a:xfrm>
            <a:off x="6222343" y="567122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View</a:t>
            </a:r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3ACE5166-29A6-4A81-9D1C-CFDB22277A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17" y="4393009"/>
            <a:ext cx="3172117" cy="8191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568273-3699-45E6-AFB9-768FC7218209}"/>
              </a:ext>
            </a:extLst>
          </p:cNvPr>
          <p:cNvSpPr txBox="1"/>
          <p:nvPr/>
        </p:nvSpPr>
        <p:spPr>
          <a:xfrm>
            <a:off x="1586385" y="5671224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Excel-friendly (csv)</a:t>
            </a:r>
          </a:p>
        </p:txBody>
      </p:sp>
    </p:spTree>
    <p:extLst>
      <p:ext uri="{BB962C8B-B14F-4D97-AF65-F5344CB8AC3E}">
        <p14:creationId xmlns:p14="http://schemas.microsoft.com/office/powerpoint/2010/main" val="11309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2019019"/>
            <a:ext cx="8155641" cy="44176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3924" y="1206413"/>
            <a:ext cx="63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 Integration – Lua Profiler Window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79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631</Words>
  <Application>Microsoft Office PowerPoint</Application>
  <PresentationFormat>全屏显示(4:3)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优化实践</vt:lpstr>
      <vt:lpstr>优化实践</vt:lpstr>
      <vt:lpstr>优化实践</vt:lpstr>
      <vt:lpstr>内存数据对比</vt:lpstr>
      <vt:lpstr>修改后</vt:lpstr>
      <vt:lpstr>部分实现细节</vt:lpstr>
      <vt:lpstr>？问题解决</vt:lpstr>
      <vt:lpstr>C调用无法知道函数名问题</vt:lpstr>
      <vt:lpstr>异常恢复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许晓媚</dc:creator>
  <cp:lastModifiedBy>ADMIN</cp:lastModifiedBy>
  <cp:revision>168</cp:revision>
  <dcterms:created xsi:type="dcterms:W3CDTF">2017-07-17T10:13:54Z</dcterms:created>
  <dcterms:modified xsi:type="dcterms:W3CDTF">2017-08-22T02:09:10Z</dcterms:modified>
</cp:coreProperties>
</file>