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79" r:id="rId4"/>
    <p:sldId id="280" r:id="rId5"/>
    <p:sldId id="281" r:id="rId6"/>
    <p:sldId id="282" r:id="rId7"/>
    <p:sldId id="283" r:id="rId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3969" autoAdjust="0"/>
  </p:normalViewPr>
  <p:slideViewPr>
    <p:cSldViewPr>
      <p:cViewPr varScale="1">
        <p:scale>
          <a:sx n="99" d="100"/>
          <a:sy n="99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18/1/17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13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18/1/17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61807874-5299-41B2-A37A-6AA3547857F4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61807874-5299-41B2-A37A-6AA3547857F4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61807874-5299-41B2-A37A-6AA3547857F4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61807874-5299-41B2-A37A-6AA3547857F4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61807874-5299-41B2-A37A-6AA3547857F4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61807874-5299-41B2-A37A-6AA3547857F4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61807874-5299-41B2-A37A-6AA3547857F4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按一下以編輯母片子標題樣式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18/1/17</a:t>
            </a:fld>
            <a:endParaRPr kumimoji="0"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dirty="0" smtClean="0"/>
              <a:t>Show 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按一下以編輯母片文字樣式</a:t>
            </a:r>
          </a:p>
          <a:p>
            <a:pPr lvl="1" eaLnBrk="1" latinLnBrk="0" hangingPunct="1"/>
            <a:r>
              <a:rPr lang="zh-CN" altLang="en-US" smtClean="0"/>
              <a:t>第二層</a:t>
            </a:r>
          </a:p>
          <a:p>
            <a:pPr lvl="2" eaLnBrk="1" latinLnBrk="0" hangingPunct="1"/>
            <a:r>
              <a:rPr lang="zh-CN" altLang="en-US" smtClean="0"/>
              <a:t>第三層</a:t>
            </a:r>
          </a:p>
          <a:p>
            <a:pPr lvl="3" eaLnBrk="1" latinLnBrk="0" hangingPunct="1"/>
            <a:r>
              <a:rPr lang="zh-CN" altLang="en-US" smtClean="0"/>
              <a:t>第四層</a:t>
            </a:r>
          </a:p>
          <a:p>
            <a:pPr lvl="4" eaLnBrk="1" latinLnBrk="0" hangingPunct="1"/>
            <a:r>
              <a:rPr lang="zh-CN" altLang="en-US" smtClean="0"/>
              <a:t>第五層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18/1/17</a:t>
            </a:fld>
            <a:endParaRPr kumimoji="0"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zh-CN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18/1/17</a:t>
            </a:fld>
            <a:endParaRPr kumimoji="0"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n-US" dirty="0" smtClean="0"/>
              <a:t>Click to add section 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18/1/17</a:t>
            </a:fld>
            <a:endParaRPr kumimoji="0"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 smtClean="0"/>
              <a:t>Click to add answer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xmlns:p14="http://schemas.microsoft.com/office/powerpoint/2010/main"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18/1/17</a:t>
            </a:fld>
            <a:endParaRPr kumimoji="0"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 smtClean="0"/>
              <a:t>Click to add answer</a:t>
            </a:r>
            <a:endParaRPr kumimoji="0"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i="1" baseline="0"/>
            </a:lvl1pPr>
            <a:extLst/>
          </a:lstStyle>
          <a:p>
            <a:pPr lvl="0"/>
            <a:r>
              <a:rPr kumimoji="0" lang="en-US" dirty="0" smtClean="0"/>
              <a:t>Click to add detail to the answer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xmlns:p14="http://schemas.microsoft.com/office/powerpoint/2010/main"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>
                <a:latin typeface="儷黑 Pro"/>
                <a:ea typeface="儷黑 Pro"/>
              </a:defRPr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18/1/17</a:t>
            </a:fld>
            <a:endParaRPr kumimoji="0"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lvl1pPr eaLnBrk="1" latinLnBrk="0" hangingPunct="1">
              <a:defRPr kumimoji="0">
                <a:latin typeface="儷黑 Pro"/>
                <a:ea typeface="儷黑 Pro"/>
              </a:defRPr>
            </a:lvl1pPr>
            <a:extLst/>
          </a:lstStyle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lvl1pPr eaLnBrk="1" latinLnBrk="0" hangingPunct="1">
              <a:defRPr kumimoji="0">
                <a:latin typeface="儷黑 Pro"/>
                <a:ea typeface="儷黑 Pro"/>
              </a:defRPr>
            </a:lvl1pPr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i="1">
                <a:solidFill>
                  <a:schemeClr val="tx1">
                    <a:shade val="75000"/>
                  </a:schemeClr>
                </a:solidFill>
                <a:latin typeface="儷黑 Pro"/>
                <a:ea typeface="儷黑 Pro"/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>
              <a:spcBef>
                <a:spcPts val="1728"/>
              </a:spcBef>
              <a:buNone/>
            </a:pPr>
            <a:r>
              <a:rPr kumimoji="0" lang="en-US" sz="7200" b="0" i="0">
                <a:solidFill>
                  <a:schemeClr val="tx1"/>
                </a:solidFill>
                <a:latin typeface="儷黑 Pro"/>
                <a:ea typeface="儷黑 Pro"/>
                <a:cs typeface="+mn-cs"/>
              </a:rPr>
              <a:t>對或錯？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>
              <a:spcBef>
                <a:spcPts val="1728"/>
              </a:spcBef>
              <a:buNone/>
            </a:pPr>
            <a:r>
              <a:rPr kumimoji="0" lang="en-US" sz="7200" b="1" i="0" u="none" strike="noStrike" kern="0" cap="none" spc="0" normalizeH="0" baseline="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儷黑 Pro"/>
                <a:ea typeface="儷黑 Pro"/>
                <a:cs typeface="+mj-cs"/>
              </a:rPr>
              <a:t>對</a:t>
            </a:r>
            <a:r>
              <a:rPr kumimoji="0" lang="en-US" sz="7200" b="0" i="0" dirty="0">
                <a:latin typeface="儷黑 Pro"/>
                <a:ea typeface="儷黑 Pro"/>
                <a:cs typeface="+mn-cs"/>
              </a:rPr>
              <a:t>或錯？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>
                <a:latin typeface="儷黑 Pro"/>
                <a:ea typeface="儷黑 Pro"/>
              </a:defRPr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18/1/17</a:t>
            </a:fld>
            <a:endParaRPr kumimoji="0"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lvl1pPr eaLnBrk="1" latinLnBrk="0" hangingPunct="1">
              <a:defRPr kumimoji="0">
                <a:latin typeface="儷黑 Pro"/>
                <a:ea typeface="儷黑 Pro"/>
              </a:defRPr>
            </a:lvl1pPr>
            <a:extLst/>
          </a:lstStyle>
          <a:p>
            <a:endParaRPr kumimoji="0"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lvl1pPr eaLnBrk="1" latinLnBrk="0" hangingPunct="1">
              <a:defRPr kumimoji="0">
                <a:latin typeface="儷黑 Pro"/>
                <a:ea typeface="儷黑 Pro"/>
              </a:defRPr>
            </a:lvl1pPr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sz="3600" i="1">
                <a:solidFill>
                  <a:schemeClr val="tx1">
                    <a:shade val="75000"/>
                  </a:schemeClr>
                </a:solidFill>
                <a:latin typeface="儷黑 Pro"/>
                <a:ea typeface="儷黑 Pro"/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>
              <a:spcBef>
                <a:spcPts val="1728"/>
              </a:spcBef>
              <a:buNone/>
            </a:pPr>
            <a:r>
              <a:rPr kumimoji="0" lang="en-US" sz="7200" b="0" i="0">
                <a:solidFill>
                  <a:schemeClr val="tx1"/>
                </a:solidFill>
                <a:latin typeface="儷黑 Pro"/>
                <a:ea typeface="儷黑 Pro"/>
                <a:cs typeface="+mn-cs"/>
              </a:rPr>
              <a:t>對或錯？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>
              <a:buNone/>
            </a:pPr>
            <a:r>
              <a:rPr kumimoji="0" lang="en-US" sz="7200" b="0" i="0" dirty="0">
                <a:latin typeface="儷黑 Pro"/>
                <a:ea typeface="儷黑 Pro"/>
                <a:cs typeface="+mn-cs"/>
              </a:rPr>
              <a:t>對或</a:t>
            </a:r>
            <a:r>
              <a:rPr kumimoji="0" lang="en-US" sz="7200" b="1" i="0" u="none" strike="noStrike" kern="0" cap="none" spc="0" normalizeH="0" baseline="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儷黑 Pro"/>
                <a:ea typeface="儷黑 Pro"/>
                <a:cs typeface="+mj-cs"/>
              </a:rPr>
              <a:t>錯</a:t>
            </a:r>
            <a:r>
              <a:rPr kumimoji="0" lang="en-US" sz="7200" b="0" i="0" dirty="0">
                <a:latin typeface="儷黑 Pro"/>
                <a:ea typeface="儷黑 Pro"/>
                <a:cs typeface="+mn-cs"/>
              </a:rPr>
              <a:t>？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1</a:t>
            </a:r>
            <a:endParaRPr kumimoji="0"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2</a:t>
            </a:r>
            <a:endParaRPr kumimoji="0"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3</a:t>
            </a:r>
            <a:endParaRPr kumimoji="0"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4</a:t>
            </a:r>
            <a:endParaRPr kumimoji="0"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5</a:t>
            </a:r>
            <a:endParaRPr kumimoji="0"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18/1/17</a:t>
            </a:fld>
            <a:endParaRPr kumimoji="0"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5</a:t>
            </a:r>
            <a:endParaRPr kumimoji="0"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3</a:t>
            </a:r>
            <a:endParaRPr kumimoji="0"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1</a:t>
            </a:r>
            <a:endParaRPr kumimoji="0"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2</a:t>
            </a:r>
            <a:endParaRPr kumimoji="0"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4</a:t>
            </a:r>
            <a:endParaRPr kumimoji="0"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 smtClean="0"/>
              <a:t>Click to type your question</a:t>
            </a:r>
            <a:endParaRPr kumimoji="0"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CN" altLang="en-US" smtClean="0"/>
              <a:t>第二層</a:t>
            </a:r>
          </a:p>
          <a:p>
            <a:pPr lvl="2" eaLnBrk="1" latinLnBrk="0" hangingPunct="1"/>
            <a:r>
              <a:rPr kumimoji="0" lang="zh-CN" altLang="en-US" smtClean="0"/>
              <a:t>第三層</a:t>
            </a:r>
          </a:p>
          <a:p>
            <a:pPr lvl="3" eaLnBrk="1" latinLnBrk="0" hangingPunct="1"/>
            <a:r>
              <a:rPr kumimoji="0" lang="zh-CN" altLang="en-US" smtClean="0"/>
              <a:t>第四層</a:t>
            </a:r>
          </a:p>
          <a:p>
            <a:pPr lvl="4" eaLnBrk="1" latinLnBrk="0" hangingPunct="1"/>
            <a:r>
              <a:rPr kumimoji="0" lang="zh-CN" altLang="en-US" smtClean="0"/>
              <a:t>第五層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100"/>
            </a:lvl1pPr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18/1/17</a:t>
            </a:fld>
            <a:endParaRPr kumimoji="0"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sz="1200"/>
            </a:lvl1pPr>
            <a:extLst/>
          </a:lstStyle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200"/>
            </a:lvl1pPr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>
            <a:extLst/>
          </a:lstStyle>
          <a:p>
            <a:pPr>
              <a:spcBef>
                <a:spcPts val="0"/>
              </a:spcBef>
            </a:pPr>
            <a:r>
              <a:rPr lang="en-US" dirty="0" smtClean="0">
                <a:latin typeface="儷黑 Pro"/>
                <a:ea typeface="儷黑 Pro"/>
              </a:rPr>
              <a:t>Unity</a:t>
            </a:r>
            <a:r>
              <a:rPr lang="zh-CN" altLang="en-US" dirty="0" smtClean="0">
                <a:latin typeface="儷黑 Pro"/>
                <a:ea typeface="儷黑 Pro"/>
              </a:rPr>
              <a:t> </a:t>
            </a:r>
            <a:r>
              <a:rPr lang="en-US" dirty="0" smtClean="0">
                <a:latin typeface="儷黑 Pro"/>
                <a:ea typeface="儷黑 Pro"/>
              </a:rPr>
              <a:t>Avatar</a:t>
            </a:r>
            <a:br>
              <a:rPr lang="en-US" dirty="0" smtClean="0">
                <a:latin typeface="儷黑 Pro"/>
                <a:ea typeface="儷黑 Pro"/>
              </a:rPr>
            </a:br>
            <a:r>
              <a:rPr lang="zh-CN" altLang="en-US" dirty="0" smtClean="0">
                <a:latin typeface="儷黑 Pro"/>
                <a:ea typeface="儷黑 Pro"/>
              </a:rPr>
              <a:t>换装系统</a:t>
            </a:r>
            <a:endParaRPr lang="en-US" dirty="0">
              <a:latin typeface="儷黑 Pro"/>
              <a:ea typeface="儷黑 Pro"/>
            </a:endParaRPr>
          </a:p>
        </p:txBody>
      </p:sp>
      <p:sp>
        <p:nvSpPr>
          <p:cNvPr id="2" name="子標題 1"/>
          <p:cNvSpPr>
            <a:spLocks noGrp="1"/>
          </p:cNvSpPr>
          <p:nvPr>
            <p:ph type="subTitle" idx="1"/>
          </p:nvPr>
        </p:nvSpPr>
        <p:spPr>
          <a:xfrm>
            <a:off x="457200" y="5715000"/>
            <a:ext cx="8098302" cy="762000"/>
          </a:xfrm>
        </p:spPr>
        <p:txBody>
          <a:bodyPr>
            <a:normAutofit lnSpcReduction="10000"/>
          </a:bodyPr>
          <a:lstStyle/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Author</a:t>
            </a:r>
            <a:r>
              <a:rPr kumimoji="1" lang="en-US" altLang="zh-CN" dirty="0" smtClean="0"/>
              <a:t>:</a:t>
            </a:r>
            <a:r>
              <a:rPr kumimoji="1" lang="zh-TW" altLang="en-US" dirty="0" smtClean="0"/>
              <a:t>杨飞</a:t>
            </a:r>
            <a:endParaRPr kumimoji="1" lang="zh-TW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>
              <a:latin typeface="儷黑 Pro"/>
              <a:ea typeface="儷黑 Pro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zh-CN" altLang="en-US" dirty="0" smtClean="0">
                <a:latin typeface="儷黑 Pro"/>
                <a:ea typeface="儷黑 Pro"/>
              </a:rPr>
              <a:t>换装实现方式</a:t>
            </a:r>
            <a:endParaRPr lang="en-US" sz="4000" b="0" i="0" dirty="0">
              <a:solidFill>
                <a:schemeClr val="tx1"/>
              </a:solidFill>
              <a:latin typeface="儷黑 Pro"/>
              <a:ea typeface="儷黑 Pro"/>
              <a:cs typeface="+mj-cs"/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347472" indent="-347472" algn="l">
              <a:spcBef>
                <a:spcPts val="480"/>
              </a:spcBef>
              <a:buClr>
                <a:schemeClr val="tx1"/>
              </a:buClr>
              <a:buChar char="•"/>
            </a:pPr>
            <a:r>
              <a:rPr lang="zh-CN" altLang="en-US" sz="3600" dirty="0" smtClean="0">
                <a:latin typeface="儷黑 Pro"/>
                <a:ea typeface="儷黑 Pro"/>
              </a:rPr>
              <a:t>纹理</a:t>
            </a:r>
            <a:r>
              <a:rPr lang="en-US" altLang="zh-CN" sz="3600" dirty="0" smtClean="0">
                <a:latin typeface="儷黑 Pro"/>
                <a:ea typeface="儷黑 Pro"/>
              </a:rPr>
              <a:t>/</a:t>
            </a:r>
            <a:r>
              <a:rPr lang="zh-CN" altLang="en-US" sz="3600" dirty="0" smtClean="0">
                <a:latin typeface="儷黑 Pro"/>
                <a:ea typeface="儷黑 Pro"/>
              </a:rPr>
              <a:t>材质替换</a:t>
            </a:r>
            <a:endParaRPr lang="en-US" altLang="zh-CN" sz="3600" b="0" i="0" dirty="0" smtClean="0">
              <a:solidFill>
                <a:schemeClr val="tx1"/>
              </a:solidFill>
              <a:latin typeface="儷黑 Pro"/>
              <a:ea typeface="儷黑 Pro"/>
            </a:endParaRPr>
          </a:p>
          <a:p>
            <a:pPr marL="347472" indent="-347472" algn="l">
              <a:spcBef>
                <a:spcPts val="480"/>
              </a:spcBef>
              <a:buClr>
                <a:schemeClr val="tx1"/>
              </a:buClr>
              <a:buChar char="•"/>
            </a:pPr>
            <a:r>
              <a:rPr lang="zh-CN" altLang="en-US" sz="3600" dirty="0" smtClean="0">
                <a:latin typeface="儷黑 Pro"/>
                <a:ea typeface="儷黑 Pro"/>
              </a:rPr>
              <a:t>骨骼挂载</a:t>
            </a:r>
            <a:endParaRPr lang="en-US" altLang="zh-CN" sz="3600" b="0" i="0" dirty="0" smtClean="0">
              <a:solidFill>
                <a:schemeClr val="tx1"/>
              </a:solidFill>
              <a:latin typeface="儷黑 Pro"/>
              <a:ea typeface="儷黑 Pro"/>
            </a:endParaRPr>
          </a:p>
          <a:p>
            <a:pPr marL="347472" indent="-347472">
              <a:spcBef>
                <a:spcPts val="480"/>
              </a:spcBef>
              <a:buClr>
                <a:schemeClr val="tx1"/>
              </a:buClr>
            </a:pPr>
            <a:r>
              <a:rPr lang="zh-CN" altLang="en-US" sz="3600" dirty="0" smtClean="0">
                <a:latin typeface="儷黑 Pro"/>
                <a:ea typeface="儷黑 Pro"/>
              </a:rPr>
              <a:t>骨骼共享</a:t>
            </a:r>
            <a:endParaRPr lang="en-US" altLang="zh-CN" sz="3600" dirty="0">
              <a:latin typeface="儷黑 Pro"/>
              <a:ea typeface="儷黑 Pro"/>
            </a:endParaRPr>
          </a:p>
          <a:p>
            <a:pPr marL="347472" indent="-347472" algn="l">
              <a:spcBef>
                <a:spcPts val="480"/>
              </a:spcBef>
              <a:buClr>
                <a:schemeClr val="tx1"/>
              </a:buClr>
              <a:buChar char="•"/>
            </a:pPr>
            <a:r>
              <a:rPr lang="en-US" altLang="zh-CN" sz="3600" dirty="0" smtClean="0">
                <a:latin typeface="儷黑 Pro"/>
                <a:ea typeface="儷黑 Pro"/>
              </a:rPr>
              <a:t>Mesh</a:t>
            </a:r>
            <a:r>
              <a:rPr lang="zh-CN" altLang="en-US" sz="3600" dirty="0" smtClean="0">
                <a:latin typeface="儷黑 Pro"/>
                <a:ea typeface="儷黑 Pro"/>
              </a:rPr>
              <a:t>合并</a:t>
            </a:r>
            <a:endParaRPr lang="en-US" altLang="zh-CN" sz="3600" dirty="0" smtClean="0">
              <a:latin typeface="儷黑 Pro"/>
              <a:ea typeface="儷黑 Pr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>
              <a:latin typeface="儷黑 Pro"/>
              <a:ea typeface="儷黑 Pro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zh-CN" altLang="en-US" dirty="0" smtClean="0">
                <a:latin typeface="儷黑 Pro"/>
                <a:ea typeface="儷黑 Pro"/>
              </a:rPr>
              <a:t>模型渲染组件及其核心属性</a:t>
            </a:r>
            <a:endParaRPr lang="en-US" sz="4000" b="0" i="0" dirty="0">
              <a:solidFill>
                <a:schemeClr val="tx1"/>
              </a:solidFill>
              <a:latin typeface="儷黑 Pro"/>
              <a:ea typeface="儷黑 Pro"/>
              <a:cs typeface="+mj-cs"/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347472" indent="-347472" algn="l">
              <a:spcBef>
                <a:spcPts val="480"/>
              </a:spcBef>
              <a:buClr>
                <a:schemeClr val="tx1"/>
              </a:buClr>
              <a:buChar char="•"/>
            </a:pPr>
            <a:r>
              <a:rPr lang="en-US" altLang="zh-CN" sz="3600" dirty="0" smtClean="0">
                <a:latin typeface="儷黑 Pro"/>
                <a:ea typeface="儷黑 Pro"/>
              </a:rPr>
              <a:t>Mesh</a:t>
            </a:r>
            <a:r>
              <a:rPr lang="zh-CN" altLang="en-US" sz="3600" dirty="0" smtClean="0">
                <a:latin typeface="儷黑 Pro"/>
                <a:ea typeface="儷黑 Pro"/>
              </a:rPr>
              <a:t> </a:t>
            </a:r>
            <a:r>
              <a:rPr lang="en-US" altLang="zh-CN" sz="3600" dirty="0" smtClean="0">
                <a:latin typeface="儷黑 Pro"/>
                <a:ea typeface="儷黑 Pro"/>
              </a:rPr>
              <a:t>Renderer</a:t>
            </a:r>
            <a:endParaRPr lang="en-US" altLang="zh-CN" sz="3600" dirty="0">
              <a:latin typeface="儷黑 Pro"/>
              <a:ea typeface="儷黑 Pro"/>
            </a:endParaRPr>
          </a:p>
          <a:p>
            <a:pPr marL="747522" lvl="1" indent="-347472">
              <a:spcBef>
                <a:spcPts val="480"/>
              </a:spcBef>
              <a:buClr>
                <a:schemeClr val="tx1"/>
              </a:buClr>
              <a:buChar char="•"/>
            </a:pPr>
            <a:r>
              <a:rPr lang="en-US" altLang="zh-CN" sz="2400" dirty="0" smtClean="0">
                <a:latin typeface="儷黑 Pro"/>
                <a:ea typeface="儷黑 Pro"/>
              </a:rPr>
              <a:t>material</a:t>
            </a:r>
            <a:endParaRPr lang="en-US" altLang="zh-CN" sz="2400" dirty="0" smtClean="0">
              <a:latin typeface="儷黑 Pro"/>
              <a:ea typeface="儷黑 Pro"/>
            </a:endParaRPr>
          </a:p>
          <a:p>
            <a:pPr marL="347472" indent="-347472" algn="l">
              <a:spcBef>
                <a:spcPts val="480"/>
              </a:spcBef>
              <a:buClr>
                <a:schemeClr val="tx1"/>
              </a:buClr>
              <a:buChar char="•"/>
            </a:pPr>
            <a:r>
              <a:rPr lang="en-US" altLang="zh-CN" sz="3600" dirty="0" smtClean="0">
                <a:latin typeface="儷黑 Pro"/>
                <a:ea typeface="儷黑 Pro"/>
              </a:rPr>
              <a:t>Skinned</a:t>
            </a:r>
            <a:r>
              <a:rPr lang="zh-CN" altLang="en-US" sz="3600" dirty="0" smtClean="0">
                <a:latin typeface="儷黑 Pro"/>
                <a:ea typeface="儷黑 Pro"/>
              </a:rPr>
              <a:t> </a:t>
            </a:r>
            <a:r>
              <a:rPr lang="en-US" altLang="zh-CN" sz="3600" dirty="0" smtClean="0">
                <a:latin typeface="儷黑 Pro"/>
                <a:ea typeface="儷黑 Pro"/>
              </a:rPr>
              <a:t>Mesh</a:t>
            </a:r>
            <a:r>
              <a:rPr lang="zh-CN" altLang="en-US" sz="3600" dirty="0" smtClean="0">
                <a:latin typeface="儷黑 Pro"/>
                <a:ea typeface="儷黑 Pro"/>
              </a:rPr>
              <a:t> </a:t>
            </a:r>
            <a:r>
              <a:rPr lang="en-US" altLang="zh-CN" sz="3600" dirty="0" smtClean="0">
                <a:latin typeface="儷黑 Pro"/>
                <a:ea typeface="儷黑 Pro"/>
              </a:rPr>
              <a:t>Renderer</a:t>
            </a:r>
            <a:endParaRPr lang="en-US" altLang="zh-CN" sz="3600" dirty="0" smtClean="0">
              <a:latin typeface="儷黑 Pro"/>
              <a:ea typeface="儷黑 Pro"/>
            </a:endParaRPr>
          </a:p>
          <a:p>
            <a:pPr marL="747522" lvl="1" indent="-347472">
              <a:spcBef>
                <a:spcPts val="480"/>
              </a:spcBef>
              <a:buClr>
                <a:schemeClr val="tx1"/>
              </a:buClr>
              <a:buChar char="•"/>
            </a:pPr>
            <a:r>
              <a:rPr lang="en-US" altLang="zh-CN" sz="2400" dirty="0">
                <a:latin typeface="儷黑 Pro"/>
                <a:ea typeface="儷黑 Pro"/>
              </a:rPr>
              <a:t>b</a:t>
            </a:r>
            <a:r>
              <a:rPr lang="en-US" altLang="zh-CN" sz="2400" dirty="0" smtClean="0">
                <a:latin typeface="儷黑 Pro"/>
                <a:ea typeface="儷黑 Pro"/>
              </a:rPr>
              <a:t>ones</a:t>
            </a:r>
            <a:endParaRPr lang="en-US" altLang="zh-CN" sz="2400" dirty="0" smtClean="0">
              <a:latin typeface="儷黑 Pro"/>
              <a:ea typeface="儷黑 Pro"/>
            </a:endParaRPr>
          </a:p>
          <a:p>
            <a:pPr marL="747522" lvl="1" indent="-347472">
              <a:spcBef>
                <a:spcPts val="480"/>
              </a:spcBef>
              <a:buClr>
                <a:schemeClr val="tx1"/>
              </a:buClr>
              <a:buChar char="•"/>
            </a:pPr>
            <a:r>
              <a:rPr lang="en-US" altLang="zh-CN" sz="2400" dirty="0" err="1" smtClean="0">
                <a:latin typeface="儷黑 Pro"/>
                <a:ea typeface="儷黑 Pro"/>
              </a:rPr>
              <a:t>sharedMesh</a:t>
            </a:r>
            <a:endParaRPr lang="en-US" altLang="zh-CN" sz="2400" dirty="0" smtClean="0">
              <a:latin typeface="儷黑 Pro"/>
              <a:ea typeface="儷黑 Pro"/>
            </a:endParaRPr>
          </a:p>
          <a:p>
            <a:pPr marL="747522" lvl="1" indent="-347472">
              <a:spcBef>
                <a:spcPts val="480"/>
              </a:spcBef>
              <a:buClr>
                <a:schemeClr val="tx1"/>
              </a:buClr>
              <a:buChar char="•"/>
            </a:pPr>
            <a:r>
              <a:rPr lang="en-US" altLang="zh-CN" sz="2400" dirty="0" smtClean="0">
                <a:latin typeface="儷黑 Pro"/>
                <a:ea typeface="儷黑 Pro"/>
              </a:rPr>
              <a:t>m</a:t>
            </a:r>
            <a:r>
              <a:rPr lang="en-US" altLang="zh-CN" sz="2400" dirty="0" smtClean="0">
                <a:latin typeface="儷黑 Pro"/>
                <a:ea typeface="儷黑 Pro"/>
              </a:rPr>
              <a:t>aterial</a:t>
            </a:r>
          </a:p>
          <a:p>
            <a:pPr marL="747522" lvl="1" indent="-347472">
              <a:spcBef>
                <a:spcPts val="480"/>
              </a:spcBef>
              <a:buClr>
                <a:schemeClr val="tx1"/>
              </a:buClr>
              <a:buChar char="•"/>
            </a:pPr>
            <a:endParaRPr lang="en-US" altLang="zh-CN" sz="2400" dirty="0">
              <a:latin typeface="儷黑 Pro"/>
              <a:ea typeface="儷黑 Pro"/>
            </a:endParaRPr>
          </a:p>
        </p:txBody>
      </p:sp>
    </p:spTree>
    <p:extLst>
      <p:ext uri="{BB962C8B-B14F-4D97-AF65-F5344CB8AC3E}">
        <p14:creationId xmlns:p14="http://schemas.microsoft.com/office/powerpoint/2010/main" val="75059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>
              <a:latin typeface="儷黑 Pro"/>
              <a:ea typeface="儷黑 Pro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altLang="en-US" dirty="0" smtClean="0">
                <a:latin typeface="儷黑 Pro"/>
                <a:ea typeface="儷黑 Pro"/>
              </a:rPr>
              <a:t>纹理</a:t>
            </a:r>
            <a:r>
              <a:rPr lang="zh-CN" altLang="en-US" dirty="0" smtClean="0">
                <a:latin typeface="儷黑 Pro"/>
                <a:ea typeface="儷黑 Pro"/>
              </a:rPr>
              <a:t>/材质</a:t>
            </a:r>
            <a:r>
              <a:rPr lang="en-US" altLang="en-US" dirty="0" smtClean="0">
                <a:latin typeface="儷黑 Pro"/>
                <a:ea typeface="儷黑 Pro"/>
              </a:rPr>
              <a:t>替换</a:t>
            </a:r>
            <a:endParaRPr lang="en-US" sz="4000" b="0" i="0" dirty="0">
              <a:solidFill>
                <a:schemeClr val="tx1"/>
              </a:solidFill>
              <a:latin typeface="儷黑 Pro"/>
              <a:ea typeface="儷黑 Pro"/>
              <a:cs typeface="+mj-cs"/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347472" indent="-347472" algn="l">
              <a:spcBef>
                <a:spcPts val="480"/>
              </a:spcBef>
              <a:buClr>
                <a:schemeClr val="tx1"/>
              </a:buClr>
              <a:buChar char="•"/>
            </a:pPr>
            <a:r>
              <a:rPr lang="zh-CN" altLang="en-US" sz="2800" dirty="0" smtClean="0">
                <a:latin typeface="儷黑 Pro"/>
                <a:ea typeface="儷黑 Pro"/>
              </a:rPr>
              <a:t>通过修改对应部件的</a:t>
            </a:r>
            <a:r>
              <a:rPr lang="en-US" altLang="zh-CN" sz="2800" dirty="0" err="1" smtClean="0">
                <a:latin typeface="儷黑 Pro"/>
                <a:ea typeface="儷黑 Pro"/>
              </a:rPr>
              <a:t>MeshRenderer</a:t>
            </a:r>
            <a:r>
              <a:rPr lang="zh-CN" altLang="en-US" sz="2800" dirty="0" smtClean="0">
                <a:latin typeface="儷黑 Pro"/>
                <a:ea typeface="儷黑 Pro"/>
              </a:rPr>
              <a:t>或</a:t>
            </a:r>
            <a:r>
              <a:rPr lang="en-US" altLang="zh-CN" sz="2800" dirty="0" err="1" smtClean="0">
                <a:latin typeface="儷黑 Pro"/>
                <a:ea typeface="儷黑 Pro"/>
              </a:rPr>
              <a:t>Skinned</a:t>
            </a:r>
            <a:r>
              <a:rPr lang="en-US" altLang="zh-CN" sz="2800" dirty="0" err="1" smtClean="0">
                <a:latin typeface="儷黑 Pro"/>
                <a:ea typeface="儷黑 Pro"/>
              </a:rPr>
              <a:t>MeshRenderer</a:t>
            </a:r>
            <a:r>
              <a:rPr lang="zh-CN" altLang="en-US" sz="2800" dirty="0" smtClean="0">
                <a:latin typeface="儷黑 Pro"/>
                <a:ea typeface="儷黑 Pro"/>
              </a:rPr>
              <a:t>组件的</a:t>
            </a:r>
            <a:r>
              <a:rPr lang="en-US" altLang="zh-CN" sz="2800" dirty="0" smtClean="0">
                <a:latin typeface="儷黑 Pro"/>
                <a:ea typeface="儷黑 Pro"/>
              </a:rPr>
              <a:t>m</a:t>
            </a:r>
            <a:r>
              <a:rPr lang="en-US" altLang="zh-CN" sz="2800" dirty="0" smtClean="0">
                <a:latin typeface="儷黑 Pro"/>
                <a:ea typeface="儷黑 Pro"/>
              </a:rPr>
              <a:t>aterial</a:t>
            </a:r>
            <a:r>
              <a:rPr lang="zh-CN" altLang="en-US" sz="2800" dirty="0" smtClean="0">
                <a:latin typeface="儷黑 Pro"/>
                <a:ea typeface="儷黑 Pro"/>
              </a:rPr>
              <a:t>属性实现</a:t>
            </a:r>
            <a:endParaRPr lang="en-US" altLang="zh-CN" sz="2800" dirty="0" smtClean="0">
              <a:latin typeface="儷黑 Pro"/>
              <a:ea typeface="儷黑 Pro"/>
            </a:endParaRPr>
          </a:p>
          <a:p>
            <a:pPr marL="347472" indent="-347472" algn="l">
              <a:spcBef>
                <a:spcPts val="480"/>
              </a:spcBef>
              <a:buClr>
                <a:schemeClr val="tx1"/>
              </a:buClr>
              <a:buChar char="•"/>
            </a:pPr>
            <a:r>
              <a:rPr lang="en-US" altLang="en-US" sz="2800" dirty="0" smtClean="0">
                <a:latin typeface="儷黑 Pro"/>
                <a:ea typeface="儷黑 Pro"/>
              </a:rPr>
              <a:t>适用于同款衣服或者同款跑车，换个颜色和贴图</a:t>
            </a:r>
            <a:r>
              <a:rPr lang="zh-CN" altLang="en-US" sz="2800" dirty="0" smtClean="0">
                <a:latin typeface="儷黑 Pro"/>
                <a:ea typeface="儷黑 Pro"/>
              </a:rPr>
              <a:t>等</a:t>
            </a:r>
            <a:endParaRPr lang="en-US" altLang="zh-CN" sz="2800" dirty="0" smtClean="0">
              <a:latin typeface="儷黑 Pro"/>
              <a:ea typeface="儷黑 Pro"/>
            </a:endParaRPr>
          </a:p>
          <a:p>
            <a:pPr marL="0" indent="0" algn="l">
              <a:spcBef>
                <a:spcPts val="480"/>
              </a:spcBef>
              <a:buClr>
                <a:schemeClr val="tx1"/>
              </a:buClr>
              <a:buNone/>
            </a:pPr>
            <a:endParaRPr lang="en-US" altLang="zh-CN" sz="2800" dirty="0" smtClean="0">
              <a:latin typeface="儷黑 Pro"/>
              <a:ea typeface="儷黑 Pro"/>
            </a:endParaRPr>
          </a:p>
          <a:p>
            <a:pPr marL="747522" lvl="1" indent="-347472">
              <a:spcBef>
                <a:spcPts val="480"/>
              </a:spcBef>
              <a:buClr>
                <a:schemeClr val="tx1"/>
              </a:buClr>
              <a:buChar char="•"/>
            </a:pPr>
            <a:endParaRPr lang="en-US" altLang="zh-CN" sz="2400" dirty="0">
              <a:latin typeface="儷黑 Pro"/>
              <a:ea typeface="儷黑 Pro"/>
            </a:endParaRPr>
          </a:p>
        </p:txBody>
      </p:sp>
    </p:spTree>
    <p:extLst>
      <p:ext uri="{BB962C8B-B14F-4D97-AF65-F5344CB8AC3E}">
        <p14:creationId xmlns:p14="http://schemas.microsoft.com/office/powerpoint/2010/main" val="208676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>
              <a:latin typeface="儷黑 Pro"/>
              <a:ea typeface="儷黑 Pro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zh-CN" altLang="en-US" dirty="0" smtClean="0">
                <a:latin typeface="儷黑 Pro"/>
                <a:ea typeface="儷黑 Pro"/>
              </a:rPr>
              <a:t>骨骼挂载</a:t>
            </a:r>
            <a:endParaRPr lang="en-US" sz="4000" b="0" i="0" dirty="0">
              <a:solidFill>
                <a:schemeClr val="tx1"/>
              </a:solidFill>
              <a:latin typeface="儷黑 Pro"/>
              <a:ea typeface="儷黑 Pro"/>
              <a:cs typeface="+mj-cs"/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347472" indent="-347472" algn="l">
              <a:spcBef>
                <a:spcPts val="480"/>
              </a:spcBef>
              <a:buClr>
                <a:schemeClr val="tx1"/>
              </a:buClr>
              <a:buChar char="•"/>
            </a:pPr>
            <a:r>
              <a:rPr lang="zh-CN" altLang="en-US" sz="2800" dirty="0" smtClean="0">
                <a:latin typeface="儷黑 Pro"/>
                <a:ea typeface="儷黑 Pro"/>
              </a:rPr>
              <a:t>修改对应部件</a:t>
            </a:r>
            <a:r>
              <a:rPr lang="en-US" altLang="zh-CN" sz="2800" dirty="0" smtClean="0">
                <a:latin typeface="儷黑 Pro"/>
                <a:ea typeface="儷黑 Pro"/>
              </a:rPr>
              <a:t>transform</a:t>
            </a:r>
            <a:r>
              <a:rPr lang="zh-CN" altLang="en-US" sz="2800" dirty="0" smtClean="0">
                <a:latin typeface="儷黑 Pro"/>
                <a:ea typeface="儷黑 Pro"/>
              </a:rPr>
              <a:t>中的</a:t>
            </a:r>
            <a:r>
              <a:rPr lang="en-US" altLang="zh-CN" sz="2800" dirty="0" smtClean="0">
                <a:latin typeface="儷黑 Pro"/>
                <a:ea typeface="儷黑 Pro"/>
              </a:rPr>
              <a:t>parent</a:t>
            </a:r>
            <a:r>
              <a:rPr lang="zh-CN" altLang="en-US" sz="2800" dirty="0" smtClean="0">
                <a:latin typeface="儷黑 Pro"/>
                <a:ea typeface="儷黑 Pro"/>
              </a:rPr>
              <a:t>为指定父骨骼</a:t>
            </a:r>
            <a:endParaRPr lang="en-US" altLang="zh-CN" sz="2800" dirty="0" smtClean="0">
              <a:latin typeface="儷黑 Pro"/>
              <a:ea typeface="儷黑 Pro"/>
            </a:endParaRPr>
          </a:p>
          <a:p>
            <a:pPr marL="347472" indent="-347472" algn="l">
              <a:spcBef>
                <a:spcPts val="480"/>
              </a:spcBef>
              <a:buClr>
                <a:schemeClr val="tx1"/>
              </a:buClr>
              <a:buChar char="•"/>
            </a:pPr>
            <a:r>
              <a:rPr lang="zh-CN" altLang="en-US" sz="2800" dirty="0" smtClean="0">
                <a:latin typeface="儷黑 Pro"/>
                <a:ea typeface="儷黑 Pro"/>
              </a:rPr>
              <a:t>适用于部件本身未绑骨骼</a:t>
            </a:r>
            <a:r>
              <a:rPr lang="en-US" altLang="zh-CN" sz="2800" dirty="0" smtClean="0">
                <a:latin typeface="儷黑 Pro"/>
                <a:ea typeface="儷黑 Pro"/>
              </a:rPr>
              <a:t>，</a:t>
            </a:r>
            <a:r>
              <a:rPr lang="zh-CN" altLang="en-US" sz="2800" dirty="0" smtClean="0">
                <a:latin typeface="儷黑 Pro"/>
                <a:ea typeface="儷黑 Pro"/>
              </a:rPr>
              <a:t>比如武器，帽子等，或则本身骨骼和人物完整骨架分开的，比如坐骑等</a:t>
            </a:r>
            <a:endParaRPr lang="en-US" altLang="zh-CN" sz="2400" dirty="0">
              <a:latin typeface="儷黑 Pro"/>
              <a:ea typeface="儷黑 Pro"/>
            </a:endParaRPr>
          </a:p>
        </p:txBody>
      </p:sp>
    </p:spTree>
    <p:extLst>
      <p:ext uri="{BB962C8B-B14F-4D97-AF65-F5344CB8AC3E}">
        <p14:creationId xmlns:p14="http://schemas.microsoft.com/office/powerpoint/2010/main" val="54508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>
              <a:latin typeface="儷黑 Pro"/>
              <a:ea typeface="儷黑 Pro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zh-CN" altLang="en-US" dirty="0" smtClean="0">
                <a:latin typeface="儷黑 Pro"/>
                <a:ea typeface="儷黑 Pro"/>
              </a:rPr>
              <a:t>骨骼共享</a:t>
            </a:r>
            <a:endParaRPr lang="en-US" sz="4000" b="0" i="0" dirty="0">
              <a:solidFill>
                <a:schemeClr val="tx1"/>
              </a:solidFill>
              <a:latin typeface="儷黑 Pro"/>
              <a:ea typeface="儷黑 Pro"/>
              <a:cs typeface="+mj-cs"/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347472" indent="-347472" algn="l">
              <a:spcBef>
                <a:spcPts val="480"/>
              </a:spcBef>
              <a:buClr>
                <a:schemeClr val="tx1"/>
              </a:buClr>
              <a:buChar char="•"/>
            </a:pPr>
            <a:r>
              <a:rPr lang="zh-CN" altLang="en-US" sz="2800" dirty="0" smtClean="0">
                <a:latin typeface="儷黑 Pro"/>
                <a:ea typeface="儷黑 Pro"/>
              </a:rPr>
              <a:t>在框架骨骼中提取对应部件需要的骨骼，并将其存储于对应部件的</a:t>
            </a:r>
            <a:r>
              <a:rPr lang="en-US" altLang="zh-CN" sz="2800" dirty="0" err="1" smtClean="0">
                <a:latin typeface="儷黑 Pro"/>
                <a:ea typeface="儷黑 Pro"/>
              </a:rPr>
              <a:t>SkinnedMeshRenderer</a:t>
            </a:r>
            <a:r>
              <a:rPr lang="zh-CN" altLang="en-US" sz="2800" dirty="0" smtClean="0">
                <a:latin typeface="儷黑 Pro"/>
                <a:ea typeface="儷黑 Pro"/>
              </a:rPr>
              <a:t>组件的</a:t>
            </a:r>
            <a:r>
              <a:rPr lang="en-US" altLang="zh-CN" sz="2800" dirty="0" smtClean="0">
                <a:latin typeface="儷黑 Pro"/>
                <a:ea typeface="儷黑 Pro"/>
              </a:rPr>
              <a:t>bones</a:t>
            </a:r>
            <a:r>
              <a:rPr lang="zh-CN" altLang="en-US" sz="2800" dirty="0" smtClean="0">
                <a:latin typeface="儷黑 Pro"/>
                <a:ea typeface="儷黑 Pro"/>
              </a:rPr>
              <a:t>中</a:t>
            </a:r>
            <a:endParaRPr lang="en-US" altLang="zh-CN" sz="2400" dirty="0">
              <a:latin typeface="儷黑 Pro"/>
              <a:ea typeface="儷黑 Pro"/>
            </a:endParaRPr>
          </a:p>
          <a:p>
            <a:pPr marL="347472" indent="-347472" algn="l">
              <a:spcBef>
                <a:spcPts val="480"/>
              </a:spcBef>
              <a:buClr>
                <a:schemeClr val="tx1"/>
              </a:buClr>
              <a:buChar char="•"/>
            </a:pPr>
            <a:r>
              <a:rPr lang="zh-CN" altLang="en-US" sz="2400" dirty="0" smtClean="0">
                <a:latin typeface="儷黑 Pro"/>
                <a:ea typeface="儷黑 Pro"/>
              </a:rPr>
              <a:t>适用于对切换效率很高的场景，例如装备界面</a:t>
            </a:r>
            <a:endParaRPr lang="en-US" altLang="zh-CN" sz="2800" dirty="0" smtClean="0">
              <a:latin typeface="儷黑 Pro"/>
              <a:ea typeface="儷黑 Pro"/>
            </a:endParaRPr>
          </a:p>
        </p:txBody>
      </p:sp>
    </p:spTree>
    <p:extLst>
      <p:ext uri="{BB962C8B-B14F-4D97-AF65-F5344CB8AC3E}">
        <p14:creationId xmlns:p14="http://schemas.microsoft.com/office/powerpoint/2010/main" val="54508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>
              <a:latin typeface="儷黑 Pro"/>
              <a:ea typeface="儷黑 Pro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dirty="0" smtClean="0">
                <a:latin typeface="儷黑 Pro"/>
                <a:ea typeface="儷黑 Pro"/>
              </a:rPr>
              <a:t>Mesh</a:t>
            </a:r>
            <a:r>
              <a:rPr lang="zh-CN" altLang="en-US" dirty="0" smtClean="0">
                <a:latin typeface="儷黑 Pro"/>
                <a:ea typeface="儷黑 Pro"/>
              </a:rPr>
              <a:t>合并</a:t>
            </a:r>
            <a:endParaRPr lang="en-US" sz="4000" b="0" i="0" dirty="0">
              <a:solidFill>
                <a:schemeClr val="tx1"/>
              </a:solidFill>
              <a:latin typeface="儷黑 Pro"/>
              <a:ea typeface="儷黑 Pro"/>
              <a:cs typeface="+mj-cs"/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347472" indent="-347472">
              <a:spcBef>
                <a:spcPts val="480"/>
              </a:spcBef>
              <a:buClr>
                <a:schemeClr val="tx1"/>
              </a:buClr>
            </a:pPr>
            <a:r>
              <a:rPr lang="zh-CN" altLang="en-US" sz="2400" dirty="0" smtClean="0">
                <a:latin typeface="儷黑 Pro"/>
                <a:ea typeface="儷黑 Pro"/>
              </a:rPr>
              <a:t>新建</a:t>
            </a:r>
            <a:r>
              <a:rPr lang="en-US" altLang="zh-CN" sz="2400" dirty="0" err="1" smtClean="0">
                <a:latin typeface="儷黑 Pro"/>
                <a:ea typeface="儷黑 Pro"/>
              </a:rPr>
              <a:t>SkinnedMeshRenderer</a:t>
            </a:r>
            <a:r>
              <a:rPr lang="zh-CN" altLang="en-US" sz="2400" dirty="0" smtClean="0">
                <a:latin typeface="儷黑 Pro"/>
                <a:ea typeface="儷黑 Pro"/>
              </a:rPr>
              <a:t>组件，挂载于完整骨架上，用于存储</a:t>
            </a:r>
            <a:r>
              <a:rPr lang="zh-CN" altLang="en-US" sz="2400" dirty="0" smtClean="0">
                <a:latin typeface="儷黑 Pro"/>
                <a:ea typeface="儷黑 Pro"/>
              </a:rPr>
              <a:t>当前所有部件</a:t>
            </a:r>
            <a:r>
              <a:rPr lang="en-US" altLang="zh-CN" sz="2400" dirty="0" err="1" smtClean="0">
                <a:latin typeface="儷黑 Pro"/>
                <a:ea typeface="儷黑 Pro"/>
              </a:rPr>
              <a:t>SkinnedMeshRenderer</a:t>
            </a:r>
            <a:r>
              <a:rPr lang="zh-CN" altLang="en-US" sz="2400" dirty="0" smtClean="0">
                <a:latin typeface="儷黑 Pro"/>
                <a:ea typeface="儷黑 Pro"/>
              </a:rPr>
              <a:t>中的</a:t>
            </a:r>
            <a:r>
              <a:rPr lang="en-US" altLang="zh-CN" sz="2400" dirty="0" err="1" smtClean="0">
                <a:latin typeface="儷黑 Pro"/>
                <a:ea typeface="儷黑 Pro"/>
              </a:rPr>
              <a:t>bones,shareMesh,material</a:t>
            </a:r>
            <a:r>
              <a:rPr lang="zh-CN" altLang="en-US" sz="2400" dirty="0" smtClean="0">
                <a:latin typeface="儷黑 Pro"/>
                <a:ea typeface="儷黑 Pro"/>
              </a:rPr>
              <a:t>信息，并使用系统接口合并</a:t>
            </a:r>
            <a:r>
              <a:rPr lang="en-US" altLang="zh-CN" sz="2400" dirty="0" smtClean="0">
                <a:latin typeface="儷黑 Pro"/>
                <a:ea typeface="儷黑 Pro"/>
              </a:rPr>
              <a:t>mesh</a:t>
            </a:r>
            <a:r>
              <a:rPr lang="zh-CN" altLang="en-US" sz="2400" dirty="0" smtClean="0">
                <a:latin typeface="儷黑 Pro"/>
                <a:ea typeface="儷黑 Pro"/>
              </a:rPr>
              <a:t>与</a:t>
            </a:r>
            <a:r>
              <a:rPr lang="en-US" altLang="zh-CN" sz="2400" dirty="0" smtClean="0">
                <a:latin typeface="儷黑 Pro"/>
                <a:ea typeface="儷黑 Pro"/>
              </a:rPr>
              <a:t>material</a:t>
            </a:r>
          </a:p>
          <a:p>
            <a:pPr marL="347472" indent="-347472">
              <a:spcBef>
                <a:spcPts val="480"/>
              </a:spcBef>
              <a:buClr>
                <a:schemeClr val="tx1"/>
              </a:buClr>
            </a:pPr>
            <a:r>
              <a:rPr lang="en-US" altLang="zh-CN" sz="2400" dirty="0" smtClean="0">
                <a:latin typeface="儷黑 Pro"/>
                <a:ea typeface="儷黑 Pro"/>
              </a:rPr>
              <a:t>Mesh</a:t>
            </a:r>
            <a:r>
              <a:rPr lang="zh-CN" altLang="en-US" sz="2400" dirty="0" smtClean="0">
                <a:latin typeface="儷黑 Pro"/>
                <a:ea typeface="儷黑 Pro"/>
              </a:rPr>
              <a:t>合并通过</a:t>
            </a:r>
            <a:r>
              <a:rPr lang="en-US" altLang="zh-CN" sz="2400" dirty="0" smtClean="0">
                <a:latin typeface="儷黑 Pro"/>
                <a:ea typeface="儷黑 Pro"/>
              </a:rPr>
              <a:t>Mesh</a:t>
            </a:r>
            <a:r>
              <a:rPr lang="zh-CN" altLang="en-US" sz="2400" dirty="0" smtClean="0">
                <a:latin typeface="儷黑 Pro"/>
                <a:ea typeface="儷黑 Pro"/>
              </a:rPr>
              <a:t>类的</a:t>
            </a:r>
            <a:r>
              <a:rPr lang="en-US" altLang="zh-CN" sz="2400" dirty="0" err="1" smtClean="0">
                <a:latin typeface="儷黑 Pro"/>
                <a:ea typeface="儷黑 Pro"/>
              </a:rPr>
              <a:t>CombineMeshes</a:t>
            </a:r>
            <a:r>
              <a:rPr lang="zh-CN" altLang="en-US" sz="2400" dirty="0" smtClean="0">
                <a:latin typeface="儷黑 Pro"/>
                <a:ea typeface="儷黑 Pro"/>
              </a:rPr>
              <a:t>实现</a:t>
            </a:r>
            <a:endParaRPr lang="en-US" altLang="zh-CN" sz="2400" dirty="0" smtClean="0">
              <a:latin typeface="儷黑 Pro"/>
              <a:ea typeface="儷黑 Pro"/>
            </a:endParaRPr>
          </a:p>
          <a:p>
            <a:pPr marL="347472" indent="-347472">
              <a:spcBef>
                <a:spcPts val="480"/>
              </a:spcBef>
              <a:buClr>
                <a:schemeClr val="tx1"/>
              </a:buClr>
            </a:pPr>
            <a:r>
              <a:rPr lang="zh-CN" altLang="en-US" sz="2400" dirty="0" smtClean="0">
                <a:latin typeface="儷黑 Pro"/>
                <a:ea typeface="儷黑 Pro"/>
              </a:rPr>
              <a:t>材质合并主要通过提取所有的</a:t>
            </a:r>
            <a:r>
              <a:rPr lang="en-US" altLang="zh-CN" sz="2400" dirty="0" smtClean="0">
                <a:latin typeface="儷黑 Pro"/>
                <a:ea typeface="儷黑 Pro"/>
              </a:rPr>
              <a:t>texture</a:t>
            </a:r>
            <a:r>
              <a:rPr lang="zh-CN" altLang="en-US" sz="2400" dirty="0" smtClean="0">
                <a:latin typeface="儷黑 Pro"/>
                <a:ea typeface="儷黑 Pro"/>
              </a:rPr>
              <a:t>，并通过</a:t>
            </a:r>
            <a:r>
              <a:rPr lang="en-US" altLang="zh-CN" sz="2400" dirty="0" smtClean="0">
                <a:latin typeface="儷黑 Pro"/>
                <a:ea typeface="儷黑 Pro"/>
              </a:rPr>
              <a:t>Texture</a:t>
            </a:r>
            <a:r>
              <a:rPr lang="zh-CN" altLang="en-US" sz="2400" dirty="0" smtClean="0">
                <a:latin typeface="儷黑 Pro"/>
                <a:ea typeface="儷黑 Pro"/>
              </a:rPr>
              <a:t>的</a:t>
            </a:r>
            <a:r>
              <a:rPr lang="en-US" altLang="zh-CN" sz="2400" dirty="0" err="1" smtClean="0">
                <a:latin typeface="儷黑 Pro"/>
                <a:ea typeface="儷黑 Pro"/>
              </a:rPr>
              <a:t>PackTextures</a:t>
            </a:r>
            <a:r>
              <a:rPr lang="zh-CN" altLang="en-US" sz="2400" dirty="0" smtClean="0">
                <a:latin typeface="儷黑 Pro"/>
                <a:ea typeface="儷黑 Pro"/>
              </a:rPr>
              <a:t>完成纹理合并</a:t>
            </a:r>
            <a:endParaRPr lang="en-US" altLang="zh-CN" sz="2400" dirty="0" smtClean="0">
              <a:latin typeface="儷黑 Pro"/>
              <a:ea typeface="儷黑 Pro"/>
            </a:endParaRPr>
          </a:p>
          <a:p>
            <a:pPr marL="347472" indent="-347472">
              <a:spcBef>
                <a:spcPts val="480"/>
              </a:spcBef>
              <a:buClr>
                <a:schemeClr val="tx1"/>
              </a:buClr>
            </a:pPr>
            <a:r>
              <a:rPr lang="zh-CN" altLang="en-US" sz="2400" dirty="0" smtClean="0">
                <a:latin typeface="儷黑 Pro"/>
                <a:ea typeface="儷黑 Pro"/>
              </a:rPr>
              <a:t>适用于切换不频繁甚至无切换只做角色拼装，</a:t>
            </a:r>
            <a:r>
              <a:rPr lang="zh-CN" altLang="en-US" sz="2400" dirty="0" smtClean="0">
                <a:latin typeface="儷黑 Pro"/>
                <a:ea typeface="儷黑 Pro"/>
              </a:rPr>
              <a:t>或者</a:t>
            </a:r>
            <a:r>
              <a:rPr lang="zh-CN" altLang="en-US" sz="2400" dirty="0" smtClean="0">
                <a:latin typeface="儷黑 Pro"/>
                <a:ea typeface="儷黑 Pro"/>
              </a:rPr>
              <a:t>对运行中</a:t>
            </a:r>
            <a:r>
              <a:rPr lang="en-US" altLang="zh-CN" sz="2400" dirty="0" err="1" smtClean="0">
                <a:latin typeface="儷黑 Pro"/>
                <a:ea typeface="儷黑 Pro"/>
              </a:rPr>
              <a:t>drawllcall</a:t>
            </a:r>
            <a:r>
              <a:rPr lang="zh-CN" altLang="en-US" sz="2400" dirty="0" smtClean="0">
                <a:latin typeface="儷黑 Pro"/>
                <a:ea typeface="儷黑 Pro"/>
              </a:rPr>
              <a:t>有一定要求的场景</a:t>
            </a:r>
            <a:endParaRPr lang="en-US" altLang="zh-CN" sz="2400" dirty="0" smtClean="0">
              <a:latin typeface="儷黑 Pro"/>
              <a:ea typeface="儷黑 Pro"/>
            </a:endParaRPr>
          </a:p>
          <a:p>
            <a:pPr marL="747522" lvl="1" indent="-347472">
              <a:spcBef>
                <a:spcPts val="480"/>
              </a:spcBef>
              <a:buClr>
                <a:schemeClr val="tx1"/>
              </a:buClr>
              <a:buChar char="•"/>
            </a:pPr>
            <a:endParaRPr lang="en-US" altLang="zh-CN" sz="2400" dirty="0">
              <a:latin typeface="儷黑 Pro"/>
              <a:ea typeface="儷黑 Pro"/>
            </a:endParaRPr>
          </a:p>
        </p:txBody>
      </p:sp>
    </p:spTree>
    <p:extLst>
      <p:ext uri="{BB962C8B-B14F-4D97-AF65-F5344CB8AC3E}">
        <p14:creationId xmlns:p14="http://schemas.microsoft.com/office/powerpoint/2010/main" val="54508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測驗集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測驗集.potx</Template>
  <TotalTime>0</TotalTime>
  <Words>157</Words>
  <Application>Microsoft Macintosh PowerPoint</Application>
  <PresentationFormat>如螢幕大小 (4:3)</PresentationFormat>
  <Paragraphs>37</Paragraphs>
  <Slides>7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測驗集</vt:lpstr>
      <vt:lpstr>Unity Avatar 换装系统</vt:lpstr>
      <vt:lpstr>换装实现方式</vt:lpstr>
      <vt:lpstr>模型渲染组件及其核心属性</vt:lpstr>
      <vt:lpstr>纹理/材质替换</vt:lpstr>
      <vt:lpstr>骨骼挂载</vt:lpstr>
      <vt:lpstr>骨骼共享</vt:lpstr>
      <vt:lpstr>Mesh合并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2018-01-25T02:47:10Z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