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6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5ADE-3D5E-457E-B659-2FCC1F07ECED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3850-73FA-4F31-8A88-0EE6BED0E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f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599" y="2105637"/>
            <a:ext cx="583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고급 프로그래밍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959442" y="5092117"/>
            <a:ext cx="298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소프트웨어학과</a:t>
            </a:r>
            <a:endParaRPr lang="en-US" altLang="ko-KR" dirty="0" smtClean="0"/>
          </a:p>
          <a:p>
            <a:r>
              <a:rPr lang="en-US" altLang="ko-KR" dirty="0" smtClean="0"/>
              <a:t>2018775041 </a:t>
            </a:r>
            <a:r>
              <a:rPr lang="ko-KR" altLang="en-US" dirty="0" err="1" smtClean="0"/>
              <a:t>예승완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8" y="352962"/>
            <a:ext cx="3390377" cy="16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410" y="796955"/>
            <a:ext cx="40854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dirty="0" smtClean="0"/>
              <a:t>Index</a:t>
            </a:r>
            <a:endParaRPr lang="ko-KR" altLang="en-US" sz="5200" dirty="0"/>
          </a:p>
        </p:txBody>
      </p:sp>
      <p:sp>
        <p:nvSpPr>
          <p:cNvPr id="3" name="TextBox 2"/>
          <p:cNvSpPr txBox="1"/>
          <p:nvPr/>
        </p:nvSpPr>
        <p:spPr>
          <a:xfrm>
            <a:off x="2441195" y="2743200"/>
            <a:ext cx="549478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smtClean="0"/>
              <a:t>개발 환경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메인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인적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학술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8853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904" y="436228"/>
            <a:ext cx="5763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dirty="0" smtClean="0"/>
              <a:t>개발환경</a:t>
            </a:r>
            <a:endParaRPr lang="en-US" altLang="ko-KR" sz="5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9" y="3974004"/>
            <a:ext cx="4480948" cy="2476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1757026"/>
            <a:ext cx="3985605" cy="192802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98290" y="1468074"/>
            <a:ext cx="10477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337" y="1839210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226" y="4102217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HardWare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140" y="1839210"/>
            <a:ext cx="23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SoftWare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88" y="2507154"/>
            <a:ext cx="3105150" cy="1466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21" y="42726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904" y="436228"/>
            <a:ext cx="5763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dirty="0" smtClean="0"/>
              <a:t>메인</a:t>
            </a:r>
            <a:endParaRPr lang="en-US" altLang="ko-KR" sz="5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0" y="520118"/>
            <a:ext cx="3187823" cy="604537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98290" y="1468074"/>
            <a:ext cx="2416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904" y="436228"/>
            <a:ext cx="5763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dirty="0" smtClean="0"/>
              <a:t>인적</a:t>
            </a:r>
            <a:endParaRPr lang="en-US" altLang="ko-KR" sz="52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998290" y="1468074"/>
            <a:ext cx="2416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59" y="310393"/>
            <a:ext cx="3237421" cy="63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904" y="436228"/>
            <a:ext cx="5763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dirty="0" smtClean="0"/>
              <a:t>학술</a:t>
            </a:r>
            <a:endParaRPr lang="en-US" altLang="ko-KR" sz="5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90" y="259605"/>
            <a:ext cx="3284505" cy="643945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98290" y="1468074"/>
            <a:ext cx="2416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9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629-29</dc:creator>
  <cp:lastModifiedBy>629-29</cp:lastModifiedBy>
  <cp:revision>2</cp:revision>
  <dcterms:created xsi:type="dcterms:W3CDTF">2023-06-09T04:59:55Z</dcterms:created>
  <dcterms:modified xsi:type="dcterms:W3CDTF">2023-06-09T05:02:31Z</dcterms:modified>
</cp:coreProperties>
</file>