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10" d="100"/>
          <a:sy n="110" d="100"/>
        </p:scale>
        <p:origin x="14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588F-CD8C-0D85-2BF8-9D09A7512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8B7FC-38C6-B818-5286-0F5458D34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F308E-ECF2-6492-9F6B-341613EA8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06BF-ABD3-5C4C-9743-0C04412C5EB5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7128C-5674-54B1-EC92-0D6C8C8E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E0E3F-BA52-C075-22CE-D18F4F06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578C-ADF6-8D44-A842-8672359BF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6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1322-B166-B2DA-B4D4-864D3FCD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A0BE5-3122-1F5A-8078-C6BE21653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D5A19-87EE-A448-9AFB-AC2E57AF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06BF-ABD3-5C4C-9743-0C04412C5EB5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B0E4B-2248-EE74-6E35-36EB0F337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4E99D-6B28-3C7E-7B60-7A6B6FD2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578C-ADF6-8D44-A842-8672359BF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8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973867-B60A-EE23-715A-476C080F4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90F1E-B2B4-D124-06C4-0CB628E5C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10ADA-8231-5599-DD58-E60AC0B1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06BF-ABD3-5C4C-9743-0C04412C5EB5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9C73C-01A9-29BE-4BCB-A758301B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CD830-4612-4D39-C016-9FB79AD7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578C-ADF6-8D44-A842-8672359BF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1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9B238-27DA-28A1-6192-390C05ECB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79C32-C7FB-0FC4-893B-75C211AC5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54730-D3FF-2AA7-4543-E945B44A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06BF-ABD3-5C4C-9743-0C04412C5EB5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5A18E-451B-3054-C455-5C75F436A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B4248-4A20-D571-2958-421A12D3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578C-ADF6-8D44-A842-8672359BF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3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A1414-9860-F46E-F351-C9577CD0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0F5EE-B7D6-2DF7-6731-7E0366393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5B884-9282-6F93-C37C-1A26D3A7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06BF-ABD3-5C4C-9743-0C04412C5EB5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A23D7-C9DD-00F9-080D-1F894C14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2059B-616F-DA7F-4C54-3012003E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578C-ADF6-8D44-A842-8672359BF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0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7CF9-2204-0D63-4E36-15DE274F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4CD3-CB68-0CA3-0FEC-0BD596A68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A161B-2448-EC04-6C1A-92BA1E682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16DF7-B94B-F804-1193-8B09777C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06BF-ABD3-5C4C-9743-0C04412C5EB5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D1B44-14D0-9206-2979-84805034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CF621-5AFF-C195-65F1-405497A7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578C-ADF6-8D44-A842-8672359BF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8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5B39-636F-C0A7-05BB-148F78A4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BB9F9-7F7B-64C8-8233-14A5C885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0079D-5780-1CA0-24EA-43D15A69A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F2BA8-5745-897F-62DD-90A76A475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29596-A28C-C8BA-7B46-48C18CD67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F9D9BA-1DDB-7CA4-7139-4DC44274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06BF-ABD3-5C4C-9743-0C04412C5EB5}" type="datetimeFigureOut">
              <a:rPr lang="en-US" smtClean="0"/>
              <a:t>5/16/24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AB9AF4-9E23-2551-5217-8A166539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70D27-48B1-16E4-5482-7E76712D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578C-ADF6-8D44-A842-8672359BF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8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1C53E-76EA-2102-62CA-C77F2F94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BFA4E3-F415-A86C-19BC-04ACEE87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06BF-ABD3-5C4C-9743-0C04412C5EB5}" type="datetimeFigureOut">
              <a:rPr lang="en-US" smtClean="0"/>
              <a:t>5/16/24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26771-16CC-7009-00D2-BAB80984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21AA1-9D92-17B9-3481-89596231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578C-ADF6-8D44-A842-8672359BF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9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574B2-4F5F-1D0B-BF90-D714BB51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06BF-ABD3-5C4C-9743-0C04412C5EB5}" type="datetimeFigureOut">
              <a:rPr lang="en-US" smtClean="0"/>
              <a:t>5/16/24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3304A-C662-F546-C7D6-397E4D40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927BF-BF26-3245-3F70-B2F28AB4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578C-ADF6-8D44-A842-8672359BF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13D2-C40D-6BC3-01DB-2D02A36B7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A34D8-0242-CC24-D21A-1263152B6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7A7B9-88B6-55F1-C71E-8DB74B7D3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BC804-8508-DCED-ED0B-826C103C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06BF-ABD3-5C4C-9743-0C04412C5EB5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944D6-571E-D3FA-A871-2DE5BA4D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DB60C-3D71-ADF3-00CE-0E0143F9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578C-ADF6-8D44-A842-8672359BF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5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E54D-16DE-B4A1-3DAB-EC17A886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8755-A04C-FFA9-3026-61DEBD12B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215B2-0C21-3BC3-EF48-C6432D857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C9093-E4D0-FF01-449A-873E68BD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06BF-ABD3-5C4C-9743-0C04412C5EB5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B4955-7E00-E486-54E8-CC6804A7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45247-4D22-76C8-5702-074D75EA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578C-ADF6-8D44-A842-8672359BF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3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DEC9E9-14A6-8D6D-7901-B36A3FA11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4C634-B65A-C5F7-E779-CBBC4DDC6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38E2E-26FE-1F30-E3F1-1A01B6EFA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B06BF-ABD3-5C4C-9743-0C04412C5EB5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A42B4-D48D-62B1-A44C-7A9D26F65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8D7C6-6D62-E2ED-3379-EAC5AB239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5578C-ADF6-8D44-A842-8672359BF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2E5206-B1BD-3CE6-01F0-E9D49DD82FF3}"/>
              </a:ext>
            </a:extLst>
          </p:cNvPr>
          <p:cNvSpPr txBox="1"/>
          <p:nvPr/>
        </p:nvSpPr>
        <p:spPr>
          <a:xfrm>
            <a:off x="538619" y="375780"/>
            <a:ext cx="11423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                                                   Meta Learners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5F108-7F01-D161-E667-F00E437BFF79}"/>
              </a:ext>
            </a:extLst>
          </p:cNvPr>
          <p:cNvSpPr txBox="1"/>
          <p:nvPr/>
        </p:nvSpPr>
        <p:spPr>
          <a:xfrm>
            <a:off x="925286" y="1262743"/>
            <a:ext cx="11037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Performance of Bagging Ensemble Learner</a:t>
            </a:r>
          </a:p>
          <a:p>
            <a:endParaRPr lang="en-US" dirty="0"/>
          </a:p>
          <a:p>
            <a:r>
              <a:rPr lang="en-US" dirty="0"/>
              <a:t>Confusion Matrix based on </a:t>
            </a:r>
            <a:r>
              <a:rPr lang="en-US" b="0" i="0" dirty="0">
                <a:effectLst/>
                <a:latin typeface="Arial" panose="020B0604020202020204" pitchFamily="34" charset="0"/>
              </a:rPr>
              <a:t>DARPA_a_Resampled_10.arff :</a:t>
            </a:r>
          </a:p>
          <a:p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7" name="Picture 6" descr="A calendar with many squares&#10;&#10;Description automatically generated">
            <a:extLst>
              <a:ext uri="{FF2B5EF4-FFF2-40B4-BE49-F238E27FC236}">
                <a16:creationId xmlns:a16="http://schemas.microsoft.com/office/drawing/2014/main" id="{B8A12FD1-E3F8-3ED5-AD15-3658F0C0E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68" y="2379699"/>
            <a:ext cx="11164658" cy="229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6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53BB1-00DF-98BF-8414-9012A1DF7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0288"/>
            <a:ext cx="10515600" cy="5396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Confusion Matrix based on 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DARPA_b_Resampled_10.arff:</a:t>
            </a:r>
          </a:p>
          <a:p>
            <a:pPr marL="0" indent="0">
              <a:buNone/>
            </a:pPr>
            <a:endParaRPr lang="en-US" sz="1800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BAA2023-6128-8764-6DE6-ED5223C32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4512"/>
            <a:ext cx="11259674" cy="219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7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798B-23A9-6F2C-207B-962C8E468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608"/>
            <a:ext cx="10515600" cy="5884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Performance of Bayesian Boosting Ensemble Learner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Confusion Matrix based on 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DARPA_a_Resampled_10.arff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A calendar with a number of days&#10;&#10;Description automatically generated">
            <a:extLst>
              <a:ext uri="{FF2B5EF4-FFF2-40B4-BE49-F238E27FC236}">
                <a16:creationId xmlns:a16="http://schemas.microsoft.com/office/drawing/2014/main" id="{59AAF370-991D-F425-0771-A82ECC728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2" y="1118184"/>
            <a:ext cx="11159548" cy="231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0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497D-53A4-9CF5-3F83-F52AEFCD3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6364"/>
            <a:ext cx="10515600" cy="583059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+mj-lt"/>
              </a:rPr>
              <a:t>Confusion Matrix based on </a:t>
            </a:r>
            <a:r>
              <a:rPr lang="en-US" sz="1800" b="0" i="0" dirty="0">
                <a:effectLst/>
                <a:latin typeface="+mj-lt"/>
              </a:rPr>
              <a:t>DARPA_b_Resampled_10.arff</a:t>
            </a:r>
          </a:p>
          <a:p>
            <a:pPr marL="0" indent="0">
              <a:buNone/>
            </a:pPr>
            <a:endParaRPr lang="en-US" sz="1800" b="0" i="0" dirty="0">
              <a:effectLst/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DA9ABDF-E20A-1107-79DE-7ABF13E27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856582"/>
            <a:ext cx="11347721" cy="208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44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0AF15-B031-9B46-D0FD-BD5319043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835"/>
            <a:ext cx="10515600" cy="588112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Performance of AdaBoost Ensemble Learner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Confusion Matrix based on </a:t>
            </a:r>
            <a:r>
              <a:rPr lang="en-US" sz="1800" b="0" i="0" dirty="0">
                <a:effectLst/>
              </a:rPr>
              <a:t>DARPA_a_Resampled_10.arff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alendar with many squares&#10;&#10;Description automatically generated">
            <a:extLst>
              <a:ext uri="{FF2B5EF4-FFF2-40B4-BE49-F238E27FC236}">
                <a16:creationId xmlns:a16="http://schemas.microsoft.com/office/drawing/2014/main" id="{95D9E729-7A35-54B6-FB13-FEE9DFD82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178178"/>
            <a:ext cx="10522125" cy="216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6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5A56-A6A8-5AC3-4682-EA5B2B767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367"/>
            <a:ext cx="10515600" cy="588759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Confusion Matrix based on </a:t>
            </a:r>
            <a:r>
              <a:rPr lang="en-US" sz="1800" b="0" i="0" dirty="0">
                <a:effectLst/>
              </a:rPr>
              <a:t>DARPA_b_Resampled_10.arff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E05270D-1594-31F4-C59C-8D05B0249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73" y="978922"/>
            <a:ext cx="10534570" cy="183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2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F8AC3-16C1-2237-3EAA-5D08B204C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068"/>
            <a:ext cx="10515600" cy="5933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Performance of Random Forest Ensemble Learner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Confusion Matrix based on </a:t>
            </a:r>
            <a:r>
              <a:rPr lang="en-US" sz="1800" b="0" i="0" dirty="0">
                <a:effectLst/>
              </a:rPr>
              <a:t>DARPA_a_Resampled_10.arff:</a:t>
            </a:r>
          </a:p>
          <a:p>
            <a:pPr marL="0" indent="0">
              <a:buNone/>
            </a:pPr>
            <a:endParaRPr lang="en-US" sz="1800" b="0" i="0" dirty="0">
              <a:effectLst/>
            </a:endParaRP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A calendar with many squares&#10;&#10;Description automatically generated with medium confidence">
            <a:extLst>
              <a:ext uri="{FF2B5EF4-FFF2-40B4-BE49-F238E27FC236}">
                <a16:creationId xmlns:a16="http://schemas.microsoft.com/office/drawing/2014/main" id="{CAC99E60-6C44-792C-3C5C-D1AA4C5B1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4" y="1212902"/>
            <a:ext cx="10353511" cy="213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9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6783C-39BE-82FF-60E7-D1EC449DE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344"/>
            <a:ext cx="10515600" cy="5968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Confusion Matrix based on </a:t>
            </a:r>
            <a:r>
              <a:rPr lang="en-US" sz="1800" b="0" i="0" dirty="0">
                <a:effectLst/>
              </a:rPr>
              <a:t>DARPA_b_Resampled_10.arff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F6B4104-776B-0002-0392-51C7BF5A9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68257"/>
            <a:ext cx="10751640" cy="199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5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133</Words>
  <Application>Microsoft Macintosh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Yead Rahman</dc:creator>
  <cp:lastModifiedBy>Yead Rahman</cp:lastModifiedBy>
  <cp:revision>5</cp:revision>
  <dcterms:created xsi:type="dcterms:W3CDTF">2024-05-16T20:51:37Z</dcterms:created>
  <dcterms:modified xsi:type="dcterms:W3CDTF">2024-05-16T22:02:03Z</dcterms:modified>
</cp:coreProperties>
</file>