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9198-62F6-70E8-67EC-8AEFA2085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0C01D-7437-C99B-B94B-80C8BB93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DEE5-B526-5CB7-DDFC-F88A562F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047C-ED59-5D49-B778-5622DBDC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1693-CE40-2F3B-67BB-E887130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AF1D-8A74-63B5-A74E-BED7C8DA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6F524-DC09-3B42-29D1-853559046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5A6C9-D470-87B0-B630-5AFD73EB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B12F-9EF2-8507-3D6C-9FB055C3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EC885-9C88-0796-DBEC-46B9DD69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59E4E-9C2D-C415-27B6-44CEFB08C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2D0C3-DD73-B5BD-3DA6-7EB4E68B8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191DF-03AE-BDB7-EAF0-029DB171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5A881-6A27-22AF-E7B9-49971819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BDC3-CF65-E2EA-43CF-ED44F9D8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8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89DB-2D6B-3D8F-42B9-CFD91E25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69EE-2EE0-A930-CB5D-EA0BFB09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DF9E-6F9D-1567-E579-39AFC3A7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F536-FB13-973D-2BD1-062A3DEB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3859-207F-F69F-9EA3-40BDBD7F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A7F7-8EB6-5982-DCF5-6458645C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B1F12-593A-73A0-9773-95B8BDFE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DD5E-5BA2-852D-48E2-4CA49835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804E-9119-36E2-4BE4-29BB1A7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409B-7342-A026-9406-04FCD0B9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4CC7-CAB3-56BB-A746-BCFCBB53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D158-A9F0-4317-400F-EB24F3D18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B0765-6127-19F9-3C1E-0CB9C5057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DAC96-6FE9-D519-E5CF-15EDC086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095D9-1D25-8BBB-5070-CCD227E5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61CB7-5E2C-9997-DCF3-E0F704DA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3D29-55B9-F9C7-8459-6F0ED75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6A89-40A3-6AAD-965D-96E949973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B6C68-70D9-A5C0-06E7-A7155090E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34B38-9342-1A1B-7CBB-02982C809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760D7-BF26-868E-B947-0FC75F987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AEF74-D6DF-E332-0716-28D57FD0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B05C1-5281-3F49-637B-1BD10CBB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563FE-2400-6564-C9DC-F500AB50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5889-5A62-DAA9-E169-2709883F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B53A5-A0CD-4A60-95F8-75ED3CEE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E70CF-F4A2-4B97-7ED2-448C0D41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D071C-D2E7-37AD-3E41-2172AAAC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E593E-5C8B-32E6-D681-6D90FB21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A08A0-FB78-591F-2488-15F68633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08E45-5E61-951E-6EFC-24C2726A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2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68E9-3D27-E739-14BC-F1FB5D9B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1A73-34FF-C008-57B6-AE1807B7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9ACBE-2529-562B-341E-C8CC4F397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03A45-E672-649A-739F-F5830ADD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08E43-5956-B166-A1B1-D397E90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7A723-A21E-BEE7-F4CA-2083DF95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773-3A5F-8D51-24A0-FBD2D0F8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E640-44D0-489D-CD2B-3E3B4FEF7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2C60-1CD0-7783-C0F2-F1C66F93B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C812C-6435-104D-39E9-4AAE2E49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FA936-A8C5-0011-F4A5-042C49E3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09B8F-80D1-ABF8-206D-B47E8DE9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D9EE4-075B-94C2-A0D6-31BC6DDB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245F-260E-29DA-97EE-6FEA04CA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E470-21BD-CED1-484F-40B3C1C6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2960-F350-E449-B11C-28441ED2BFC4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C9F2-1FCC-409F-6B03-8434EAFF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EFA9-133A-D763-E8AD-0C6420E27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18A0D-D320-1D44-938B-425231BF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0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9BA8-207A-301F-440C-0349BBC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Intelligent Mining of Complex Medical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BC0E-020A-527C-51FD-8FB85576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696"/>
            <a:ext cx="11353800" cy="54203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 Challenges in Complex Medical Data Analysis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Proposed intelligent mining algorithm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Deep learning approach for complex medical data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Addressing low precision, long processing time, and low recall rate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Discretization and association rule extraction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Experimental validation and results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6592B35E-2CC0-C050-354B-03661ED8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98" y="4236638"/>
            <a:ext cx="2743043" cy="2367332"/>
          </a:xfrm>
          <a:prstGeom prst="rect">
            <a:avLst/>
          </a:prstGeom>
        </p:spPr>
      </p:pic>
      <p:pic>
        <p:nvPicPr>
          <p:cNvPr id="6" name="Picture 5" descr="A graph of data&#10;&#10;Description automatically generated">
            <a:extLst>
              <a:ext uri="{FF2B5EF4-FFF2-40B4-BE49-F238E27FC236}">
                <a16:creationId xmlns:a16="http://schemas.microsoft.com/office/drawing/2014/main" id="{DE556DA9-BEF5-4D44-E1D3-808C5841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01" y="4123675"/>
            <a:ext cx="3776597" cy="2480295"/>
          </a:xfrm>
          <a:prstGeom prst="rect">
            <a:avLst/>
          </a:prstGeom>
        </p:spPr>
      </p:pic>
      <p:pic>
        <p:nvPicPr>
          <p:cNvPr id="7" name="Picture 6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33F3BAFC-591D-4DA6-A72B-396EFE74B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369" y="3776143"/>
            <a:ext cx="3497667" cy="27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Intelligent Mining of Complex Medical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Mining of Complex Medical Data</dc:title>
  <dc:creator>Yead Rahman</dc:creator>
  <cp:lastModifiedBy>Yead Rahman</cp:lastModifiedBy>
  <cp:revision>1</cp:revision>
  <dcterms:created xsi:type="dcterms:W3CDTF">2024-04-18T20:32:46Z</dcterms:created>
  <dcterms:modified xsi:type="dcterms:W3CDTF">2024-04-18T20:33:12Z</dcterms:modified>
</cp:coreProperties>
</file>