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66">
          <p15:clr>
            <a:srgbClr val="A4A3A4"/>
          </p15:clr>
        </p15:guide>
        <p15:guide id="2" pos="13123">
          <p15:clr>
            <a:srgbClr val="A4A3A4"/>
          </p15:clr>
        </p15:guide>
        <p15:guide id="3" orient="horz" pos="7813">
          <p15:clr>
            <a:srgbClr val="A4A3A4"/>
          </p15:clr>
        </p15:guide>
        <p15:guide id="4" pos="12533">
          <p15:clr>
            <a:srgbClr val="A4A3A4"/>
          </p15:clr>
        </p15:guide>
        <p15:guide id="5" orient="horz" pos="1871">
          <p15:clr>
            <a:srgbClr val="A4A3A4"/>
          </p15:clr>
        </p15:guide>
        <p15:guide id="6" orient="horz" pos="2415">
          <p15:clr>
            <a:srgbClr val="A4A3A4"/>
          </p15:clr>
        </p15:guide>
        <p15:guide id="7" pos="1511">
          <p15:clr>
            <a:srgbClr val="A4A3A4"/>
          </p15:clr>
        </p15:guide>
        <p15:guide id="8" orient="horz" pos="918">
          <p15:clr>
            <a:srgbClr val="A4A3A4"/>
          </p15:clr>
        </p15:guide>
        <p15:guide id="9" pos="3733">
          <p15:clr>
            <a:srgbClr val="A4A3A4"/>
          </p15:clr>
        </p15:guide>
        <p15:guide id="10" pos="115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g8mgkiRLUYPf+PCT6tQV959HP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66"/>
        <p:guide pos="13123"/>
        <p:guide pos="7813" orient="horz"/>
        <p:guide pos="12533"/>
        <p:guide pos="1871" orient="horz"/>
        <p:guide pos="2415" orient="horz"/>
        <p:guide pos="1511"/>
        <p:guide pos="918" orient="horz"/>
        <p:guide pos="3733"/>
        <p:guide pos="115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677ff31a9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17677ff31a9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687e754e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1e687e754e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687e754e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1e687e754e9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687e754e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e687e754e9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687e754e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e687e754e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f6d1e5d2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0f6d1e5d2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7839868" y="-2512326"/>
            <a:ext cx="8702677" cy="21029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14265559" y="3913365"/>
            <a:ext cx="11623677" cy="52574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3598253" y="-1191703"/>
            <a:ext cx="11623677" cy="15467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ctrTitle"/>
          </p:nvPr>
        </p:nvSpPr>
        <p:spPr>
          <a:xfrm>
            <a:off x="3047802" y="2244725"/>
            <a:ext cx="1828681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3047802" y="7204075"/>
            <a:ext cx="18286810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1663593" y="3419481"/>
            <a:ext cx="21029831" cy="5705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663593" y="9178928"/>
            <a:ext cx="21029831" cy="300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" type="body"/>
          </p:nvPr>
        </p:nvSpPr>
        <p:spPr>
          <a:xfrm>
            <a:off x="1676291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2" type="body"/>
          </p:nvPr>
        </p:nvSpPr>
        <p:spPr>
          <a:xfrm>
            <a:off x="12343596" y="3651251"/>
            <a:ext cx="10362526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/>
          <p:nvPr>
            <p:ph type="title"/>
          </p:nvPr>
        </p:nvSpPr>
        <p:spPr>
          <a:xfrm>
            <a:off x="1679467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" type="body"/>
          </p:nvPr>
        </p:nvSpPr>
        <p:spPr>
          <a:xfrm>
            <a:off x="1679469" y="3362325"/>
            <a:ext cx="10314902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3" name="Google Shape;43;p33"/>
          <p:cNvSpPr txBox="1"/>
          <p:nvPr>
            <p:ph idx="2" type="body"/>
          </p:nvPr>
        </p:nvSpPr>
        <p:spPr>
          <a:xfrm>
            <a:off x="1679469" y="5010153"/>
            <a:ext cx="10314902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3" type="body"/>
          </p:nvPr>
        </p:nvSpPr>
        <p:spPr>
          <a:xfrm>
            <a:off x="12343601" y="3362325"/>
            <a:ext cx="10365701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45" name="Google Shape;45;p33"/>
          <p:cNvSpPr txBox="1"/>
          <p:nvPr>
            <p:ph idx="4" type="body"/>
          </p:nvPr>
        </p:nvSpPr>
        <p:spPr>
          <a:xfrm>
            <a:off x="12343601" y="5010153"/>
            <a:ext cx="10365701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indent="-5842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indent="-5334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indent="-482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482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indent="-482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indent="-482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indent="-482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1679467" y="914400"/>
            <a:ext cx="7863963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10365701" y="1974855"/>
            <a:ext cx="12343597" cy="974725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1679467" y="4114801"/>
            <a:ext cx="7863963" cy="7623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1676291" y="730251"/>
            <a:ext cx="21029831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1676291" y="3651251"/>
            <a:ext cx="21029831" cy="870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1676291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8076675" y="12712701"/>
            <a:ext cx="8229064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17220079" y="12712701"/>
            <a:ext cx="5486043" cy="73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677ff31a9_1_8"/>
          <p:cNvSpPr/>
          <p:nvPr/>
        </p:nvSpPr>
        <p:spPr>
          <a:xfrm>
            <a:off x="3076375" y="3456573"/>
            <a:ext cx="175260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b="1" lang="en-US" sz="7500"/>
              <a:t>카카오 인재영입 페이지 클론 코딩</a:t>
            </a:r>
            <a:endParaRPr b="1" i="0" sz="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234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D234B"/>
                </a:solidFill>
              </a:rPr>
              <a:t>4</a:t>
            </a:r>
            <a:r>
              <a:rPr b="1" i="0" lang="en-US" sz="4000" u="none" cap="none" strike="noStrik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4000"/>
              <a:t>스크롤에 따라 재생되고 멈춰지는 비디오 - 이론</a:t>
            </a: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7677ff31a9_1_8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687e754e9_0_1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HTML video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1e687e754e9_0_1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e687e754e9_0_1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스크롤에 따라 재생되고 멈춰지는 비디오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1e687e754e9_0_1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e687e754e9_0_1"/>
          <p:cNvSpPr/>
          <p:nvPr/>
        </p:nvSpPr>
        <p:spPr>
          <a:xfrm>
            <a:off x="2398713" y="3833665"/>
            <a:ext cx="159846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=”video.ogg”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&lt;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src=”/videoA.webm” type=”video/webm”&gt;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&lt;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 src=”/videoB.mp4” type=”video/mp4”&gt;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브라우저가 비디오 태그를 지원하지 않으면 나타나는 문장입니다.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e687e754e9_0_1"/>
          <p:cNvSpPr/>
          <p:nvPr/>
        </p:nvSpPr>
        <p:spPr>
          <a:xfrm>
            <a:off x="2398727" y="7535825"/>
            <a:ext cx="159846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동영상을 임베드(embed)하는 것을 지원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&lt;source&gt;는 내용이 없고 닫는 태그도 없는 void element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687e754e9_0_14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HTML video - 특성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e687e754e9_0_14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2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e687e754e9_0_14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스크롤에 따라 재생되고 멈춰지는 비디오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e687e754e9_0_14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e687e754e9_0_14"/>
          <p:cNvSpPr/>
          <p:nvPr/>
        </p:nvSpPr>
        <p:spPr>
          <a:xfrm>
            <a:off x="2398713" y="3833665"/>
            <a:ext cx="159846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video src=”video.ogg”</a:t>
            </a:r>
            <a:r>
              <a:rPr lang="en-US" sz="2500">
                <a:solidFill>
                  <a:srgbClr val="ED234B"/>
                </a:solidFill>
                <a:latin typeface="Calibri"/>
                <a:ea typeface="Calibri"/>
                <a:cs typeface="Calibri"/>
                <a:sym typeface="Calibri"/>
              </a:rPr>
              <a:t> controls muted loop autoplay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&lt;source src=”/videoA.webm” type=”video/webm”&gt;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	&lt;source src=”/videoB.mp4” type=”video/mp4”&gt;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브라우저가 비디오 태그를 지원하지 않으면 나타나는 문장입니다.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e687e754e9_0_14"/>
          <p:cNvSpPr/>
          <p:nvPr/>
        </p:nvSpPr>
        <p:spPr>
          <a:xfrm>
            <a:off x="2398725" y="7535825"/>
            <a:ext cx="179289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controls : 이 속성이 있다면 소리 조절, 탐색, 정지/시작 컨트롤러 제공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muted : 오디오의 기본 설정. 설정하면 오디오가 나오지 않음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loop : 이 값이 설정되면 재생이 끝나고 처음으로 돌아감</a:t>
            </a:r>
            <a:endParaRPr sz="4500">
              <a:solidFill>
                <a:srgbClr val="53585F"/>
              </a:solidFill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autoplay : 비디오가 자동재생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687e754e9_0_23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HTML video - properties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e687e754e9_0_23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e687e754e9_0_23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스크롤에 따라 재생되고 멈춰지는 비디오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e687e754e9_0_23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e687e754e9_0_23"/>
          <p:cNvSpPr/>
          <p:nvPr/>
        </p:nvSpPr>
        <p:spPr>
          <a:xfrm>
            <a:off x="2398725" y="3365275"/>
            <a:ext cx="15984600" cy="40791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video id=”test-video” src=”video.ogg”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&lt;/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const testVideo = </a:t>
            </a: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document.getElementById(‘test-video’)</a:t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5358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testVideo.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currentTime</a:t>
            </a:r>
            <a:endParaRPr sz="2500">
              <a:solidFill>
                <a:srgbClr val="ED245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testVideo.</a:t>
            </a:r>
            <a:r>
              <a:rPr lang="en-US" sz="2500">
                <a:solidFill>
                  <a:srgbClr val="ED245F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  <a:endParaRPr sz="2500">
              <a:solidFill>
                <a:srgbClr val="ED24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e687e754e9_0_23"/>
          <p:cNvSpPr/>
          <p:nvPr/>
        </p:nvSpPr>
        <p:spPr>
          <a:xfrm>
            <a:off x="2398725" y="7853700"/>
            <a:ext cx="179289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currentTime : 현재의 재생 시간 (초 단위) [읽기-쓰기]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duration : 비디오의 총 재생 시간 (초 단위)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687e754e9_0_32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loadedmetadata event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e687e754e9_0_32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3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e687e754e9_0_32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스크롤에 따라 재생되고 멈춰지는 비디오 - 이론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e687e754e9_0_32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 sz="15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e687e754e9_0_32"/>
          <p:cNvSpPr/>
          <p:nvPr/>
        </p:nvSpPr>
        <p:spPr>
          <a:xfrm>
            <a:off x="2398725" y="3365275"/>
            <a:ext cx="15984600" cy="24306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testVideo.addEventListener(‘loadedmetadata’, (event) =&gt; {})</a:t>
            </a:r>
            <a:endParaRPr sz="2500">
              <a:solidFill>
                <a:srgbClr val="ED245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e687e754e9_0_32"/>
          <p:cNvSpPr/>
          <p:nvPr/>
        </p:nvSpPr>
        <p:spPr>
          <a:xfrm>
            <a:off x="2398725" y="6544975"/>
            <a:ext cx="17928900" cy="5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-5143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53585F"/>
              </a:buClr>
              <a:buSzPts val="4500"/>
              <a:buChar char="●"/>
            </a:pPr>
            <a:r>
              <a:rPr lang="en-US" sz="4500">
                <a:solidFill>
                  <a:srgbClr val="53585F"/>
                </a:solidFill>
              </a:rPr>
              <a:t>metadata(길이, 코덱 등)가 모두 로드되면 발생</a:t>
            </a:r>
            <a:endParaRPr sz="4500">
              <a:solidFill>
                <a:srgbClr val="53585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f6d1e5d26_0_0"/>
          <p:cNvSpPr/>
          <p:nvPr/>
        </p:nvSpPr>
        <p:spPr>
          <a:xfrm>
            <a:off x="1524000" y="1460302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700" lIns="12700" spcFirstLastPara="1" rIns="1270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CSS scroll-snap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0f6d1e5d26_0_0"/>
          <p:cNvSpPr/>
          <p:nvPr/>
        </p:nvSpPr>
        <p:spPr>
          <a:xfrm>
            <a:off x="20828000" y="1408036"/>
            <a:ext cx="25401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</a:rPr>
              <a:t>1</a:t>
            </a:r>
            <a:r>
              <a:rPr b="1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0f6d1e5d26_0_0"/>
          <p:cNvSpPr/>
          <p:nvPr/>
        </p:nvSpPr>
        <p:spPr>
          <a:xfrm>
            <a:off x="20828000" y="2200124"/>
            <a:ext cx="25401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1" marL="179999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CSS scroll-snap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0f6d1e5d26_0_0"/>
          <p:cNvSpPr txBox="1"/>
          <p:nvPr>
            <p:ph idx="12" type="sldNum"/>
          </p:nvPr>
        </p:nvSpPr>
        <p:spPr>
          <a:xfrm>
            <a:off x="9448184" y="12996000"/>
            <a:ext cx="5486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20f6d1e5d26_0_0"/>
          <p:cNvSpPr/>
          <p:nvPr/>
        </p:nvSpPr>
        <p:spPr>
          <a:xfrm>
            <a:off x="2398713" y="3833665"/>
            <a:ext cx="15984600" cy="3384300"/>
          </a:xfrm>
          <a:prstGeom prst="roundRect">
            <a:avLst>
              <a:gd fmla="val 7205" name="adj"/>
            </a:avLst>
          </a:prstGeom>
          <a:solidFill>
            <a:srgbClr val="EDEB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scroll-snap-type: none;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 // scroll-snap point를 무시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scroll-snap-type: x mandatory; 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// 수평 방향 스냅. 스크롤이 끝나면 point로 snap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53585F"/>
                </a:solidFill>
                <a:latin typeface="Calibri"/>
                <a:ea typeface="Calibri"/>
                <a:cs typeface="Calibri"/>
                <a:sym typeface="Calibri"/>
              </a:rPr>
              <a:t>scroll-snap-type: y proximity</a:t>
            </a: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; // 수직 방향 스냅. 스크롤이 끝났을 때 snap point와 꽤 가깝다면 snap.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0f6d1e5d26_0_0"/>
          <p:cNvSpPr/>
          <p:nvPr/>
        </p:nvSpPr>
        <p:spPr>
          <a:xfrm>
            <a:off x="2398725" y="7948480"/>
            <a:ext cx="15984600" cy="3384300"/>
          </a:xfrm>
          <a:prstGeom prst="roundRect">
            <a:avLst>
              <a:gd fmla="val 7205" name="adj"/>
            </a:avLst>
          </a:prstGeom>
          <a:solidFill>
            <a:schemeClr val="lt1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박스의 snap의 기준이 될 위치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scroll-snap-align: start;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scroll-snap-align: end;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14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>
                <a:solidFill>
                  <a:srgbClr val="7391FF"/>
                </a:solidFill>
                <a:latin typeface="Calibri"/>
                <a:ea typeface="Calibri"/>
                <a:cs typeface="Calibri"/>
                <a:sym typeface="Calibri"/>
              </a:rPr>
              <a:t>scroll-snap-align: center;</a:t>
            </a:r>
            <a:endParaRPr sz="2500">
              <a:solidFill>
                <a:srgbClr val="739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2021-04-05T07:22:06Z</dcterms:created>
  <dc:creator>jh_lee@fastcampus.co.kr</dc:creator>
</cp:coreProperties>
</file>