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65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57" r:id="rId10"/>
  </p:sldIdLst>
  <p:sldSz cx="6858000" cy="197993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8F8F8F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4103" autoAdjust="0"/>
  </p:normalViewPr>
  <p:slideViewPr>
    <p:cSldViewPr snapToGrid="0">
      <p:cViewPr>
        <p:scale>
          <a:sx n="70" d="100"/>
          <a:sy n="70" d="100"/>
        </p:scale>
        <p:origin x="14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D3363-BF77-458E-A4EA-3E9CB5FC684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1143000"/>
            <a:ext cx="1069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E6F48-1DFC-4A1F-BA6A-A63EB7D2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5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6F48-1DFC-4A1F-BA6A-A63EB7D291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1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6F48-1DFC-4A1F-BA6A-A63EB7D2916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1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240303"/>
            <a:ext cx="5829300" cy="689309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0399217"/>
            <a:ext cx="5143500" cy="478024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45D2-B0C7-414B-ABC1-75F4CEFAC6C0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FAEB-B716-4458-ADCE-8ED558580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1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45D2-B0C7-414B-ABC1-75F4CEFAC6C0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FAEB-B716-4458-ADCE-8ED558580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89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054129"/>
            <a:ext cx="1478756" cy="1677899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054129"/>
            <a:ext cx="4350544" cy="1677899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45D2-B0C7-414B-ABC1-75F4CEFAC6C0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FAEB-B716-4458-ADCE-8ED558580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7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45D2-B0C7-414B-ABC1-75F4CEFAC6C0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FAEB-B716-4458-ADCE-8ED558580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80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4936081"/>
            <a:ext cx="5915025" cy="823595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3249954"/>
            <a:ext cx="5915025" cy="43310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45D2-B0C7-414B-ABC1-75F4CEFAC6C0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FAEB-B716-4458-ADCE-8ED558580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3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5270647"/>
            <a:ext cx="2914650" cy="1256247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5270647"/>
            <a:ext cx="2914650" cy="1256247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45D2-B0C7-414B-ABC1-75F4CEFAC6C0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FAEB-B716-4458-ADCE-8ED558580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1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054134"/>
            <a:ext cx="5915025" cy="382694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4853580"/>
            <a:ext cx="2901255" cy="237866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7232244"/>
            <a:ext cx="2901255" cy="1063754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4853580"/>
            <a:ext cx="2915543" cy="237866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7232244"/>
            <a:ext cx="2915543" cy="1063754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45D2-B0C7-414B-ABC1-75F4CEFAC6C0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FAEB-B716-4458-ADCE-8ED558580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42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45D2-B0C7-414B-ABC1-75F4CEFAC6C0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FAEB-B716-4458-ADCE-8ED558580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13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45D2-B0C7-414B-ABC1-75F4CEFAC6C0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FAEB-B716-4458-ADCE-8ED558580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65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319953"/>
            <a:ext cx="2211884" cy="461983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850737"/>
            <a:ext cx="3471863" cy="1407033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939790"/>
            <a:ext cx="2211884" cy="1100419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45D2-B0C7-414B-ABC1-75F4CEFAC6C0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FAEB-B716-4458-ADCE-8ED558580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15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319953"/>
            <a:ext cx="2211884" cy="461983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850737"/>
            <a:ext cx="3471863" cy="1407033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939790"/>
            <a:ext cx="2211884" cy="1100419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45D2-B0C7-414B-ABC1-75F4CEFAC6C0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FAEB-B716-4458-ADCE-8ED558580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3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054134"/>
            <a:ext cx="5915025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5270647"/>
            <a:ext cx="5915025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8351022"/>
            <a:ext cx="1543050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145D2-B0C7-414B-ABC1-75F4CEFAC6C0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8351022"/>
            <a:ext cx="2314575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8351022"/>
            <a:ext cx="1543050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FAEB-B716-4458-ADCE-8ED558580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" Type="http://schemas.openxmlformats.org/officeDocument/2006/relationships/tags" Target="../tags/tag13.xml"/><Relationship Id="rId21" Type="http://schemas.openxmlformats.org/officeDocument/2006/relationships/notesSlide" Target="../notesSlides/notesSlide2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image" Target="../media/image3.png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image" Target="../media/image2.png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1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1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image" Target="../media/image1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4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image" Target="../media/image1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image" Target="../media/image1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image" Target="../media/image1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4.xml"/><Relationship Id="rId10" Type="http://schemas.openxmlformats.org/officeDocument/2006/relationships/tags" Target="../tags/tag89.xml"/><Relationship Id="rId4" Type="http://schemas.openxmlformats.org/officeDocument/2006/relationships/tags" Target="../tags/tag83.xml"/><Relationship Id="rId9" Type="http://schemas.openxmlformats.org/officeDocument/2006/relationships/tags" Target="../tags/tag8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/>
          <p:cNvGrpSpPr/>
          <p:nvPr>
            <p:custDataLst>
              <p:tags r:id="rId1"/>
            </p:custDataLst>
          </p:nvPr>
        </p:nvGrpSpPr>
        <p:grpSpPr>
          <a:xfrm>
            <a:off x="1432" y="0"/>
            <a:ext cx="6856568" cy="22776084"/>
            <a:chOff x="595684" y="1261241"/>
            <a:chExt cx="6668462" cy="4352544"/>
          </a:xfrm>
        </p:grpSpPr>
        <p:sp>
          <p:nvSpPr>
            <p:cNvPr id="5" name="Window Body"/>
            <p:cNvSpPr/>
            <p:nvPr>
              <p:custDataLst>
                <p:tags r:id="rId2"/>
              </p:custDataLst>
            </p:nvPr>
          </p:nvSpPr>
          <p:spPr>
            <a:xfrm>
              <a:off x="595684" y="1363477"/>
              <a:ext cx="6668462" cy="42503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/>
            <p:cNvSpPr/>
            <p:nvPr>
              <p:custDataLst>
                <p:tags r:id="rId3"/>
              </p:custDataLst>
            </p:nvPr>
          </p:nvSpPr>
          <p:spPr>
            <a:xfrm>
              <a:off x="595685" y="1261241"/>
              <a:ext cx="6668461" cy="1026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32837" y="1320016"/>
              <a:ext cx="145101" cy="21538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59091" y="1274855"/>
              <a:ext cx="95705" cy="1820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/>
            <p:cNvSpPr/>
            <p:nvPr>
              <p:custDataLst>
                <p:tags r:id="rId6"/>
              </p:custDataLst>
            </p:nvPr>
          </p:nvSpPr>
          <p:spPr>
            <a:xfrm>
              <a:off x="1473646" y="1308068"/>
              <a:ext cx="5472986" cy="454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547666" y="1318045"/>
              <a:ext cx="91074" cy="2548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718117" y="1314255"/>
              <a:ext cx="623626" cy="33067"/>
              <a:chOff x="718117" y="1314255"/>
              <a:chExt cx="623626" cy="33067"/>
            </a:xfrm>
          </p:grpSpPr>
          <p:sp>
            <p:nvSpPr>
              <p:cNvPr id="12" name="Back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" y="1319257"/>
                <a:ext cx="148188" cy="230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52750" y="1319257"/>
                <a:ext cx="148188" cy="230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87380" y="1314255"/>
                <a:ext cx="154363" cy="3306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42" name="Placeholder"/>
          <p:cNvGrpSpPr>
            <a:grpSpLocks/>
          </p:cNvGrpSpPr>
          <p:nvPr/>
        </p:nvGrpSpPr>
        <p:grpSpPr bwMode="auto">
          <a:xfrm>
            <a:off x="0" y="531006"/>
            <a:ext cx="6856568" cy="3960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4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7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8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402201" y="2864189"/>
            <a:ext cx="2052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8E8E8E"/>
                </a:solidFill>
              </a:rPr>
              <a:t>53   D    23   H    32   M    30   S</a:t>
            </a:r>
            <a:endParaRPr lang="ko-KR" altLang="en-US" sz="1200">
              <a:solidFill>
                <a:srgbClr val="8E8E8E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8" y="650201"/>
            <a:ext cx="747692" cy="324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26" y="1703630"/>
            <a:ext cx="2099999" cy="1080000"/>
          </a:xfrm>
          <a:prstGeom prst="rect">
            <a:avLst/>
          </a:prstGeom>
        </p:spPr>
      </p:pic>
      <p:sp>
        <p:nvSpPr>
          <p:cNvPr id="42" name="Oval"/>
          <p:cNvSpPr/>
          <p:nvPr/>
        </p:nvSpPr>
        <p:spPr>
          <a:xfrm>
            <a:off x="2701520" y="2916369"/>
            <a:ext cx="180000" cy="180000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Oval"/>
          <p:cNvSpPr/>
          <p:nvPr/>
        </p:nvSpPr>
        <p:spPr>
          <a:xfrm>
            <a:off x="3199381" y="2916369"/>
            <a:ext cx="180000" cy="180000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Oval"/>
          <p:cNvSpPr/>
          <p:nvPr/>
        </p:nvSpPr>
        <p:spPr>
          <a:xfrm>
            <a:off x="3714609" y="2916369"/>
            <a:ext cx="180000" cy="180000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Oval"/>
          <p:cNvSpPr/>
          <p:nvPr/>
        </p:nvSpPr>
        <p:spPr>
          <a:xfrm>
            <a:off x="4206681" y="2918154"/>
            <a:ext cx="180000" cy="180000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ounded Panel"/>
          <p:cNvSpPr/>
          <p:nvPr/>
        </p:nvSpPr>
        <p:spPr>
          <a:xfrm>
            <a:off x="2682535" y="3975791"/>
            <a:ext cx="1476000" cy="25200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LINEUP</a:t>
            </a:r>
            <a:endParaRPr lang="en-US" sz="8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45479" y="702294"/>
            <a:ext cx="24978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8E8E8E"/>
                </a:solidFill>
              </a:rPr>
              <a:t>WDF 2017     TICKETS     BOARD     GALLERY     FAQ</a:t>
            </a:r>
            <a:endParaRPr lang="ko-KR" altLang="en-US" sz="900">
              <a:solidFill>
                <a:srgbClr val="8E8E8E"/>
              </a:solidFill>
            </a:endParaRPr>
          </a:p>
        </p:txBody>
      </p:sp>
      <p:sp>
        <p:nvSpPr>
          <p:cNvPr id="158" name="Border"/>
          <p:cNvSpPr>
            <a:spLocks/>
          </p:cNvSpPr>
          <p:nvPr/>
        </p:nvSpPr>
        <p:spPr bwMode="auto">
          <a:xfrm>
            <a:off x="1432" y="4491877"/>
            <a:ext cx="6856568" cy="389879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World DJ Festival Artists</a:t>
            </a:r>
          </a:p>
          <a:p>
            <a:pPr algn="ctr"/>
            <a:endParaRPr lang="en-US" sz="11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1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1" name="Placeholder"/>
          <p:cNvGrpSpPr>
            <a:grpSpLocks/>
          </p:cNvGrpSpPr>
          <p:nvPr/>
        </p:nvGrpSpPr>
        <p:grpSpPr bwMode="auto">
          <a:xfrm>
            <a:off x="-617" y="4495896"/>
            <a:ext cx="1368000" cy="1296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62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0" name="Placeholder"/>
          <p:cNvGrpSpPr>
            <a:grpSpLocks/>
          </p:cNvGrpSpPr>
          <p:nvPr/>
        </p:nvGrpSpPr>
        <p:grpSpPr bwMode="auto">
          <a:xfrm>
            <a:off x="0" y="5791896"/>
            <a:ext cx="1368000" cy="1296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81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3" name="Placeholder"/>
          <p:cNvGrpSpPr>
            <a:grpSpLocks/>
          </p:cNvGrpSpPr>
          <p:nvPr/>
        </p:nvGrpSpPr>
        <p:grpSpPr bwMode="auto">
          <a:xfrm>
            <a:off x="-617" y="7090694"/>
            <a:ext cx="1368000" cy="1296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0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6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7" name="Placeholder"/>
          <p:cNvGrpSpPr>
            <a:grpSpLocks/>
          </p:cNvGrpSpPr>
          <p:nvPr/>
        </p:nvGrpSpPr>
        <p:grpSpPr bwMode="auto">
          <a:xfrm>
            <a:off x="1369730" y="4495896"/>
            <a:ext cx="1368000" cy="1296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40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9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9" name="Placeholder"/>
          <p:cNvGrpSpPr>
            <a:grpSpLocks/>
          </p:cNvGrpSpPr>
          <p:nvPr/>
        </p:nvGrpSpPr>
        <p:grpSpPr bwMode="auto">
          <a:xfrm>
            <a:off x="2736535" y="4495896"/>
            <a:ext cx="1368000" cy="1296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70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1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3" name="Placeholder"/>
          <p:cNvGrpSpPr>
            <a:grpSpLocks/>
          </p:cNvGrpSpPr>
          <p:nvPr/>
        </p:nvGrpSpPr>
        <p:grpSpPr bwMode="auto">
          <a:xfrm>
            <a:off x="4102713" y="4495222"/>
            <a:ext cx="1368000" cy="1296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7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3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4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5" name="Placeholder"/>
          <p:cNvGrpSpPr>
            <a:grpSpLocks/>
          </p:cNvGrpSpPr>
          <p:nvPr/>
        </p:nvGrpSpPr>
        <p:grpSpPr bwMode="auto">
          <a:xfrm>
            <a:off x="5472586" y="4495993"/>
            <a:ext cx="1383982" cy="1296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86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6" name="Placeholder"/>
          <p:cNvGrpSpPr>
            <a:grpSpLocks/>
          </p:cNvGrpSpPr>
          <p:nvPr/>
        </p:nvGrpSpPr>
        <p:grpSpPr bwMode="auto">
          <a:xfrm>
            <a:off x="1371162" y="7087896"/>
            <a:ext cx="1368000" cy="1296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97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1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2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3" name="Placeholder"/>
          <p:cNvGrpSpPr>
            <a:grpSpLocks/>
          </p:cNvGrpSpPr>
          <p:nvPr/>
        </p:nvGrpSpPr>
        <p:grpSpPr bwMode="auto">
          <a:xfrm>
            <a:off x="2737967" y="7087896"/>
            <a:ext cx="1368000" cy="1296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1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6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7" name="Placeholder"/>
          <p:cNvGrpSpPr>
            <a:grpSpLocks/>
          </p:cNvGrpSpPr>
          <p:nvPr/>
        </p:nvGrpSpPr>
        <p:grpSpPr bwMode="auto">
          <a:xfrm>
            <a:off x="4104145" y="7090693"/>
            <a:ext cx="1368000" cy="129445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1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1" name="Placeholder"/>
          <p:cNvGrpSpPr>
            <a:grpSpLocks/>
          </p:cNvGrpSpPr>
          <p:nvPr/>
        </p:nvGrpSpPr>
        <p:grpSpPr bwMode="auto">
          <a:xfrm>
            <a:off x="5474018" y="7083103"/>
            <a:ext cx="1382550" cy="130089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22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3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4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9" name="Placeholder"/>
          <p:cNvGrpSpPr>
            <a:grpSpLocks/>
          </p:cNvGrpSpPr>
          <p:nvPr/>
        </p:nvGrpSpPr>
        <p:grpSpPr bwMode="auto">
          <a:xfrm>
            <a:off x="5473554" y="5787873"/>
            <a:ext cx="1383014" cy="129924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30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1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3" name="Rounded Panel"/>
          <p:cNvSpPr/>
          <p:nvPr/>
        </p:nvSpPr>
        <p:spPr>
          <a:xfrm>
            <a:off x="2844293" y="6568405"/>
            <a:ext cx="1152000" cy="25200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FULL LINEUP </a:t>
            </a:r>
            <a:r>
              <a:rPr lang="ko-KR" altLang="en-US" sz="7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4" name="Chevron Down"/>
          <p:cNvSpPr>
            <a:spLocks noChangeAspect="1"/>
          </p:cNvSpPr>
          <p:nvPr/>
        </p:nvSpPr>
        <p:spPr bwMode="auto">
          <a:xfrm>
            <a:off x="3348303" y="4255181"/>
            <a:ext cx="144463" cy="79375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5" name="Border"/>
          <p:cNvSpPr>
            <a:spLocks/>
          </p:cNvSpPr>
          <p:nvPr/>
        </p:nvSpPr>
        <p:spPr bwMode="auto">
          <a:xfrm>
            <a:off x="1432" y="8390637"/>
            <a:ext cx="6856568" cy="389879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1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1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6" name="Border"/>
          <p:cNvSpPr>
            <a:spLocks/>
          </p:cNvSpPr>
          <p:nvPr/>
        </p:nvSpPr>
        <p:spPr bwMode="auto">
          <a:xfrm>
            <a:off x="1432" y="8392899"/>
            <a:ext cx="6856568" cy="389879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1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1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09356" y="8696522"/>
            <a:ext cx="1221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5F5F5F"/>
                </a:solidFill>
              </a:rPr>
              <a:t>NEWS &amp; EVENTS</a:t>
            </a:r>
            <a:endParaRPr lang="ko-KR" altLang="en-US" sz="1200">
              <a:solidFill>
                <a:srgbClr val="5F5F5F"/>
              </a:solidFill>
            </a:endParaRPr>
          </a:p>
        </p:txBody>
      </p:sp>
      <p:grpSp>
        <p:nvGrpSpPr>
          <p:cNvPr id="345" name="Placeholder"/>
          <p:cNvGrpSpPr>
            <a:grpSpLocks/>
          </p:cNvGrpSpPr>
          <p:nvPr/>
        </p:nvGrpSpPr>
        <p:grpSpPr bwMode="auto">
          <a:xfrm>
            <a:off x="2672283" y="9245480"/>
            <a:ext cx="1512000" cy="1080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46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8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0" name="Title"/>
          <p:cNvSpPr txBox="1"/>
          <p:nvPr/>
        </p:nvSpPr>
        <p:spPr>
          <a:xfrm>
            <a:off x="2672283" y="10369303"/>
            <a:ext cx="519629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 02</a:t>
            </a:r>
            <a:endParaRPr lang="en-US" sz="900" dirty="0" smtClean="0">
              <a:solidFill>
                <a:srgbClr val="5F5F5F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3" name="Text"/>
          <p:cNvSpPr txBox="1"/>
          <p:nvPr/>
        </p:nvSpPr>
        <p:spPr>
          <a:xfrm>
            <a:off x="2672283" y="10585039"/>
            <a:ext cx="1512000" cy="689420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US" sz="8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adipiscing elit. Pellentesque erat arcu, bibendum quis purus eu, ullamcorper malesuada quam</a:t>
            </a:r>
            <a:r>
              <a:rPr lang="en-US" sz="8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8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4" name="Placeholder"/>
          <p:cNvGrpSpPr>
            <a:grpSpLocks/>
          </p:cNvGrpSpPr>
          <p:nvPr/>
        </p:nvGrpSpPr>
        <p:grpSpPr bwMode="auto">
          <a:xfrm>
            <a:off x="768536" y="9245480"/>
            <a:ext cx="1512000" cy="1080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65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6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7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8" name="Placeholder"/>
          <p:cNvGrpSpPr>
            <a:grpSpLocks/>
          </p:cNvGrpSpPr>
          <p:nvPr/>
        </p:nvGrpSpPr>
        <p:grpSpPr bwMode="auto">
          <a:xfrm>
            <a:off x="4576030" y="9245480"/>
            <a:ext cx="1512000" cy="1080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6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2" name="Title"/>
          <p:cNvSpPr txBox="1"/>
          <p:nvPr/>
        </p:nvSpPr>
        <p:spPr>
          <a:xfrm>
            <a:off x="768536" y="10365933"/>
            <a:ext cx="519629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 01</a:t>
            </a:r>
            <a:endParaRPr lang="en-US" sz="900" dirty="0" smtClean="0">
              <a:solidFill>
                <a:srgbClr val="5F5F5F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3" name="Text"/>
          <p:cNvSpPr txBox="1"/>
          <p:nvPr/>
        </p:nvSpPr>
        <p:spPr>
          <a:xfrm>
            <a:off x="768536" y="10581669"/>
            <a:ext cx="1512000" cy="689420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US" sz="8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adipiscing elit. Pellentesque erat arcu, bibendum quis purus eu, ullamcorper malesuada quam</a:t>
            </a:r>
            <a:r>
              <a:rPr lang="en-US" sz="8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8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4" name="Title"/>
          <p:cNvSpPr txBox="1"/>
          <p:nvPr/>
        </p:nvSpPr>
        <p:spPr>
          <a:xfrm>
            <a:off x="4576030" y="10372673"/>
            <a:ext cx="519629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 03</a:t>
            </a:r>
            <a:endParaRPr lang="en-US" sz="900" dirty="0" smtClean="0">
              <a:solidFill>
                <a:srgbClr val="5F5F5F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5" name="Text"/>
          <p:cNvSpPr txBox="1"/>
          <p:nvPr/>
        </p:nvSpPr>
        <p:spPr>
          <a:xfrm>
            <a:off x="4576030" y="10588409"/>
            <a:ext cx="1512000" cy="689420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US" sz="8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adipiscing elit. Pellentesque erat arcu, bibendum quis purus eu, ullamcorper malesuada quam</a:t>
            </a:r>
            <a:r>
              <a:rPr lang="en-US" sz="8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8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6" name="Chevron Left"/>
          <p:cNvSpPr>
            <a:spLocks/>
          </p:cNvSpPr>
          <p:nvPr/>
        </p:nvSpPr>
        <p:spPr bwMode="auto">
          <a:xfrm>
            <a:off x="275239" y="10012673"/>
            <a:ext cx="126000" cy="360000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7" name="Chevron Left"/>
          <p:cNvSpPr>
            <a:spLocks/>
          </p:cNvSpPr>
          <p:nvPr/>
        </p:nvSpPr>
        <p:spPr bwMode="auto">
          <a:xfrm flipH="1">
            <a:off x="6453052" y="10012673"/>
            <a:ext cx="126000" cy="360000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8" name="Title"/>
          <p:cNvSpPr txBox="1"/>
          <p:nvPr/>
        </p:nvSpPr>
        <p:spPr>
          <a:xfrm>
            <a:off x="1794569" y="10427487"/>
            <a:ext cx="485967" cy="150811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 smtClean="0">
                <a:solidFill>
                  <a:schemeClr val="bg1">
                    <a:lumMod val="75000"/>
                    <a:alpha val="87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hours ago</a:t>
            </a:r>
            <a:endParaRPr lang="en-US" sz="500" dirty="0" smtClean="0">
              <a:solidFill>
                <a:schemeClr val="bg1">
                  <a:lumMod val="75000"/>
                  <a:alpha val="87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9" name="Title"/>
          <p:cNvSpPr txBox="1"/>
          <p:nvPr/>
        </p:nvSpPr>
        <p:spPr>
          <a:xfrm>
            <a:off x="3664792" y="10427487"/>
            <a:ext cx="521233" cy="150811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 smtClean="0">
                <a:solidFill>
                  <a:schemeClr val="bg1">
                    <a:lumMod val="75000"/>
                    <a:alpha val="87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17 hours ago</a:t>
            </a:r>
            <a:endParaRPr lang="en-US" sz="500" dirty="0" smtClean="0">
              <a:solidFill>
                <a:schemeClr val="bg1">
                  <a:lumMod val="75000"/>
                  <a:alpha val="87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0" name="Title"/>
          <p:cNvSpPr txBox="1"/>
          <p:nvPr/>
        </p:nvSpPr>
        <p:spPr>
          <a:xfrm>
            <a:off x="5635809" y="10432251"/>
            <a:ext cx="453907" cy="150811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 smtClean="0">
                <a:solidFill>
                  <a:schemeClr val="bg1">
                    <a:lumMod val="75000"/>
                    <a:alpha val="87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days ago</a:t>
            </a:r>
            <a:endParaRPr lang="en-US" sz="500" dirty="0" smtClean="0">
              <a:solidFill>
                <a:schemeClr val="bg1">
                  <a:lumMod val="75000"/>
                  <a:alpha val="87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1" name="Border"/>
          <p:cNvSpPr>
            <a:spLocks/>
          </p:cNvSpPr>
          <p:nvPr/>
        </p:nvSpPr>
        <p:spPr bwMode="auto">
          <a:xfrm>
            <a:off x="1432" y="11855255"/>
            <a:ext cx="6856568" cy="432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1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1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7080" y="121316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11402" y="11954478"/>
            <a:ext cx="14029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Get Newsletter from WDF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2" name="Text Box"/>
          <p:cNvSpPr/>
          <p:nvPr/>
        </p:nvSpPr>
        <p:spPr>
          <a:xfrm>
            <a:off x="3236014" y="11977621"/>
            <a:ext cx="1440000" cy="18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Address</a:t>
            </a:r>
            <a:endParaRPr lang="en-US" sz="7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4" name="Panel"/>
          <p:cNvSpPr/>
          <p:nvPr/>
        </p:nvSpPr>
        <p:spPr>
          <a:xfrm>
            <a:off x="4752777" y="11977621"/>
            <a:ext cx="540000" cy="18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UP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5" name="Message"/>
          <p:cNvSpPr>
            <a:spLocks noChangeAspect="1" noEditPoints="1"/>
          </p:cNvSpPr>
          <p:nvPr/>
        </p:nvSpPr>
        <p:spPr bwMode="auto">
          <a:xfrm>
            <a:off x="1567401" y="12015941"/>
            <a:ext cx="144000" cy="104471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6" name="Border"/>
          <p:cNvSpPr>
            <a:spLocks/>
          </p:cNvSpPr>
          <p:nvPr/>
        </p:nvSpPr>
        <p:spPr bwMode="auto">
          <a:xfrm>
            <a:off x="1432" y="12293319"/>
            <a:ext cx="6856568" cy="345846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1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1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9" name="Placeholder"/>
          <p:cNvGrpSpPr>
            <a:grpSpLocks/>
          </p:cNvGrpSpPr>
          <p:nvPr/>
        </p:nvGrpSpPr>
        <p:grpSpPr bwMode="auto">
          <a:xfrm flipH="1">
            <a:off x="969" y="12293031"/>
            <a:ext cx="1368000" cy="137837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20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1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2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4" name="Placeholder"/>
          <p:cNvGrpSpPr>
            <a:grpSpLocks/>
          </p:cNvGrpSpPr>
          <p:nvPr/>
        </p:nvGrpSpPr>
        <p:grpSpPr bwMode="auto">
          <a:xfrm flipH="1">
            <a:off x="1368969" y="12986826"/>
            <a:ext cx="1390877" cy="137893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25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6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7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8" name="Placeholder"/>
          <p:cNvGrpSpPr>
            <a:grpSpLocks/>
          </p:cNvGrpSpPr>
          <p:nvPr/>
        </p:nvGrpSpPr>
        <p:grpSpPr bwMode="auto">
          <a:xfrm flipH="1">
            <a:off x="-1" y="14365761"/>
            <a:ext cx="1367444" cy="137893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2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32" name="Placeholder"/>
          <p:cNvGrpSpPr>
            <a:grpSpLocks/>
          </p:cNvGrpSpPr>
          <p:nvPr/>
        </p:nvGrpSpPr>
        <p:grpSpPr bwMode="auto">
          <a:xfrm flipH="1">
            <a:off x="2760158" y="13676293"/>
            <a:ext cx="1395767" cy="137893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33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36" name="Placeholder"/>
          <p:cNvGrpSpPr>
            <a:grpSpLocks/>
          </p:cNvGrpSpPr>
          <p:nvPr/>
        </p:nvGrpSpPr>
        <p:grpSpPr bwMode="auto">
          <a:xfrm flipH="1">
            <a:off x="2085078" y="12293031"/>
            <a:ext cx="674768" cy="69620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37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8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9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0" name="Placeholder"/>
          <p:cNvGrpSpPr>
            <a:grpSpLocks/>
          </p:cNvGrpSpPr>
          <p:nvPr/>
        </p:nvGrpSpPr>
        <p:grpSpPr bwMode="auto">
          <a:xfrm flipH="1">
            <a:off x="3471065" y="12293031"/>
            <a:ext cx="684548" cy="69620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41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2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3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4" name="Placeholder"/>
          <p:cNvGrpSpPr>
            <a:grpSpLocks/>
          </p:cNvGrpSpPr>
          <p:nvPr/>
        </p:nvGrpSpPr>
        <p:grpSpPr bwMode="auto">
          <a:xfrm flipH="1">
            <a:off x="2759840" y="12986827"/>
            <a:ext cx="711531" cy="68946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45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6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7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8" name="Placeholder"/>
          <p:cNvGrpSpPr>
            <a:grpSpLocks/>
          </p:cNvGrpSpPr>
          <p:nvPr/>
        </p:nvGrpSpPr>
        <p:grpSpPr bwMode="auto">
          <a:xfrm flipH="1">
            <a:off x="677306" y="13671402"/>
            <a:ext cx="691974" cy="69435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4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52" name="Placeholder"/>
          <p:cNvGrpSpPr>
            <a:grpSpLocks/>
          </p:cNvGrpSpPr>
          <p:nvPr/>
        </p:nvGrpSpPr>
        <p:grpSpPr bwMode="auto">
          <a:xfrm flipH="1">
            <a:off x="1370805" y="14364847"/>
            <a:ext cx="696864" cy="69435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53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56" name="Placeholder"/>
          <p:cNvGrpSpPr>
            <a:grpSpLocks/>
          </p:cNvGrpSpPr>
          <p:nvPr/>
        </p:nvGrpSpPr>
        <p:grpSpPr bwMode="auto">
          <a:xfrm flipH="1">
            <a:off x="2067667" y="14364847"/>
            <a:ext cx="691974" cy="69435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57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8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9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0" name="Placeholder"/>
          <p:cNvGrpSpPr>
            <a:grpSpLocks/>
          </p:cNvGrpSpPr>
          <p:nvPr/>
        </p:nvGrpSpPr>
        <p:grpSpPr bwMode="auto">
          <a:xfrm flipH="1">
            <a:off x="3466283" y="15056139"/>
            <a:ext cx="691974" cy="69435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61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2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3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4" name="Rounded Panel"/>
          <p:cNvSpPr/>
          <p:nvPr/>
        </p:nvSpPr>
        <p:spPr>
          <a:xfrm>
            <a:off x="5427052" y="14586026"/>
            <a:ext cx="1152000" cy="25200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GALLERY </a:t>
            </a:r>
            <a:r>
              <a:rPr lang="ko-KR" alt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5" name="Text"/>
          <p:cNvSpPr txBox="1"/>
          <p:nvPr/>
        </p:nvSpPr>
        <p:spPr>
          <a:xfrm>
            <a:off x="5428715" y="12986826"/>
            <a:ext cx="1191451" cy="289310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US" sz="14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</a:t>
            </a:r>
            <a:r>
              <a:rPr lang="en-US" sz="14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endParaRPr lang="en-US" sz="14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6" name="Text"/>
          <p:cNvSpPr txBox="1"/>
          <p:nvPr/>
        </p:nvSpPr>
        <p:spPr>
          <a:xfrm>
            <a:off x="4865639" y="13399219"/>
            <a:ext cx="1781348" cy="7663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adipiscing elit. Pellentesque erat arcu, bibendum quis purus eu, ullamcorper malesuada quam.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/>
          <p:cNvGrpSpPr/>
          <p:nvPr>
            <p:custDataLst>
              <p:tags r:id="rId1"/>
            </p:custDataLst>
          </p:nvPr>
        </p:nvGrpSpPr>
        <p:grpSpPr>
          <a:xfrm>
            <a:off x="-8518" y="-6350"/>
            <a:ext cx="6863736" cy="22776084"/>
            <a:chOff x="595684" y="1261241"/>
            <a:chExt cx="6668463" cy="4352544"/>
          </a:xfrm>
        </p:grpSpPr>
        <p:sp>
          <p:nvSpPr>
            <p:cNvPr id="5" name="Window Body"/>
            <p:cNvSpPr/>
            <p:nvPr>
              <p:custDataLst>
                <p:tags r:id="rId11"/>
              </p:custDataLst>
            </p:nvPr>
          </p:nvSpPr>
          <p:spPr>
            <a:xfrm>
              <a:off x="595684" y="1363477"/>
              <a:ext cx="6668462" cy="42503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/>
            <p:cNvSpPr/>
            <p:nvPr>
              <p:custDataLst>
                <p:tags r:id="rId12"/>
              </p:custDataLst>
            </p:nvPr>
          </p:nvSpPr>
          <p:spPr>
            <a:xfrm>
              <a:off x="595685" y="1261241"/>
              <a:ext cx="6668462" cy="1026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/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7033032" y="1320016"/>
              <a:ext cx="144980" cy="21538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7059264" y="1274855"/>
              <a:ext cx="95625" cy="1820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/>
            <p:cNvSpPr/>
            <p:nvPr>
              <p:custDataLst>
                <p:tags r:id="rId15"/>
              </p:custDataLst>
            </p:nvPr>
          </p:nvSpPr>
          <p:spPr>
            <a:xfrm>
              <a:off x="1472912" y="1308068"/>
              <a:ext cx="5473986" cy="454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546870" y="1318045"/>
              <a:ext cx="90998" cy="2548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718016" y="1314255"/>
              <a:ext cx="623104" cy="33067"/>
              <a:chOff x="718016" y="1314255"/>
              <a:chExt cx="623104" cy="33067"/>
            </a:xfrm>
          </p:grpSpPr>
          <p:sp>
            <p:nvSpPr>
              <p:cNvPr id="12" name="Back Button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18016" y="1319257"/>
                <a:ext cx="148064" cy="230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52451" y="1319257"/>
                <a:ext cx="148064" cy="230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186886" y="1314255"/>
                <a:ext cx="154234" cy="3306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68" name="Border"/>
          <p:cNvSpPr>
            <a:spLocks/>
          </p:cNvSpPr>
          <p:nvPr/>
        </p:nvSpPr>
        <p:spPr bwMode="auto">
          <a:xfrm>
            <a:off x="-11620" y="4495881"/>
            <a:ext cx="6865200" cy="39551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2" name="Placeholder"/>
          <p:cNvGrpSpPr>
            <a:grpSpLocks/>
          </p:cNvGrpSpPr>
          <p:nvPr/>
        </p:nvGrpSpPr>
        <p:grpSpPr bwMode="auto">
          <a:xfrm>
            <a:off x="-10914" y="531560"/>
            <a:ext cx="6865200" cy="3960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4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7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8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400528" y="3083638"/>
            <a:ext cx="2052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8E8E8E"/>
                </a:solidFill>
              </a:rPr>
              <a:t>53   D    23   H    32   M    30   S</a:t>
            </a:r>
            <a:endParaRPr lang="ko-KR" altLang="en-US" sz="1200">
              <a:solidFill>
                <a:srgbClr val="8E8E8E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1" y="687168"/>
            <a:ext cx="747692" cy="324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12" y="1919090"/>
            <a:ext cx="2099999" cy="1080000"/>
          </a:xfrm>
          <a:prstGeom prst="rect">
            <a:avLst/>
          </a:prstGeom>
        </p:spPr>
      </p:pic>
      <p:sp>
        <p:nvSpPr>
          <p:cNvPr id="42" name="Oval"/>
          <p:cNvSpPr/>
          <p:nvPr/>
        </p:nvSpPr>
        <p:spPr>
          <a:xfrm>
            <a:off x="2699847" y="3135818"/>
            <a:ext cx="180000" cy="180000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Oval"/>
          <p:cNvSpPr/>
          <p:nvPr/>
        </p:nvSpPr>
        <p:spPr>
          <a:xfrm>
            <a:off x="3197708" y="3135818"/>
            <a:ext cx="180000" cy="180000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Oval"/>
          <p:cNvSpPr/>
          <p:nvPr/>
        </p:nvSpPr>
        <p:spPr>
          <a:xfrm>
            <a:off x="3712936" y="3135818"/>
            <a:ext cx="180000" cy="180000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Oval"/>
          <p:cNvSpPr/>
          <p:nvPr/>
        </p:nvSpPr>
        <p:spPr>
          <a:xfrm>
            <a:off x="4205008" y="3137603"/>
            <a:ext cx="180000" cy="180000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ounded Panel"/>
          <p:cNvSpPr/>
          <p:nvPr/>
        </p:nvSpPr>
        <p:spPr>
          <a:xfrm>
            <a:off x="2688610" y="3833569"/>
            <a:ext cx="1476000" cy="25200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TICKETS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45479" y="739506"/>
            <a:ext cx="24978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8E8E8E"/>
                </a:solidFill>
              </a:rPr>
              <a:t>WDF 2017     TICKETS     BOARD     GALLERY     FAQ</a:t>
            </a:r>
            <a:endParaRPr lang="ko-KR" altLang="en-US" sz="900">
              <a:solidFill>
                <a:srgbClr val="8E8E8E"/>
              </a:solidFill>
            </a:endParaRPr>
          </a:p>
        </p:txBody>
      </p:sp>
      <p:sp>
        <p:nvSpPr>
          <p:cNvPr id="94" name="Panel"/>
          <p:cNvSpPr/>
          <p:nvPr/>
        </p:nvSpPr>
        <p:spPr>
          <a:xfrm>
            <a:off x="-8992" y="4493653"/>
            <a:ext cx="6865200" cy="72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LINEUP</a:t>
            </a:r>
          </a:p>
          <a:p>
            <a:pPr algn="ctr">
              <a:lnSpc>
                <a:spcPct val="150000"/>
              </a:lnSpc>
            </a:pP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adipiscing elit.</a:t>
            </a:r>
            <a:r>
              <a:rPr lang="en-US" altLang="ko-KR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35" name="Panel"/>
          <p:cNvSpPr/>
          <p:nvPr/>
        </p:nvSpPr>
        <p:spPr>
          <a:xfrm>
            <a:off x="-9512" y="5211910"/>
            <a:ext cx="1465023" cy="162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MAY</a:t>
            </a:r>
          </a:p>
          <a:p>
            <a:pPr algn="ctr"/>
            <a:r>
              <a:rPr lang="en-US" dirty="0"/>
              <a:t>13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-8" y="11363010"/>
            <a:ext cx="6858002" cy="65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LATEST </a:t>
            </a:r>
            <a:r>
              <a:rPr lang="en-US" altLang="ko-KR" sz="140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NEWS</a:t>
            </a:r>
            <a:endParaRPr lang="en-US" altLang="ko-KR" sz="140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adipiscing elit.</a:t>
            </a:r>
            <a:endParaRPr lang="en-US" altLang="ko-KR" sz="1401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4" name="Placeholder"/>
          <p:cNvGrpSpPr>
            <a:grpSpLocks/>
          </p:cNvGrpSpPr>
          <p:nvPr/>
        </p:nvGrpSpPr>
        <p:grpSpPr bwMode="auto">
          <a:xfrm>
            <a:off x="2497814" y="12292470"/>
            <a:ext cx="1620000" cy="1332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45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8" name="Placeholder"/>
          <p:cNvGrpSpPr>
            <a:grpSpLocks/>
          </p:cNvGrpSpPr>
          <p:nvPr/>
        </p:nvGrpSpPr>
        <p:grpSpPr bwMode="auto">
          <a:xfrm>
            <a:off x="687884" y="12299007"/>
            <a:ext cx="1620000" cy="1332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4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2" name="Placeholder"/>
          <p:cNvGrpSpPr>
            <a:grpSpLocks/>
          </p:cNvGrpSpPr>
          <p:nvPr/>
        </p:nvGrpSpPr>
        <p:grpSpPr bwMode="auto">
          <a:xfrm>
            <a:off x="4307744" y="12299007"/>
            <a:ext cx="1620000" cy="1332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53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6" name="Dummy Text"/>
          <p:cNvGrpSpPr>
            <a:grpSpLocks noChangeAspect="1"/>
          </p:cNvGrpSpPr>
          <p:nvPr/>
        </p:nvGrpSpPr>
        <p:grpSpPr>
          <a:xfrm>
            <a:off x="687884" y="13789841"/>
            <a:ext cx="1620000" cy="572248"/>
            <a:chOff x="2205038" y="3681413"/>
            <a:chExt cx="1082675" cy="476250"/>
          </a:xfrm>
          <a:solidFill>
            <a:srgbClr val="808080"/>
          </a:solidFill>
        </p:grpSpPr>
        <p:sp>
          <p:nvSpPr>
            <p:cNvPr id="167" name="Line 1"/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Line 2"/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9" name="Line 3"/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0" name="Line 4"/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Line 5"/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Line 6"/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4" name="Dummy Text"/>
          <p:cNvGrpSpPr>
            <a:grpSpLocks noChangeAspect="1"/>
          </p:cNvGrpSpPr>
          <p:nvPr/>
        </p:nvGrpSpPr>
        <p:grpSpPr>
          <a:xfrm>
            <a:off x="2497814" y="13789841"/>
            <a:ext cx="1620000" cy="572248"/>
            <a:chOff x="2205038" y="3681413"/>
            <a:chExt cx="1082675" cy="476250"/>
          </a:xfrm>
          <a:solidFill>
            <a:srgbClr val="808080"/>
          </a:solidFill>
        </p:grpSpPr>
        <p:sp>
          <p:nvSpPr>
            <p:cNvPr id="185" name="Line 1"/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Line 2"/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7" name="Line 3"/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8" name="Line 4"/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9" name="Line 5"/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0" name="Line 6"/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1" name="Dummy Text"/>
          <p:cNvGrpSpPr>
            <a:grpSpLocks noChangeAspect="1"/>
          </p:cNvGrpSpPr>
          <p:nvPr/>
        </p:nvGrpSpPr>
        <p:grpSpPr>
          <a:xfrm>
            <a:off x="4307744" y="13789841"/>
            <a:ext cx="1620000" cy="572248"/>
            <a:chOff x="2205038" y="3681413"/>
            <a:chExt cx="1082675" cy="476250"/>
          </a:xfrm>
          <a:solidFill>
            <a:srgbClr val="808080"/>
          </a:solidFill>
        </p:grpSpPr>
        <p:sp>
          <p:nvSpPr>
            <p:cNvPr id="192" name="Line 1"/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Line 2"/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Line 3"/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Line 4"/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Line 5"/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Line 6"/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8" name="Button"/>
          <p:cNvSpPr/>
          <p:nvPr/>
        </p:nvSpPr>
        <p:spPr>
          <a:xfrm>
            <a:off x="2346612" y="14783005"/>
            <a:ext cx="2160000" cy="324000"/>
          </a:xfrm>
          <a:prstGeom prst="roundRect">
            <a:avLst>
              <a:gd name="adj" fmla="val 5000"/>
            </a:avLst>
          </a:prstGeom>
          <a:solidFill>
            <a:srgbClr val="4C4C4C">
              <a:alpha val="13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>
                    <a:alpha val="26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NEWS </a:t>
            </a:r>
            <a:r>
              <a:rPr lang="ko-KR" altLang="en-US" sz="900">
                <a:solidFill>
                  <a:schemeClr val="tx1">
                    <a:alpha val="26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900" dirty="0">
              <a:solidFill>
                <a:schemeClr val="tx1">
                  <a:alpha val="26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9" name="Placeholder"/>
          <p:cNvGrpSpPr>
            <a:grpSpLocks/>
          </p:cNvGrpSpPr>
          <p:nvPr/>
        </p:nvGrpSpPr>
        <p:grpSpPr bwMode="auto">
          <a:xfrm>
            <a:off x="-15" y="17596196"/>
            <a:ext cx="4149324" cy="267620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00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1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2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8" name="Placeholder"/>
          <p:cNvGrpSpPr>
            <a:grpSpLocks/>
          </p:cNvGrpSpPr>
          <p:nvPr/>
        </p:nvGrpSpPr>
        <p:grpSpPr bwMode="auto">
          <a:xfrm>
            <a:off x="4149311" y="17596463"/>
            <a:ext cx="910515" cy="891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0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2" name="Placeholder"/>
          <p:cNvGrpSpPr>
            <a:grpSpLocks/>
          </p:cNvGrpSpPr>
          <p:nvPr/>
        </p:nvGrpSpPr>
        <p:grpSpPr bwMode="auto">
          <a:xfrm>
            <a:off x="5053428" y="17596463"/>
            <a:ext cx="906121" cy="891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13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6" name="Placeholder"/>
          <p:cNvGrpSpPr>
            <a:grpSpLocks/>
          </p:cNvGrpSpPr>
          <p:nvPr/>
        </p:nvGrpSpPr>
        <p:grpSpPr bwMode="auto">
          <a:xfrm>
            <a:off x="5959547" y="17596463"/>
            <a:ext cx="900000" cy="891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17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8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9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0" name="Placeholder"/>
          <p:cNvGrpSpPr>
            <a:grpSpLocks/>
          </p:cNvGrpSpPr>
          <p:nvPr/>
        </p:nvGrpSpPr>
        <p:grpSpPr bwMode="auto">
          <a:xfrm>
            <a:off x="4146203" y="18488443"/>
            <a:ext cx="915174" cy="891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21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4" name="Placeholder"/>
          <p:cNvGrpSpPr>
            <a:grpSpLocks/>
          </p:cNvGrpSpPr>
          <p:nvPr/>
        </p:nvGrpSpPr>
        <p:grpSpPr bwMode="auto">
          <a:xfrm>
            <a:off x="5054981" y="18488443"/>
            <a:ext cx="906121" cy="891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25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6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7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8" name="Placeholder"/>
          <p:cNvGrpSpPr>
            <a:grpSpLocks/>
          </p:cNvGrpSpPr>
          <p:nvPr/>
        </p:nvGrpSpPr>
        <p:grpSpPr bwMode="auto">
          <a:xfrm>
            <a:off x="5961101" y="18488443"/>
            <a:ext cx="900000" cy="891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2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2" name="Placeholder"/>
          <p:cNvGrpSpPr>
            <a:grpSpLocks/>
          </p:cNvGrpSpPr>
          <p:nvPr/>
        </p:nvGrpSpPr>
        <p:grpSpPr bwMode="auto">
          <a:xfrm>
            <a:off x="4150189" y="19380423"/>
            <a:ext cx="901687" cy="891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33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6" name="Placeholder"/>
          <p:cNvGrpSpPr>
            <a:grpSpLocks/>
          </p:cNvGrpSpPr>
          <p:nvPr/>
        </p:nvGrpSpPr>
        <p:grpSpPr bwMode="auto">
          <a:xfrm>
            <a:off x="5054981" y="19380423"/>
            <a:ext cx="906121" cy="891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37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8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9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6" name="Label"/>
          <p:cNvSpPr txBox="1"/>
          <p:nvPr>
            <p:custDataLst>
              <p:tags r:id="rId2"/>
            </p:custDataLst>
          </p:nvPr>
        </p:nvSpPr>
        <p:spPr>
          <a:xfrm>
            <a:off x="6114093" y="19717446"/>
            <a:ext cx="596572" cy="212366"/>
          </a:xfrm>
          <a:prstGeom prst="rect">
            <a:avLst/>
          </a:prstGeom>
          <a:solidFill>
            <a:srgbClr val="FFFFFF"/>
          </a:solidFill>
        </p:spPr>
        <p:txBody>
          <a:bodyPr wrap="none" lIns="73151" tIns="36576" rIns="73151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0" name="Line"/>
          <p:cNvCxnSpPr>
            <a:cxnSpLocks/>
          </p:cNvCxnSpPr>
          <p:nvPr/>
        </p:nvCxnSpPr>
        <p:spPr bwMode="auto">
          <a:xfrm>
            <a:off x="5952553" y="20272402"/>
            <a:ext cx="905436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Video Player"/>
          <p:cNvGrpSpPr/>
          <p:nvPr>
            <p:custDataLst>
              <p:tags r:id="rId3"/>
            </p:custDataLst>
          </p:nvPr>
        </p:nvGrpSpPr>
        <p:grpSpPr>
          <a:xfrm>
            <a:off x="4731461" y="20645965"/>
            <a:ext cx="1800000" cy="1440002"/>
            <a:chOff x="595687" y="1261242"/>
            <a:chExt cx="2592291" cy="1728190"/>
          </a:xfrm>
        </p:grpSpPr>
        <p:sp>
          <p:nvSpPr>
            <p:cNvPr id="261" name="Media Controls Background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595688" y="2665165"/>
              <a:ext cx="2592288" cy="3242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" name="Media Area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595687" y="1261242"/>
              <a:ext cx="2592291" cy="14039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3" name="Play Icon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629254" y="1716269"/>
              <a:ext cx="525152" cy="547949"/>
            </a:xfrm>
            <a:custGeom>
              <a:avLst/>
              <a:gdLst>
                <a:gd name="connsiteX0" fmla="*/ 0 w 364648"/>
                <a:gd name="connsiteY0" fmla="*/ 456576 h 456576"/>
                <a:gd name="connsiteX1" fmla="*/ 0 w 364648"/>
                <a:gd name="connsiteY1" fmla="*/ 0 h 456576"/>
                <a:gd name="connsiteX2" fmla="*/ 364648 w 364648"/>
                <a:gd name="connsiteY2" fmla="*/ 228253 h 45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648" h="456576">
                  <a:moveTo>
                    <a:pt x="0" y="456576"/>
                  </a:moveTo>
                  <a:lnTo>
                    <a:pt x="0" y="0"/>
                  </a:lnTo>
                  <a:lnTo>
                    <a:pt x="364648" y="228253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4" name="Volume Control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2856616" y="2750130"/>
              <a:ext cx="219481" cy="154320"/>
            </a:xfrm>
            <a:custGeom>
              <a:avLst/>
              <a:gdLst>
                <a:gd name="T0" fmla="*/ 318 w 418"/>
                <a:gd name="T1" fmla="*/ 0 h 351"/>
                <a:gd name="T2" fmla="*/ 308 w 418"/>
                <a:gd name="T3" fmla="*/ 22 h 351"/>
                <a:gd name="T4" fmla="*/ 308 w 418"/>
                <a:gd name="T5" fmla="*/ 318 h 351"/>
                <a:gd name="T6" fmla="*/ 327 w 418"/>
                <a:gd name="T7" fmla="*/ 338 h 351"/>
                <a:gd name="T8" fmla="*/ 327 w 418"/>
                <a:gd name="T9" fmla="*/ 3 h 351"/>
                <a:gd name="T10" fmla="*/ 318 w 418"/>
                <a:gd name="T11" fmla="*/ 0 h 351"/>
                <a:gd name="T12" fmla="*/ 223 w 418"/>
                <a:gd name="T13" fmla="*/ 4 h 351"/>
                <a:gd name="T14" fmla="*/ 216 w 418"/>
                <a:gd name="T15" fmla="*/ 5 h 351"/>
                <a:gd name="T16" fmla="*/ 87 w 418"/>
                <a:gd name="T17" fmla="*/ 92 h 351"/>
                <a:gd name="T18" fmla="*/ 8 w 418"/>
                <a:gd name="T19" fmla="*/ 92 h 351"/>
                <a:gd name="T20" fmla="*/ 0 w 418"/>
                <a:gd name="T21" fmla="*/ 100 h 351"/>
                <a:gd name="T22" fmla="*/ 0 w 418"/>
                <a:gd name="T23" fmla="*/ 242 h 351"/>
                <a:gd name="T24" fmla="*/ 8 w 418"/>
                <a:gd name="T25" fmla="*/ 251 h 351"/>
                <a:gd name="T26" fmla="*/ 87 w 418"/>
                <a:gd name="T27" fmla="*/ 251 h 351"/>
                <a:gd name="T28" fmla="*/ 216 w 418"/>
                <a:gd name="T29" fmla="*/ 337 h 351"/>
                <a:gd name="T30" fmla="*/ 229 w 418"/>
                <a:gd name="T31" fmla="*/ 330 h 351"/>
                <a:gd name="T32" fmla="*/ 229 w 418"/>
                <a:gd name="T33" fmla="*/ 12 h 351"/>
                <a:gd name="T34" fmla="*/ 223 w 418"/>
                <a:gd name="T35" fmla="*/ 4 h 351"/>
                <a:gd name="T36" fmla="*/ 212 w 418"/>
                <a:gd name="T37" fmla="*/ 28 h 351"/>
                <a:gd name="T38" fmla="*/ 212 w 418"/>
                <a:gd name="T39" fmla="*/ 315 h 351"/>
                <a:gd name="T40" fmla="*/ 94 w 418"/>
                <a:gd name="T41" fmla="*/ 235 h 351"/>
                <a:gd name="T42" fmla="*/ 89 w 418"/>
                <a:gd name="T43" fmla="*/ 233 h 351"/>
                <a:gd name="T44" fmla="*/ 17 w 418"/>
                <a:gd name="T45" fmla="*/ 233 h 351"/>
                <a:gd name="T46" fmla="*/ 17 w 418"/>
                <a:gd name="T47" fmla="*/ 108 h 351"/>
                <a:gd name="T48" fmla="*/ 89 w 418"/>
                <a:gd name="T49" fmla="*/ 108 h 351"/>
                <a:gd name="T50" fmla="*/ 94 w 418"/>
                <a:gd name="T51" fmla="*/ 107 h 351"/>
                <a:gd name="T52" fmla="*/ 212 w 418"/>
                <a:gd name="T53" fmla="*/ 28 h 351"/>
                <a:gd name="T54" fmla="*/ 274 w 418"/>
                <a:gd name="T55" fmla="*/ 52 h 351"/>
                <a:gd name="T56" fmla="*/ 264 w 418"/>
                <a:gd name="T57" fmla="*/ 75 h 351"/>
                <a:gd name="T58" fmla="*/ 264 w 418"/>
                <a:gd name="T59" fmla="*/ 265 h 351"/>
                <a:gd name="T60" fmla="*/ 284 w 418"/>
                <a:gd name="T61" fmla="*/ 285 h 351"/>
                <a:gd name="T62" fmla="*/ 284 w 418"/>
                <a:gd name="T63" fmla="*/ 56 h 351"/>
                <a:gd name="T64" fmla="*/ 274 w 418"/>
                <a:gd name="T65" fmla="*/ 5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8" h="351">
                  <a:moveTo>
                    <a:pt x="318" y="0"/>
                  </a:moveTo>
                  <a:cubicBezTo>
                    <a:pt x="308" y="1"/>
                    <a:pt x="299" y="14"/>
                    <a:pt x="308" y="22"/>
                  </a:cubicBezTo>
                  <a:cubicBezTo>
                    <a:pt x="389" y="106"/>
                    <a:pt x="389" y="236"/>
                    <a:pt x="308" y="318"/>
                  </a:cubicBezTo>
                  <a:cubicBezTo>
                    <a:pt x="295" y="331"/>
                    <a:pt x="315" y="351"/>
                    <a:pt x="327" y="338"/>
                  </a:cubicBezTo>
                  <a:cubicBezTo>
                    <a:pt x="418" y="245"/>
                    <a:pt x="418" y="97"/>
                    <a:pt x="327" y="3"/>
                  </a:cubicBezTo>
                  <a:cubicBezTo>
                    <a:pt x="324" y="0"/>
                    <a:pt x="321" y="0"/>
                    <a:pt x="318" y="0"/>
                  </a:cubicBezTo>
                  <a:close/>
                  <a:moveTo>
                    <a:pt x="223" y="4"/>
                  </a:moveTo>
                  <a:cubicBezTo>
                    <a:pt x="219" y="4"/>
                    <a:pt x="216" y="5"/>
                    <a:pt x="216" y="5"/>
                  </a:cubicBezTo>
                  <a:lnTo>
                    <a:pt x="87" y="92"/>
                  </a:lnTo>
                  <a:lnTo>
                    <a:pt x="8" y="92"/>
                  </a:lnTo>
                  <a:cubicBezTo>
                    <a:pt x="3" y="92"/>
                    <a:pt x="0" y="98"/>
                    <a:pt x="0" y="100"/>
                  </a:cubicBezTo>
                  <a:lnTo>
                    <a:pt x="0" y="242"/>
                  </a:lnTo>
                  <a:cubicBezTo>
                    <a:pt x="0" y="248"/>
                    <a:pt x="6" y="251"/>
                    <a:pt x="8" y="251"/>
                  </a:cubicBezTo>
                  <a:lnTo>
                    <a:pt x="87" y="251"/>
                  </a:lnTo>
                  <a:lnTo>
                    <a:pt x="216" y="337"/>
                  </a:lnTo>
                  <a:cubicBezTo>
                    <a:pt x="225" y="343"/>
                    <a:pt x="229" y="333"/>
                    <a:pt x="229" y="330"/>
                  </a:cubicBezTo>
                  <a:lnTo>
                    <a:pt x="229" y="12"/>
                  </a:lnTo>
                  <a:cubicBezTo>
                    <a:pt x="229" y="7"/>
                    <a:pt x="226" y="5"/>
                    <a:pt x="223" y="4"/>
                  </a:cubicBezTo>
                  <a:close/>
                  <a:moveTo>
                    <a:pt x="212" y="28"/>
                  </a:moveTo>
                  <a:lnTo>
                    <a:pt x="212" y="315"/>
                  </a:lnTo>
                  <a:lnTo>
                    <a:pt x="94" y="235"/>
                  </a:lnTo>
                  <a:cubicBezTo>
                    <a:pt x="92" y="234"/>
                    <a:pt x="90" y="233"/>
                    <a:pt x="89" y="233"/>
                  </a:cubicBezTo>
                  <a:lnTo>
                    <a:pt x="17" y="233"/>
                  </a:lnTo>
                  <a:lnTo>
                    <a:pt x="17" y="108"/>
                  </a:lnTo>
                  <a:lnTo>
                    <a:pt x="89" y="108"/>
                  </a:lnTo>
                  <a:cubicBezTo>
                    <a:pt x="90" y="108"/>
                    <a:pt x="92" y="108"/>
                    <a:pt x="94" y="107"/>
                  </a:cubicBezTo>
                  <a:lnTo>
                    <a:pt x="212" y="28"/>
                  </a:lnTo>
                  <a:close/>
                  <a:moveTo>
                    <a:pt x="274" y="52"/>
                  </a:moveTo>
                  <a:cubicBezTo>
                    <a:pt x="264" y="53"/>
                    <a:pt x="255" y="66"/>
                    <a:pt x="264" y="75"/>
                  </a:cubicBezTo>
                  <a:cubicBezTo>
                    <a:pt x="316" y="129"/>
                    <a:pt x="316" y="212"/>
                    <a:pt x="264" y="265"/>
                  </a:cubicBezTo>
                  <a:cubicBezTo>
                    <a:pt x="252" y="278"/>
                    <a:pt x="271" y="298"/>
                    <a:pt x="284" y="285"/>
                  </a:cubicBezTo>
                  <a:cubicBezTo>
                    <a:pt x="346" y="221"/>
                    <a:pt x="346" y="121"/>
                    <a:pt x="284" y="56"/>
                  </a:cubicBezTo>
                  <a:cubicBezTo>
                    <a:pt x="281" y="53"/>
                    <a:pt x="277" y="52"/>
                    <a:pt x="274" y="52"/>
                  </a:cubicBezTo>
                  <a:close/>
                </a:path>
              </a:pathLst>
            </a:custGeom>
            <a:solidFill>
              <a:srgbClr val="808080"/>
            </a:solidFill>
            <a:ln w="635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5" name="Play Button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74016" y="2739661"/>
              <a:ext cx="180615" cy="175278"/>
            </a:xfrm>
            <a:custGeom>
              <a:avLst/>
              <a:gdLst>
                <a:gd name="T0" fmla="*/ 9 w 344"/>
                <a:gd name="T1" fmla="*/ 0 h 397"/>
                <a:gd name="T2" fmla="*/ 0 w 344"/>
                <a:gd name="T3" fmla="*/ 9 h 397"/>
                <a:gd name="T4" fmla="*/ 0 w 344"/>
                <a:gd name="T5" fmla="*/ 387 h 397"/>
                <a:gd name="T6" fmla="*/ 13 w 344"/>
                <a:gd name="T7" fmla="*/ 394 h 397"/>
                <a:gd name="T8" fmla="*/ 339 w 344"/>
                <a:gd name="T9" fmla="*/ 205 h 397"/>
                <a:gd name="T10" fmla="*/ 339 w 344"/>
                <a:gd name="T11" fmla="*/ 191 h 397"/>
                <a:gd name="T12" fmla="*/ 13 w 344"/>
                <a:gd name="T13" fmla="*/ 2 h 397"/>
                <a:gd name="T14" fmla="*/ 9 w 344"/>
                <a:gd name="T15" fmla="*/ 0 h 397"/>
                <a:gd name="T16" fmla="*/ 17 w 344"/>
                <a:gd name="T17" fmla="*/ 24 h 397"/>
                <a:gd name="T18" fmla="*/ 318 w 344"/>
                <a:gd name="T19" fmla="*/ 198 h 397"/>
                <a:gd name="T20" fmla="*/ 17 w 344"/>
                <a:gd name="T21" fmla="*/ 372 h 397"/>
                <a:gd name="T22" fmla="*/ 17 w 344"/>
                <a:gd name="T23" fmla="*/ 24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4" h="397">
                  <a:moveTo>
                    <a:pt x="9" y="0"/>
                  </a:moveTo>
                  <a:cubicBezTo>
                    <a:pt x="5" y="0"/>
                    <a:pt x="0" y="4"/>
                    <a:pt x="0" y="9"/>
                  </a:cubicBezTo>
                  <a:lnTo>
                    <a:pt x="0" y="387"/>
                  </a:lnTo>
                  <a:cubicBezTo>
                    <a:pt x="0" y="393"/>
                    <a:pt x="8" y="397"/>
                    <a:pt x="13" y="394"/>
                  </a:cubicBezTo>
                  <a:lnTo>
                    <a:pt x="339" y="205"/>
                  </a:lnTo>
                  <a:cubicBezTo>
                    <a:pt x="344" y="202"/>
                    <a:pt x="344" y="194"/>
                    <a:pt x="339" y="191"/>
                  </a:cubicBezTo>
                  <a:lnTo>
                    <a:pt x="13" y="2"/>
                  </a:lnTo>
                  <a:cubicBezTo>
                    <a:pt x="12" y="1"/>
                    <a:pt x="11" y="0"/>
                    <a:pt x="9" y="0"/>
                  </a:cubicBezTo>
                  <a:close/>
                  <a:moveTo>
                    <a:pt x="17" y="24"/>
                  </a:moveTo>
                  <a:lnTo>
                    <a:pt x="318" y="198"/>
                  </a:lnTo>
                  <a:lnTo>
                    <a:pt x="17" y="372"/>
                  </a:lnTo>
                  <a:lnTo>
                    <a:pt x="17" y="24"/>
                  </a:lnTo>
                  <a:close/>
                </a:path>
              </a:pathLst>
            </a:custGeom>
            <a:solidFill>
              <a:srgbClr val="808080"/>
            </a:solidFill>
            <a:ln w="635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6" name="Track"/>
            <p:cNvSpPr/>
            <p:nvPr>
              <p:custDataLst>
                <p:tags r:id="rId9"/>
              </p:custDataLst>
            </p:nvPr>
          </p:nvSpPr>
          <p:spPr>
            <a:xfrm>
              <a:off x="1045022" y="2793436"/>
              <a:ext cx="1684861" cy="598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7" name="Slider Thumb"/>
            <p:cNvSpPr/>
            <p:nvPr>
              <p:custDataLst>
                <p:tags r:id="rId10"/>
              </p:custDataLst>
            </p:nvPr>
          </p:nvSpPr>
          <p:spPr>
            <a:xfrm>
              <a:off x="1532470" y="2749177"/>
              <a:ext cx="187473" cy="156226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7" name="Text"/>
          <p:cNvSpPr txBox="1"/>
          <p:nvPr/>
        </p:nvSpPr>
        <p:spPr>
          <a:xfrm>
            <a:off x="1786083" y="21441111"/>
            <a:ext cx="877053" cy="225703"/>
          </a:xfrm>
          <a:prstGeom prst="rect">
            <a:avLst/>
          </a:prstGeom>
          <a:noFill/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Newsletter</a:t>
            </a:r>
          </a:p>
        </p:txBody>
      </p:sp>
      <p:sp>
        <p:nvSpPr>
          <p:cNvPr id="278" name="Facebook"/>
          <p:cNvSpPr>
            <a:spLocks noChangeAspect="1" noEditPoints="1"/>
          </p:cNvSpPr>
          <p:nvPr/>
        </p:nvSpPr>
        <p:spPr bwMode="auto">
          <a:xfrm>
            <a:off x="2935406" y="21551212"/>
            <a:ext cx="161925" cy="163513"/>
          </a:xfrm>
          <a:custGeom>
            <a:avLst/>
            <a:gdLst>
              <a:gd name="T0" fmla="*/ 133 w 666"/>
              <a:gd name="T1" fmla="*/ 0 h 667"/>
              <a:gd name="T2" fmla="*/ 0 w 666"/>
              <a:gd name="T3" fmla="*/ 133 h 667"/>
              <a:gd name="T4" fmla="*/ 0 w 666"/>
              <a:gd name="T5" fmla="*/ 533 h 667"/>
              <a:gd name="T6" fmla="*/ 133 w 666"/>
              <a:gd name="T7" fmla="*/ 667 h 667"/>
              <a:gd name="T8" fmla="*/ 533 w 666"/>
              <a:gd name="T9" fmla="*/ 667 h 667"/>
              <a:gd name="T10" fmla="*/ 666 w 666"/>
              <a:gd name="T11" fmla="*/ 533 h 667"/>
              <a:gd name="T12" fmla="*/ 666 w 666"/>
              <a:gd name="T13" fmla="*/ 133 h 667"/>
              <a:gd name="T14" fmla="*/ 533 w 666"/>
              <a:gd name="T15" fmla="*/ 0 h 667"/>
              <a:gd name="T16" fmla="*/ 133 w 666"/>
              <a:gd name="T17" fmla="*/ 0 h 667"/>
              <a:gd name="T18" fmla="*/ 133 w 666"/>
              <a:gd name="T19" fmla="*/ 27 h 667"/>
              <a:gd name="T20" fmla="*/ 533 w 666"/>
              <a:gd name="T21" fmla="*/ 27 h 667"/>
              <a:gd name="T22" fmla="*/ 640 w 666"/>
              <a:gd name="T23" fmla="*/ 133 h 667"/>
              <a:gd name="T24" fmla="*/ 640 w 666"/>
              <a:gd name="T25" fmla="*/ 533 h 667"/>
              <a:gd name="T26" fmla="*/ 533 w 666"/>
              <a:gd name="T27" fmla="*/ 640 h 667"/>
              <a:gd name="T28" fmla="*/ 453 w 666"/>
              <a:gd name="T29" fmla="*/ 640 h 667"/>
              <a:gd name="T30" fmla="*/ 453 w 666"/>
              <a:gd name="T31" fmla="*/ 387 h 667"/>
              <a:gd name="T32" fmla="*/ 518 w 666"/>
              <a:gd name="T33" fmla="*/ 387 h 667"/>
              <a:gd name="T34" fmla="*/ 535 w 666"/>
              <a:gd name="T35" fmla="*/ 280 h 667"/>
              <a:gd name="T36" fmla="*/ 453 w 666"/>
              <a:gd name="T37" fmla="*/ 280 h 667"/>
              <a:gd name="T38" fmla="*/ 453 w 666"/>
              <a:gd name="T39" fmla="*/ 253 h 667"/>
              <a:gd name="T40" fmla="*/ 456 w 666"/>
              <a:gd name="T41" fmla="*/ 244 h 667"/>
              <a:gd name="T42" fmla="*/ 480 w 666"/>
              <a:gd name="T43" fmla="*/ 240 h 667"/>
              <a:gd name="T44" fmla="*/ 533 w 666"/>
              <a:gd name="T45" fmla="*/ 240 h 667"/>
              <a:gd name="T46" fmla="*/ 533 w 666"/>
              <a:gd name="T47" fmla="*/ 150 h 667"/>
              <a:gd name="T48" fmla="*/ 524 w 666"/>
              <a:gd name="T49" fmla="*/ 147 h 667"/>
              <a:gd name="T50" fmla="*/ 440 w 666"/>
              <a:gd name="T51" fmla="*/ 133 h 667"/>
              <a:gd name="T52" fmla="*/ 355 w 666"/>
              <a:gd name="T53" fmla="*/ 169 h 667"/>
              <a:gd name="T54" fmla="*/ 333 w 666"/>
              <a:gd name="T55" fmla="*/ 253 h 667"/>
              <a:gd name="T56" fmla="*/ 333 w 666"/>
              <a:gd name="T57" fmla="*/ 280 h 667"/>
              <a:gd name="T58" fmla="*/ 293 w 666"/>
              <a:gd name="T59" fmla="*/ 280 h 667"/>
              <a:gd name="T60" fmla="*/ 293 w 666"/>
              <a:gd name="T61" fmla="*/ 387 h 667"/>
              <a:gd name="T62" fmla="*/ 333 w 666"/>
              <a:gd name="T63" fmla="*/ 387 h 667"/>
              <a:gd name="T64" fmla="*/ 333 w 666"/>
              <a:gd name="T65" fmla="*/ 640 h 667"/>
              <a:gd name="T66" fmla="*/ 133 w 666"/>
              <a:gd name="T67" fmla="*/ 640 h 667"/>
              <a:gd name="T68" fmla="*/ 26 w 666"/>
              <a:gd name="T69" fmla="*/ 533 h 667"/>
              <a:gd name="T70" fmla="*/ 26 w 666"/>
              <a:gd name="T71" fmla="*/ 133 h 667"/>
              <a:gd name="T72" fmla="*/ 133 w 666"/>
              <a:gd name="T73" fmla="*/ 27 h 667"/>
              <a:gd name="T74" fmla="*/ 440 w 666"/>
              <a:gd name="T75" fmla="*/ 160 h 667"/>
              <a:gd name="T76" fmla="*/ 506 w 666"/>
              <a:gd name="T77" fmla="*/ 170 h 667"/>
              <a:gd name="T78" fmla="*/ 506 w 666"/>
              <a:gd name="T79" fmla="*/ 213 h 667"/>
              <a:gd name="T80" fmla="*/ 480 w 666"/>
              <a:gd name="T81" fmla="*/ 213 h 667"/>
              <a:gd name="T82" fmla="*/ 442 w 666"/>
              <a:gd name="T83" fmla="*/ 221 h 667"/>
              <a:gd name="T84" fmla="*/ 426 w 666"/>
              <a:gd name="T85" fmla="*/ 253 h 667"/>
              <a:gd name="T86" fmla="*/ 426 w 666"/>
              <a:gd name="T87" fmla="*/ 307 h 667"/>
              <a:gd name="T88" fmla="*/ 504 w 666"/>
              <a:gd name="T89" fmla="*/ 307 h 667"/>
              <a:gd name="T90" fmla="*/ 495 w 666"/>
              <a:gd name="T91" fmla="*/ 360 h 667"/>
              <a:gd name="T92" fmla="*/ 426 w 666"/>
              <a:gd name="T93" fmla="*/ 360 h 667"/>
              <a:gd name="T94" fmla="*/ 426 w 666"/>
              <a:gd name="T95" fmla="*/ 640 h 667"/>
              <a:gd name="T96" fmla="*/ 360 w 666"/>
              <a:gd name="T97" fmla="*/ 640 h 667"/>
              <a:gd name="T98" fmla="*/ 360 w 666"/>
              <a:gd name="T99" fmla="*/ 360 h 667"/>
              <a:gd name="T100" fmla="*/ 320 w 666"/>
              <a:gd name="T101" fmla="*/ 360 h 667"/>
              <a:gd name="T102" fmla="*/ 320 w 666"/>
              <a:gd name="T103" fmla="*/ 307 h 667"/>
              <a:gd name="T104" fmla="*/ 360 w 666"/>
              <a:gd name="T105" fmla="*/ 307 h 667"/>
              <a:gd name="T106" fmla="*/ 360 w 666"/>
              <a:gd name="T107" fmla="*/ 253 h 667"/>
              <a:gd name="T108" fmla="*/ 377 w 666"/>
              <a:gd name="T109" fmla="*/ 185 h 667"/>
              <a:gd name="T110" fmla="*/ 440 w 666"/>
              <a:gd name="T111" fmla="*/ 1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6" h="667">
                <a:moveTo>
                  <a:pt x="133" y="0"/>
                </a:moveTo>
                <a:cubicBezTo>
                  <a:pt x="59" y="0"/>
                  <a:pt x="0" y="60"/>
                  <a:pt x="0" y="133"/>
                </a:cubicBezTo>
                <a:lnTo>
                  <a:pt x="0" y="533"/>
                </a:lnTo>
                <a:cubicBezTo>
                  <a:pt x="0" y="607"/>
                  <a:pt x="59" y="667"/>
                  <a:pt x="133" y="667"/>
                </a:cubicBezTo>
                <a:lnTo>
                  <a:pt x="533" y="667"/>
                </a:lnTo>
                <a:cubicBezTo>
                  <a:pt x="606" y="667"/>
                  <a:pt x="666" y="607"/>
                  <a:pt x="666" y="533"/>
                </a:cubicBezTo>
                <a:lnTo>
                  <a:pt x="666" y="133"/>
                </a:lnTo>
                <a:cubicBezTo>
                  <a:pt x="666" y="60"/>
                  <a:pt x="606" y="0"/>
                  <a:pt x="533" y="0"/>
                </a:cubicBezTo>
                <a:lnTo>
                  <a:pt x="133" y="0"/>
                </a:lnTo>
                <a:close/>
                <a:moveTo>
                  <a:pt x="133" y="27"/>
                </a:moveTo>
                <a:lnTo>
                  <a:pt x="533" y="27"/>
                </a:lnTo>
                <a:cubicBezTo>
                  <a:pt x="592" y="27"/>
                  <a:pt x="640" y="74"/>
                  <a:pt x="640" y="133"/>
                </a:cubicBezTo>
                <a:lnTo>
                  <a:pt x="640" y="533"/>
                </a:lnTo>
                <a:cubicBezTo>
                  <a:pt x="640" y="592"/>
                  <a:pt x="592" y="640"/>
                  <a:pt x="533" y="640"/>
                </a:cubicBezTo>
                <a:lnTo>
                  <a:pt x="453" y="640"/>
                </a:lnTo>
                <a:lnTo>
                  <a:pt x="453" y="387"/>
                </a:lnTo>
                <a:lnTo>
                  <a:pt x="518" y="387"/>
                </a:lnTo>
                <a:lnTo>
                  <a:pt x="535" y="280"/>
                </a:lnTo>
                <a:lnTo>
                  <a:pt x="453" y="280"/>
                </a:lnTo>
                <a:lnTo>
                  <a:pt x="453" y="253"/>
                </a:lnTo>
                <a:cubicBezTo>
                  <a:pt x="453" y="246"/>
                  <a:pt x="454" y="245"/>
                  <a:pt x="456" y="244"/>
                </a:cubicBezTo>
                <a:cubicBezTo>
                  <a:pt x="459" y="242"/>
                  <a:pt x="466" y="240"/>
                  <a:pt x="480" y="240"/>
                </a:cubicBezTo>
                <a:lnTo>
                  <a:pt x="533" y="240"/>
                </a:lnTo>
                <a:lnTo>
                  <a:pt x="533" y="150"/>
                </a:lnTo>
                <a:lnTo>
                  <a:pt x="524" y="147"/>
                </a:lnTo>
                <a:cubicBezTo>
                  <a:pt x="524" y="147"/>
                  <a:pt x="481" y="133"/>
                  <a:pt x="440" y="133"/>
                </a:cubicBezTo>
                <a:cubicBezTo>
                  <a:pt x="401" y="133"/>
                  <a:pt x="372" y="146"/>
                  <a:pt x="355" y="169"/>
                </a:cubicBezTo>
                <a:cubicBezTo>
                  <a:pt x="338" y="191"/>
                  <a:pt x="333" y="221"/>
                  <a:pt x="333" y="253"/>
                </a:cubicBezTo>
                <a:lnTo>
                  <a:pt x="333" y="280"/>
                </a:lnTo>
                <a:lnTo>
                  <a:pt x="293" y="280"/>
                </a:lnTo>
                <a:lnTo>
                  <a:pt x="293" y="387"/>
                </a:lnTo>
                <a:lnTo>
                  <a:pt x="333" y="387"/>
                </a:lnTo>
                <a:lnTo>
                  <a:pt x="333" y="640"/>
                </a:lnTo>
                <a:lnTo>
                  <a:pt x="133" y="640"/>
                </a:lnTo>
                <a:cubicBezTo>
                  <a:pt x="74" y="640"/>
                  <a:pt x="26" y="592"/>
                  <a:pt x="26" y="533"/>
                </a:cubicBezTo>
                <a:lnTo>
                  <a:pt x="26" y="133"/>
                </a:lnTo>
                <a:cubicBezTo>
                  <a:pt x="26" y="74"/>
                  <a:pt x="74" y="27"/>
                  <a:pt x="133" y="27"/>
                </a:cubicBezTo>
                <a:close/>
                <a:moveTo>
                  <a:pt x="440" y="160"/>
                </a:moveTo>
                <a:cubicBezTo>
                  <a:pt x="469" y="160"/>
                  <a:pt x="495" y="167"/>
                  <a:pt x="506" y="170"/>
                </a:cubicBezTo>
                <a:lnTo>
                  <a:pt x="506" y="213"/>
                </a:lnTo>
                <a:lnTo>
                  <a:pt x="480" y="213"/>
                </a:lnTo>
                <a:cubicBezTo>
                  <a:pt x="464" y="213"/>
                  <a:pt x="452" y="215"/>
                  <a:pt x="442" y="221"/>
                </a:cubicBezTo>
                <a:cubicBezTo>
                  <a:pt x="431" y="228"/>
                  <a:pt x="426" y="241"/>
                  <a:pt x="426" y="253"/>
                </a:cubicBezTo>
                <a:lnTo>
                  <a:pt x="426" y="307"/>
                </a:lnTo>
                <a:lnTo>
                  <a:pt x="504" y="307"/>
                </a:lnTo>
                <a:lnTo>
                  <a:pt x="495" y="360"/>
                </a:lnTo>
                <a:lnTo>
                  <a:pt x="426" y="360"/>
                </a:lnTo>
                <a:lnTo>
                  <a:pt x="426" y="640"/>
                </a:lnTo>
                <a:lnTo>
                  <a:pt x="360" y="640"/>
                </a:lnTo>
                <a:lnTo>
                  <a:pt x="360" y="360"/>
                </a:lnTo>
                <a:lnTo>
                  <a:pt x="320" y="360"/>
                </a:lnTo>
                <a:lnTo>
                  <a:pt x="320" y="307"/>
                </a:lnTo>
                <a:lnTo>
                  <a:pt x="360" y="307"/>
                </a:lnTo>
                <a:lnTo>
                  <a:pt x="360" y="253"/>
                </a:lnTo>
                <a:cubicBezTo>
                  <a:pt x="360" y="224"/>
                  <a:pt x="365" y="200"/>
                  <a:pt x="377" y="185"/>
                </a:cubicBezTo>
                <a:cubicBezTo>
                  <a:pt x="388" y="169"/>
                  <a:pt x="406" y="160"/>
                  <a:pt x="440" y="1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9" name="Instagram"/>
          <p:cNvSpPr>
            <a:spLocks noChangeAspect="1" noEditPoints="1"/>
          </p:cNvSpPr>
          <p:nvPr/>
        </p:nvSpPr>
        <p:spPr bwMode="auto">
          <a:xfrm>
            <a:off x="3222707" y="21543281"/>
            <a:ext cx="161925" cy="163513"/>
          </a:xfrm>
          <a:custGeom>
            <a:avLst/>
            <a:gdLst>
              <a:gd name="T0" fmla="*/ 0 w 666"/>
              <a:gd name="T1" fmla="*/ 133 h 666"/>
              <a:gd name="T2" fmla="*/ 133 w 666"/>
              <a:gd name="T3" fmla="*/ 666 h 666"/>
              <a:gd name="T4" fmla="*/ 666 w 666"/>
              <a:gd name="T5" fmla="*/ 533 h 666"/>
              <a:gd name="T6" fmla="*/ 533 w 666"/>
              <a:gd name="T7" fmla="*/ 0 h 666"/>
              <a:gd name="T8" fmla="*/ 133 w 666"/>
              <a:gd name="T9" fmla="*/ 26 h 666"/>
              <a:gd name="T10" fmla="*/ 640 w 666"/>
              <a:gd name="T11" fmla="*/ 133 h 666"/>
              <a:gd name="T12" fmla="*/ 533 w 666"/>
              <a:gd name="T13" fmla="*/ 640 h 666"/>
              <a:gd name="T14" fmla="*/ 26 w 666"/>
              <a:gd name="T15" fmla="*/ 533 h 666"/>
              <a:gd name="T16" fmla="*/ 133 w 666"/>
              <a:gd name="T17" fmla="*/ 26 h 666"/>
              <a:gd name="T18" fmla="*/ 506 w 666"/>
              <a:gd name="T19" fmla="*/ 100 h 666"/>
              <a:gd name="T20" fmla="*/ 540 w 666"/>
              <a:gd name="T21" fmla="*/ 173 h 666"/>
              <a:gd name="T22" fmla="*/ 613 w 666"/>
              <a:gd name="T23" fmla="*/ 140 h 666"/>
              <a:gd name="T24" fmla="*/ 580 w 666"/>
              <a:gd name="T25" fmla="*/ 66 h 666"/>
              <a:gd name="T26" fmla="*/ 540 w 666"/>
              <a:gd name="T27" fmla="*/ 93 h 666"/>
              <a:gd name="T28" fmla="*/ 586 w 666"/>
              <a:gd name="T29" fmla="*/ 100 h 666"/>
              <a:gd name="T30" fmla="*/ 580 w 666"/>
              <a:gd name="T31" fmla="*/ 146 h 666"/>
              <a:gd name="T32" fmla="*/ 533 w 666"/>
              <a:gd name="T33" fmla="*/ 140 h 666"/>
              <a:gd name="T34" fmla="*/ 540 w 666"/>
              <a:gd name="T35" fmla="*/ 93 h 666"/>
              <a:gd name="T36" fmla="*/ 184 w 666"/>
              <a:gd name="T37" fmla="*/ 201 h 666"/>
              <a:gd name="T38" fmla="*/ 66 w 666"/>
              <a:gd name="T39" fmla="*/ 200 h 666"/>
              <a:gd name="T40" fmla="*/ 53 w 666"/>
              <a:gd name="T41" fmla="*/ 530 h 666"/>
              <a:gd name="T42" fmla="*/ 530 w 666"/>
              <a:gd name="T43" fmla="*/ 613 h 666"/>
              <a:gd name="T44" fmla="*/ 613 w 666"/>
              <a:gd name="T45" fmla="*/ 213 h 666"/>
              <a:gd name="T46" fmla="*/ 487 w 666"/>
              <a:gd name="T47" fmla="*/ 200 h 666"/>
              <a:gd name="T48" fmla="*/ 335 w 666"/>
              <a:gd name="T49" fmla="*/ 133 h 666"/>
              <a:gd name="T50" fmla="*/ 333 w 666"/>
              <a:gd name="T51" fmla="*/ 160 h 666"/>
              <a:gd name="T52" fmla="*/ 333 w 666"/>
              <a:gd name="T53" fmla="*/ 506 h 666"/>
              <a:gd name="T54" fmla="*/ 333 w 666"/>
              <a:gd name="T55" fmla="*/ 160 h 666"/>
              <a:gd name="T56" fmla="*/ 186 w 666"/>
              <a:gd name="T57" fmla="*/ 333 h 666"/>
              <a:gd name="T58" fmla="*/ 480 w 666"/>
              <a:gd name="T59" fmla="*/ 333 h 666"/>
              <a:gd name="T60" fmla="*/ 328 w 666"/>
              <a:gd name="T61" fmla="*/ 187 h 666"/>
              <a:gd name="T62" fmla="*/ 453 w 666"/>
              <a:gd name="T63" fmla="*/ 333 h 666"/>
              <a:gd name="T64" fmla="*/ 213 w 666"/>
              <a:gd name="T65" fmla="*/ 333 h 666"/>
              <a:gd name="T66" fmla="*/ 80 w 666"/>
              <a:gd name="T67" fmla="*/ 226 h 666"/>
              <a:gd name="T68" fmla="*/ 133 w 666"/>
              <a:gd name="T69" fmla="*/ 333 h 666"/>
              <a:gd name="T70" fmla="*/ 533 w 666"/>
              <a:gd name="T71" fmla="*/ 333 h 666"/>
              <a:gd name="T72" fmla="*/ 586 w 666"/>
              <a:gd name="T73" fmla="*/ 226 h 666"/>
              <a:gd name="T74" fmla="*/ 530 w 666"/>
              <a:gd name="T75" fmla="*/ 586 h 666"/>
              <a:gd name="T76" fmla="*/ 80 w 666"/>
              <a:gd name="T77" fmla="*/ 53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66" h="666">
                <a:moveTo>
                  <a:pt x="133" y="0"/>
                </a:moveTo>
                <a:cubicBezTo>
                  <a:pt x="60" y="0"/>
                  <a:pt x="0" y="59"/>
                  <a:pt x="0" y="133"/>
                </a:cubicBezTo>
                <a:lnTo>
                  <a:pt x="0" y="533"/>
                </a:lnTo>
                <a:cubicBezTo>
                  <a:pt x="0" y="606"/>
                  <a:pt x="60" y="666"/>
                  <a:pt x="133" y="666"/>
                </a:cubicBezTo>
                <a:lnTo>
                  <a:pt x="533" y="666"/>
                </a:lnTo>
                <a:cubicBezTo>
                  <a:pt x="607" y="666"/>
                  <a:pt x="666" y="606"/>
                  <a:pt x="666" y="533"/>
                </a:cubicBezTo>
                <a:lnTo>
                  <a:pt x="666" y="133"/>
                </a:lnTo>
                <a:cubicBezTo>
                  <a:pt x="666" y="59"/>
                  <a:pt x="607" y="0"/>
                  <a:pt x="533" y="0"/>
                </a:cubicBezTo>
                <a:lnTo>
                  <a:pt x="133" y="0"/>
                </a:lnTo>
                <a:close/>
                <a:moveTo>
                  <a:pt x="133" y="26"/>
                </a:moveTo>
                <a:lnTo>
                  <a:pt x="533" y="26"/>
                </a:lnTo>
                <a:cubicBezTo>
                  <a:pt x="592" y="26"/>
                  <a:pt x="640" y="74"/>
                  <a:pt x="640" y="133"/>
                </a:cubicBezTo>
                <a:lnTo>
                  <a:pt x="640" y="533"/>
                </a:lnTo>
                <a:cubicBezTo>
                  <a:pt x="640" y="592"/>
                  <a:pt x="592" y="640"/>
                  <a:pt x="533" y="640"/>
                </a:cubicBezTo>
                <a:lnTo>
                  <a:pt x="133" y="640"/>
                </a:lnTo>
                <a:cubicBezTo>
                  <a:pt x="74" y="640"/>
                  <a:pt x="26" y="592"/>
                  <a:pt x="26" y="533"/>
                </a:cubicBezTo>
                <a:lnTo>
                  <a:pt x="26" y="133"/>
                </a:lnTo>
                <a:cubicBezTo>
                  <a:pt x="26" y="74"/>
                  <a:pt x="74" y="26"/>
                  <a:pt x="133" y="26"/>
                </a:cubicBezTo>
                <a:close/>
                <a:moveTo>
                  <a:pt x="540" y="66"/>
                </a:moveTo>
                <a:cubicBezTo>
                  <a:pt x="521" y="66"/>
                  <a:pt x="506" y="81"/>
                  <a:pt x="506" y="100"/>
                </a:cubicBezTo>
                <a:lnTo>
                  <a:pt x="506" y="140"/>
                </a:lnTo>
                <a:cubicBezTo>
                  <a:pt x="506" y="158"/>
                  <a:pt x="521" y="173"/>
                  <a:pt x="540" y="173"/>
                </a:cubicBezTo>
                <a:lnTo>
                  <a:pt x="580" y="173"/>
                </a:lnTo>
                <a:cubicBezTo>
                  <a:pt x="598" y="173"/>
                  <a:pt x="613" y="158"/>
                  <a:pt x="613" y="140"/>
                </a:cubicBezTo>
                <a:lnTo>
                  <a:pt x="613" y="100"/>
                </a:lnTo>
                <a:cubicBezTo>
                  <a:pt x="613" y="81"/>
                  <a:pt x="598" y="66"/>
                  <a:pt x="580" y="66"/>
                </a:cubicBezTo>
                <a:lnTo>
                  <a:pt x="540" y="66"/>
                </a:lnTo>
                <a:close/>
                <a:moveTo>
                  <a:pt x="540" y="93"/>
                </a:moveTo>
                <a:lnTo>
                  <a:pt x="580" y="93"/>
                </a:lnTo>
                <a:cubicBezTo>
                  <a:pt x="583" y="93"/>
                  <a:pt x="586" y="96"/>
                  <a:pt x="586" y="100"/>
                </a:cubicBezTo>
                <a:lnTo>
                  <a:pt x="586" y="140"/>
                </a:lnTo>
                <a:cubicBezTo>
                  <a:pt x="586" y="143"/>
                  <a:pt x="583" y="146"/>
                  <a:pt x="580" y="146"/>
                </a:cubicBezTo>
                <a:lnTo>
                  <a:pt x="540" y="146"/>
                </a:lnTo>
                <a:cubicBezTo>
                  <a:pt x="536" y="146"/>
                  <a:pt x="533" y="143"/>
                  <a:pt x="533" y="140"/>
                </a:cubicBezTo>
                <a:lnTo>
                  <a:pt x="533" y="100"/>
                </a:lnTo>
                <a:cubicBezTo>
                  <a:pt x="533" y="96"/>
                  <a:pt x="536" y="93"/>
                  <a:pt x="540" y="93"/>
                </a:cubicBezTo>
                <a:close/>
                <a:moveTo>
                  <a:pt x="333" y="133"/>
                </a:moveTo>
                <a:cubicBezTo>
                  <a:pt x="274" y="133"/>
                  <a:pt x="220" y="159"/>
                  <a:pt x="184" y="201"/>
                </a:cubicBezTo>
                <a:cubicBezTo>
                  <a:pt x="182" y="200"/>
                  <a:pt x="180" y="200"/>
                  <a:pt x="178" y="200"/>
                </a:cubicBezTo>
                <a:lnTo>
                  <a:pt x="66" y="200"/>
                </a:lnTo>
                <a:cubicBezTo>
                  <a:pt x="59" y="200"/>
                  <a:pt x="53" y="206"/>
                  <a:pt x="53" y="213"/>
                </a:cubicBezTo>
                <a:lnTo>
                  <a:pt x="53" y="530"/>
                </a:lnTo>
                <a:cubicBezTo>
                  <a:pt x="53" y="576"/>
                  <a:pt x="90" y="613"/>
                  <a:pt x="136" y="613"/>
                </a:cubicBezTo>
                <a:lnTo>
                  <a:pt x="530" y="613"/>
                </a:lnTo>
                <a:cubicBezTo>
                  <a:pt x="576" y="613"/>
                  <a:pt x="613" y="576"/>
                  <a:pt x="613" y="530"/>
                </a:cubicBezTo>
                <a:lnTo>
                  <a:pt x="613" y="213"/>
                </a:lnTo>
                <a:cubicBezTo>
                  <a:pt x="613" y="206"/>
                  <a:pt x="607" y="200"/>
                  <a:pt x="600" y="200"/>
                </a:cubicBezTo>
                <a:lnTo>
                  <a:pt x="487" y="200"/>
                </a:lnTo>
                <a:cubicBezTo>
                  <a:pt x="486" y="200"/>
                  <a:pt x="484" y="200"/>
                  <a:pt x="482" y="200"/>
                </a:cubicBezTo>
                <a:cubicBezTo>
                  <a:pt x="446" y="160"/>
                  <a:pt x="394" y="134"/>
                  <a:pt x="335" y="133"/>
                </a:cubicBezTo>
                <a:cubicBezTo>
                  <a:pt x="334" y="133"/>
                  <a:pt x="334" y="133"/>
                  <a:pt x="333" y="133"/>
                </a:cubicBezTo>
                <a:close/>
                <a:moveTo>
                  <a:pt x="333" y="160"/>
                </a:moveTo>
                <a:cubicBezTo>
                  <a:pt x="429" y="160"/>
                  <a:pt x="506" y="237"/>
                  <a:pt x="506" y="333"/>
                </a:cubicBezTo>
                <a:cubicBezTo>
                  <a:pt x="506" y="429"/>
                  <a:pt x="429" y="506"/>
                  <a:pt x="333" y="506"/>
                </a:cubicBezTo>
                <a:cubicBezTo>
                  <a:pt x="237" y="506"/>
                  <a:pt x="160" y="429"/>
                  <a:pt x="160" y="333"/>
                </a:cubicBezTo>
                <a:cubicBezTo>
                  <a:pt x="160" y="237"/>
                  <a:pt x="237" y="160"/>
                  <a:pt x="333" y="160"/>
                </a:cubicBezTo>
                <a:close/>
                <a:moveTo>
                  <a:pt x="328" y="187"/>
                </a:moveTo>
                <a:cubicBezTo>
                  <a:pt x="249" y="190"/>
                  <a:pt x="186" y="254"/>
                  <a:pt x="186" y="333"/>
                </a:cubicBezTo>
                <a:cubicBezTo>
                  <a:pt x="186" y="414"/>
                  <a:pt x="252" y="480"/>
                  <a:pt x="333" y="480"/>
                </a:cubicBezTo>
                <a:cubicBezTo>
                  <a:pt x="414" y="480"/>
                  <a:pt x="480" y="414"/>
                  <a:pt x="480" y="333"/>
                </a:cubicBezTo>
                <a:cubicBezTo>
                  <a:pt x="480" y="254"/>
                  <a:pt x="417" y="190"/>
                  <a:pt x="339" y="187"/>
                </a:cubicBezTo>
                <a:cubicBezTo>
                  <a:pt x="334" y="187"/>
                  <a:pt x="331" y="187"/>
                  <a:pt x="328" y="187"/>
                </a:cubicBezTo>
                <a:close/>
                <a:moveTo>
                  <a:pt x="333" y="213"/>
                </a:moveTo>
                <a:cubicBezTo>
                  <a:pt x="399" y="213"/>
                  <a:pt x="453" y="266"/>
                  <a:pt x="453" y="333"/>
                </a:cubicBezTo>
                <a:cubicBezTo>
                  <a:pt x="453" y="399"/>
                  <a:pt x="399" y="453"/>
                  <a:pt x="333" y="453"/>
                </a:cubicBezTo>
                <a:cubicBezTo>
                  <a:pt x="267" y="453"/>
                  <a:pt x="213" y="399"/>
                  <a:pt x="213" y="333"/>
                </a:cubicBezTo>
                <a:cubicBezTo>
                  <a:pt x="213" y="266"/>
                  <a:pt x="267" y="213"/>
                  <a:pt x="333" y="213"/>
                </a:cubicBezTo>
                <a:close/>
                <a:moveTo>
                  <a:pt x="80" y="226"/>
                </a:moveTo>
                <a:lnTo>
                  <a:pt x="164" y="226"/>
                </a:lnTo>
                <a:cubicBezTo>
                  <a:pt x="145" y="257"/>
                  <a:pt x="133" y="294"/>
                  <a:pt x="133" y="333"/>
                </a:cubicBezTo>
                <a:cubicBezTo>
                  <a:pt x="133" y="443"/>
                  <a:pt x="223" y="533"/>
                  <a:pt x="333" y="533"/>
                </a:cubicBezTo>
                <a:cubicBezTo>
                  <a:pt x="443" y="533"/>
                  <a:pt x="533" y="443"/>
                  <a:pt x="533" y="333"/>
                </a:cubicBezTo>
                <a:cubicBezTo>
                  <a:pt x="533" y="294"/>
                  <a:pt x="521" y="257"/>
                  <a:pt x="502" y="226"/>
                </a:cubicBezTo>
                <a:lnTo>
                  <a:pt x="586" y="226"/>
                </a:lnTo>
                <a:lnTo>
                  <a:pt x="586" y="530"/>
                </a:lnTo>
                <a:cubicBezTo>
                  <a:pt x="586" y="561"/>
                  <a:pt x="561" y="586"/>
                  <a:pt x="530" y="586"/>
                </a:cubicBezTo>
                <a:lnTo>
                  <a:pt x="136" y="586"/>
                </a:lnTo>
                <a:cubicBezTo>
                  <a:pt x="105" y="586"/>
                  <a:pt x="80" y="561"/>
                  <a:pt x="80" y="530"/>
                </a:cubicBezTo>
                <a:lnTo>
                  <a:pt x="80" y="22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0" name="Twitter"/>
          <p:cNvSpPr>
            <a:spLocks noChangeAspect="1" noEditPoints="1"/>
          </p:cNvSpPr>
          <p:nvPr/>
        </p:nvSpPr>
        <p:spPr bwMode="auto">
          <a:xfrm>
            <a:off x="3506673" y="21565212"/>
            <a:ext cx="166688" cy="133350"/>
          </a:xfrm>
          <a:custGeom>
            <a:avLst/>
            <a:gdLst>
              <a:gd name="T0" fmla="*/ 463 w 678"/>
              <a:gd name="T1" fmla="*/ 0 h 547"/>
              <a:gd name="T2" fmla="*/ 318 w 678"/>
              <a:gd name="T3" fmla="*/ 145 h 547"/>
              <a:gd name="T4" fmla="*/ 320 w 678"/>
              <a:gd name="T5" fmla="*/ 159 h 547"/>
              <a:gd name="T6" fmla="*/ 75 w 678"/>
              <a:gd name="T7" fmla="*/ 29 h 547"/>
              <a:gd name="T8" fmla="*/ 53 w 678"/>
              <a:gd name="T9" fmla="*/ 31 h 547"/>
              <a:gd name="T10" fmla="*/ 33 w 678"/>
              <a:gd name="T11" fmla="*/ 103 h 547"/>
              <a:gd name="T12" fmla="*/ 62 w 678"/>
              <a:gd name="T13" fmla="*/ 189 h 547"/>
              <a:gd name="T14" fmla="*/ 52 w 678"/>
              <a:gd name="T15" fmla="*/ 184 h 547"/>
              <a:gd name="T16" fmla="*/ 32 w 678"/>
              <a:gd name="T17" fmla="*/ 198 h 547"/>
              <a:gd name="T18" fmla="*/ 95 w 678"/>
              <a:gd name="T19" fmla="*/ 316 h 547"/>
              <a:gd name="T20" fmla="*/ 79 w 678"/>
              <a:gd name="T21" fmla="*/ 333 h 547"/>
              <a:gd name="T22" fmla="*/ 179 w 678"/>
              <a:gd name="T23" fmla="*/ 427 h 547"/>
              <a:gd name="T24" fmla="*/ 51 w 678"/>
              <a:gd name="T25" fmla="*/ 463 h 547"/>
              <a:gd name="T26" fmla="*/ 21 w 678"/>
              <a:gd name="T27" fmla="*/ 461 h 547"/>
              <a:gd name="T28" fmla="*/ 12 w 678"/>
              <a:gd name="T29" fmla="*/ 486 h 547"/>
              <a:gd name="T30" fmla="*/ 221 w 678"/>
              <a:gd name="T31" fmla="*/ 547 h 547"/>
              <a:gd name="T32" fmla="*/ 508 w 678"/>
              <a:gd name="T33" fmla="*/ 420 h 547"/>
              <a:gd name="T34" fmla="*/ 608 w 678"/>
              <a:gd name="T35" fmla="*/ 160 h 547"/>
              <a:gd name="T36" fmla="*/ 608 w 678"/>
              <a:gd name="T37" fmla="*/ 149 h 547"/>
              <a:gd name="T38" fmla="*/ 671 w 678"/>
              <a:gd name="T39" fmla="*/ 82 h 547"/>
              <a:gd name="T40" fmla="*/ 654 w 678"/>
              <a:gd name="T41" fmla="*/ 63 h 547"/>
              <a:gd name="T42" fmla="*/ 632 w 678"/>
              <a:gd name="T43" fmla="*/ 69 h 547"/>
              <a:gd name="T44" fmla="*/ 655 w 678"/>
              <a:gd name="T45" fmla="*/ 27 h 547"/>
              <a:gd name="T46" fmla="*/ 635 w 678"/>
              <a:gd name="T47" fmla="*/ 11 h 547"/>
              <a:gd name="T48" fmla="*/ 561 w 678"/>
              <a:gd name="T49" fmla="*/ 40 h 547"/>
              <a:gd name="T50" fmla="*/ 463 w 678"/>
              <a:gd name="T51" fmla="*/ 0 h 547"/>
              <a:gd name="T52" fmla="*/ 463 w 678"/>
              <a:gd name="T53" fmla="*/ 27 h 547"/>
              <a:gd name="T54" fmla="*/ 549 w 678"/>
              <a:gd name="T55" fmla="*/ 64 h 547"/>
              <a:gd name="T56" fmla="*/ 561 w 678"/>
              <a:gd name="T57" fmla="*/ 68 h 547"/>
              <a:gd name="T58" fmla="*/ 611 w 678"/>
              <a:gd name="T59" fmla="*/ 53 h 547"/>
              <a:gd name="T60" fmla="*/ 577 w 678"/>
              <a:gd name="T61" fmla="*/ 84 h 547"/>
              <a:gd name="T62" fmla="*/ 586 w 678"/>
              <a:gd name="T63" fmla="*/ 109 h 547"/>
              <a:gd name="T64" fmla="*/ 624 w 678"/>
              <a:gd name="T65" fmla="*/ 98 h 547"/>
              <a:gd name="T66" fmla="*/ 586 w 678"/>
              <a:gd name="T67" fmla="*/ 132 h 547"/>
              <a:gd name="T68" fmla="*/ 581 w 678"/>
              <a:gd name="T69" fmla="*/ 143 h 547"/>
              <a:gd name="T70" fmla="*/ 581 w 678"/>
              <a:gd name="T71" fmla="*/ 160 h 547"/>
              <a:gd name="T72" fmla="*/ 488 w 678"/>
              <a:gd name="T73" fmla="*/ 403 h 547"/>
              <a:gd name="T74" fmla="*/ 221 w 678"/>
              <a:gd name="T75" fmla="*/ 520 h 547"/>
              <a:gd name="T76" fmla="*/ 72 w 678"/>
              <a:gd name="T77" fmla="*/ 488 h 547"/>
              <a:gd name="T78" fmla="*/ 222 w 678"/>
              <a:gd name="T79" fmla="*/ 430 h 547"/>
              <a:gd name="T80" fmla="*/ 214 w 678"/>
              <a:gd name="T81" fmla="*/ 407 h 547"/>
              <a:gd name="T82" fmla="*/ 114 w 678"/>
              <a:gd name="T83" fmla="*/ 344 h 547"/>
              <a:gd name="T84" fmla="*/ 154 w 678"/>
              <a:gd name="T85" fmla="*/ 339 h 547"/>
              <a:gd name="T86" fmla="*/ 153 w 678"/>
              <a:gd name="T87" fmla="*/ 313 h 547"/>
              <a:gd name="T88" fmla="*/ 62 w 678"/>
              <a:gd name="T89" fmla="*/ 217 h 547"/>
              <a:gd name="T90" fmla="*/ 104 w 678"/>
              <a:gd name="T91" fmla="*/ 226 h 547"/>
              <a:gd name="T92" fmla="*/ 112 w 678"/>
              <a:gd name="T93" fmla="*/ 201 h 547"/>
              <a:gd name="T94" fmla="*/ 60 w 678"/>
              <a:gd name="T95" fmla="*/ 103 h 547"/>
              <a:gd name="T96" fmla="*/ 69 w 678"/>
              <a:gd name="T97" fmla="*/ 61 h 547"/>
              <a:gd name="T98" fmla="*/ 334 w 678"/>
              <a:gd name="T99" fmla="*/ 188 h 547"/>
              <a:gd name="T100" fmla="*/ 348 w 678"/>
              <a:gd name="T101" fmla="*/ 171 h 547"/>
              <a:gd name="T102" fmla="*/ 345 w 678"/>
              <a:gd name="T103" fmla="*/ 145 h 547"/>
              <a:gd name="T104" fmla="*/ 463 w 678"/>
              <a:gd name="T105" fmla="*/ 2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78" h="547">
                <a:moveTo>
                  <a:pt x="463" y="0"/>
                </a:moveTo>
                <a:cubicBezTo>
                  <a:pt x="383" y="0"/>
                  <a:pt x="318" y="65"/>
                  <a:pt x="318" y="145"/>
                </a:cubicBezTo>
                <a:cubicBezTo>
                  <a:pt x="318" y="149"/>
                  <a:pt x="319" y="154"/>
                  <a:pt x="320" y="159"/>
                </a:cubicBezTo>
                <a:cubicBezTo>
                  <a:pt x="221" y="149"/>
                  <a:pt x="134" y="101"/>
                  <a:pt x="75" y="29"/>
                </a:cubicBezTo>
                <a:cubicBezTo>
                  <a:pt x="69" y="22"/>
                  <a:pt x="57" y="22"/>
                  <a:pt x="53" y="31"/>
                </a:cubicBezTo>
                <a:cubicBezTo>
                  <a:pt x="40" y="52"/>
                  <a:pt x="33" y="77"/>
                  <a:pt x="33" y="103"/>
                </a:cubicBezTo>
                <a:cubicBezTo>
                  <a:pt x="33" y="135"/>
                  <a:pt x="44" y="165"/>
                  <a:pt x="62" y="189"/>
                </a:cubicBezTo>
                <a:cubicBezTo>
                  <a:pt x="59" y="187"/>
                  <a:pt x="55" y="186"/>
                  <a:pt x="52" y="184"/>
                </a:cubicBezTo>
                <a:cubicBezTo>
                  <a:pt x="39" y="181"/>
                  <a:pt x="32" y="187"/>
                  <a:pt x="32" y="198"/>
                </a:cubicBezTo>
                <a:cubicBezTo>
                  <a:pt x="32" y="247"/>
                  <a:pt x="58" y="290"/>
                  <a:pt x="95" y="316"/>
                </a:cubicBezTo>
                <a:cubicBezTo>
                  <a:pt x="81" y="317"/>
                  <a:pt x="76" y="322"/>
                  <a:pt x="79" y="333"/>
                </a:cubicBezTo>
                <a:cubicBezTo>
                  <a:pt x="94" y="379"/>
                  <a:pt x="132" y="414"/>
                  <a:pt x="179" y="427"/>
                </a:cubicBezTo>
                <a:cubicBezTo>
                  <a:pt x="142" y="450"/>
                  <a:pt x="98" y="463"/>
                  <a:pt x="51" y="463"/>
                </a:cubicBezTo>
                <a:cubicBezTo>
                  <a:pt x="41" y="463"/>
                  <a:pt x="31" y="462"/>
                  <a:pt x="21" y="461"/>
                </a:cubicBezTo>
                <a:cubicBezTo>
                  <a:pt x="7" y="459"/>
                  <a:pt x="0" y="478"/>
                  <a:pt x="12" y="486"/>
                </a:cubicBezTo>
                <a:cubicBezTo>
                  <a:pt x="73" y="524"/>
                  <a:pt x="144" y="547"/>
                  <a:pt x="221" y="547"/>
                </a:cubicBezTo>
                <a:cubicBezTo>
                  <a:pt x="345" y="547"/>
                  <a:pt x="443" y="495"/>
                  <a:pt x="508" y="420"/>
                </a:cubicBezTo>
                <a:cubicBezTo>
                  <a:pt x="574" y="346"/>
                  <a:pt x="608" y="250"/>
                  <a:pt x="608" y="160"/>
                </a:cubicBezTo>
                <a:cubicBezTo>
                  <a:pt x="608" y="156"/>
                  <a:pt x="608" y="152"/>
                  <a:pt x="608" y="149"/>
                </a:cubicBezTo>
                <a:cubicBezTo>
                  <a:pt x="632" y="130"/>
                  <a:pt x="654" y="108"/>
                  <a:pt x="671" y="82"/>
                </a:cubicBezTo>
                <a:cubicBezTo>
                  <a:pt x="678" y="71"/>
                  <a:pt x="666" y="57"/>
                  <a:pt x="654" y="63"/>
                </a:cubicBezTo>
                <a:cubicBezTo>
                  <a:pt x="647" y="66"/>
                  <a:pt x="639" y="66"/>
                  <a:pt x="632" y="69"/>
                </a:cubicBezTo>
                <a:cubicBezTo>
                  <a:pt x="642" y="56"/>
                  <a:pt x="650" y="42"/>
                  <a:pt x="655" y="27"/>
                </a:cubicBezTo>
                <a:cubicBezTo>
                  <a:pt x="658" y="15"/>
                  <a:pt x="646" y="5"/>
                  <a:pt x="635" y="11"/>
                </a:cubicBezTo>
                <a:cubicBezTo>
                  <a:pt x="612" y="25"/>
                  <a:pt x="587" y="34"/>
                  <a:pt x="561" y="40"/>
                </a:cubicBezTo>
                <a:cubicBezTo>
                  <a:pt x="535" y="16"/>
                  <a:pt x="501" y="0"/>
                  <a:pt x="463" y="0"/>
                </a:cubicBezTo>
                <a:close/>
                <a:moveTo>
                  <a:pt x="463" y="27"/>
                </a:moveTo>
                <a:cubicBezTo>
                  <a:pt x="497" y="27"/>
                  <a:pt x="527" y="41"/>
                  <a:pt x="549" y="64"/>
                </a:cubicBezTo>
                <a:cubicBezTo>
                  <a:pt x="552" y="67"/>
                  <a:pt x="557" y="69"/>
                  <a:pt x="561" y="68"/>
                </a:cubicBezTo>
                <a:cubicBezTo>
                  <a:pt x="578" y="64"/>
                  <a:pt x="595" y="59"/>
                  <a:pt x="611" y="53"/>
                </a:cubicBezTo>
                <a:cubicBezTo>
                  <a:pt x="602" y="65"/>
                  <a:pt x="591" y="76"/>
                  <a:pt x="577" y="84"/>
                </a:cubicBezTo>
                <a:cubicBezTo>
                  <a:pt x="565" y="91"/>
                  <a:pt x="572" y="110"/>
                  <a:pt x="586" y="109"/>
                </a:cubicBezTo>
                <a:cubicBezTo>
                  <a:pt x="599" y="107"/>
                  <a:pt x="611" y="102"/>
                  <a:pt x="624" y="98"/>
                </a:cubicBezTo>
                <a:cubicBezTo>
                  <a:pt x="612" y="111"/>
                  <a:pt x="600" y="122"/>
                  <a:pt x="586" y="132"/>
                </a:cubicBezTo>
                <a:cubicBezTo>
                  <a:pt x="583" y="135"/>
                  <a:pt x="581" y="139"/>
                  <a:pt x="581" y="143"/>
                </a:cubicBezTo>
                <a:cubicBezTo>
                  <a:pt x="581" y="149"/>
                  <a:pt x="581" y="154"/>
                  <a:pt x="581" y="160"/>
                </a:cubicBezTo>
                <a:cubicBezTo>
                  <a:pt x="581" y="243"/>
                  <a:pt x="549" y="334"/>
                  <a:pt x="488" y="403"/>
                </a:cubicBezTo>
                <a:cubicBezTo>
                  <a:pt x="427" y="472"/>
                  <a:pt x="338" y="520"/>
                  <a:pt x="221" y="520"/>
                </a:cubicBezTo>
                <a:cubicBezTo>
                  <a:pt x="168" y="520"/>
                  <a:pt x="118" y="508"/>
                  <a:pt x="72" y="488"/>
                </a:cubicBezTo>
                <a:cubicBezTo>
                  <a:pt x="128" y="483"/>
                  <a:pt x="180" y="463"/>
                  <a:pt x="222" y="430"/>
                </a:cubicBezTo>
                <a:cubicBezTo>
                  <a:pt x="232" y="423"/>
                  <a:pt x="227" y="407"/>
                  <a:pt x="214" y="407"/>
                </a:cubicBezTo>
                <a:cubicBezTo>
                  <a:pt x="170" y="406"/>
                  <a:pt x="134" y="380"/>
                  <a:pt x="114" y="344"/>
                </a:cubicBezTo>
                <a:cubicBezTo>
                  <a:pt x="128" y="344"/>
                  <a:pt x="143" y="343"/>
                  <a:pt x="154" y="339"/>
                </a:cubicBezTo>
                <a:cubicBezTo>
                  <a:pt x="168" y="336"/>
                  <a:pt x="167" y="316"/>
                  <a:pt x="153" y="313"/>
                </a:cubicBezTo>
                <a:cubicBezTo>
                  <a:pt x="106" y="304"/>
                  <a:pt x="70" y="265"/>
                  <a:pt x="62" y="217"/>
                </a:cubicBezTo>
                <a:cubicBezTo>
                  <a:pt x="76" y="222"/>
                  <a:pt x="90" y="225"/>
                  <a:pt x="104" y="226"/>
                </a:cubicBezTo>
                <a:cubicBezTo>
                  <a:pt x="118" y="226"/>
                  <a:pt x="123" y="209"/>
                  <a:pt x="112" y="201"/>
                </a:cubicBezTo>
                <a:cubicBezTo>
                  <a:pt x="81" y="180"/>
                  <a:pt x="60" y="144"/>
                  <a:pt x="60" y="103"/>
                </a:cubicBezTo>
                <a:cubicBezTo>
                  <a:pt x="60" y="88"/>
                  <a:pt x="64" y="74"/>
                  <a:pt x="69" y="61"/>
                </a:cubicBezTo>
                <a:cubicBezTo>
                  <a:pt x="135" y="134"/>
                  <a:pt x="229" y="182"/>
                  <a:pt x="334" y="188"/>
                </a:cubicBezTo>
                <a:cubicBezTo>
                  <a:pt x="343" y="188"/>
                  <a:pt x="350" y="180"/>
                  <a:pt x="348" y="171"/>
                </a:cubicBezTo>
                <a:cubicBezTo>
                  <a:pt x="346" y="163"/>
                  <a:pt x="345" y="154"/>
                  <a:pt x="345" y="145"/>
                </a:cubicBezTo>
                <a:cubicBezTo>
                  <a:pt x="345" y="79"/>
                  <a:pt x="397" y="27"/>
                  <a:pt x="463" y="2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9" name="Rounded Panel"/>
          <p:cNvSpPr/>
          <p:nvPr/>
        </p:nvSpPr>
        <p:spPr>
          <a:xfrm>
            <a:off x="3801005" y="21550886"/>
            <a:ext cx="162000" cy="16200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290" name="그림 28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406" y="21839041"/>
            <a:ext cx="373845" cy="162000"/>
          </a:xfrm>
          <a:prstGeom prst="rect">
            <a:avLst/>
          </a:prstGeom>
        </p:spPr>
      </p:pic>
      <p:pic>
        <p:nvPicPr>
          <p:cNvPr id="291" name="그림 29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21" y="21837722"/>
            <a:ext cx="409766" cy="162000"/>
          </a:xfrm>
          <a:prstGeom prst="rect">
            <a:avLst/>
          </a:prstGeom>
        </p:spPr>
      </p:pic>
      <p:sp>
        <p:nvSpPr>
          <p:cNvPr id="299" name="Button"/>
          <p:cNvSpPr/>
          <p:nvPr/>
        </p:nvSpPr>
        <p:spPr>
          <a:xfrm>
            <a:off x="7125969" y="22570884"/>
            <a:ext cx="771767" cy="205205"/>
          </a:xfrm>
          <a:prstGeom prst="roundRect">
            <a:avLst>
              <a:gd name="adj" fmla="val 5000"/>
            </a:avLst>
          </a:prstGeom>
          <a:solidFill>
            <a:srgbClr val="4C4C4C">
              <a:alpha val="13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tx1">
                    <a:alpha val="26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</a:t>
            </a:r>
          </a:p>
        </p:txBody>
      </p:sp>
      <p:grpSp>
        <p:nvGrpSpPr>
          <p:cNvPr id="173" name="Placeholder"/>
          <p:cNvGrpSpPr>
            <a:grpSpLocks/>
          </p:cNvGrpSpPr>
          <p:nvPr/>
        </p:nvGrpSpPr>
        <p:grpSpPr bwMode="auto">
          <a:xfrm>
            <a:off x="-1568" y="15618015"/>
            <a:ext cx="6866991" cy="19781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5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3" name="Text Box"/>
          <p:cNvSpPr/>
          <p:nvPr/>
        </p:nvSpPr>
        <p:spPr>
          <a:xfrm>
            <a:off x="7131465" y="21720357"/>
            <a:ext cx="1440000" cy="14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</p:txBody>
      </p:sp>
      <p:sp>
        <p:nvSpPr>
          <p:cNvPr id="244" name="Text Box"/>
          <p:cNvSpPr/>
          <p:nvPr/>
        </p:nvSpPr>
        <p:spPr>
          <a:xfrm>
            <a:off x="7125969" y="21998580"/>
            <a:ext cx="1440000" cy="14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Phone Number</a:t>
            </a:r>
          </a:p>
        </p:txBody>
      </p:sp>
      <p:sp>
        <p:nvSpPr>
          <p:cNvPr id="245" name="Text Box"/>
          <p:cNvSpPr/>
          <p:nvPr/>
        </p:nvSpPr>
        <p:spPr>
          <a:xfrm>
            <a:off x="7125969" y="22271610"/>
            <a:ext cx="1440000" cy="14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Address</a:t>
            </a:r>
          </a:p>
        </p:txBody>
      </p:sp>
      <p:sp>
        <p:nvSpPr>
          <p:cNvPr id="247" name="Text"/>
          <p:cNvSpPr txBox="1"/>
          <p:nvPr/>
        </p:nvSpPr>
        <p:spPr>
          <a:xfrm>
            <a:off x="1786084" y="21243722"/>
            <a:ext cx="748353" cy="225703"/>
          </a:xfrm>
          <a:prstGeom prst="rect">
            <a:avLst/>
          </a:prstGeom>
          <a:noFill/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 us</a:t>
            </a:r>
            <a:endParaRPr lang="en-US" sz="800" b="1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8" name="Button"/>
          <p:cNvSpPr/>
          <p:nvPr/>
        </p:nvSpPr>
        <p:spPr>
          <a:xfrm>
            <a:off x="7137365" y="20783217"/>
            <a:ext cx="771767" cy="205205"/>
          </a:xfrm>
          <a:prstGeom prst="roundRect">
            <a:avLst>
              <a:gd name="adj" fmla="val 5000"/>
            </a:avLst>
          </a:prstGeom>
          <a:solidFill>
            <a:srgbClr val="4C4C4C">
              <a:alpha val="13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>
                    <a:alpha val="26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EMAIL</a:t>
            </a:r>
            <a:endParaRPr lang="en-US" sz="800" dirty="0">
              <a:solidFill>
                <a:schemeClr val="tx1">
                  <a:alpha val="26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1" name="Text Box"/>
          <p:cNvSpPr/>
          <p:nvPr/>
        </p:nvSpPr>
        <p:spPr>
          <a:xfrm>
            <a:off x="7137365" y="19929812"/>
            <a:ext cx="1440000" cy="14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Address</a:t>
            </a:r>
          </a:p>
        </p:txBody>
      </p:sp>
      <p:sp>
        <p:nvSpPr>
          <p:cNvPr id="252" name="Text Box"/>
          <p:cNvSpPr/>
          <p:nvPr/>
        </p:nvSpPr>
        <p:spPr>
          <a:xfrm>
            <a:off x="7137365" y="20206565"/>
            <a:ext cx="1440000" cy="432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3" name="Text"/>
          <p:cNvSpPr txBox="1"/>
          <p:nvPr/>
        </p:nvSpPr>
        <p:spPr>
          <a:xfrm>
            <a:off x="382084" y="21243721"/>
            <a:ext cx="1404000" cy="841256"/>
          </a:xfrm>
          <a:prstGeom prst="rect">
            <a:avLst/>
          </a:prstGeom>
          <a:noFill/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800" b="1" dirty="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World DJ Festival</a:t>
            </a:r>
          </a:p>
          <a:p>
            <a:pPr>
              <a:lnSpc>
                <a:spcPct val="150000"/>
              </a:lnSpc>
            </a:pPr>
            <a:r>
              <a:rPr lang="en-US" sz="800" dirty="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13-14 MAY, 2017</a:t>
            </a:r>
          </a:p>
          <a:p>
            <a:pPr>
              <a:lnSpc>
                <a:spcPct val="150000"/>
              </a:lnSpc>
            </a:pPr>
            <a:r>
              <a:rPr lang="en-US" sz="800" dirty="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Seoul, Korea</a:t>
            </a:r>
          </a:p>
          <a:p>
            <a:pPr>
              <a:lnSpc>
                <a:spcPct val="150000"/>
              </a:lnSpc>
            </a:pPr>
            <a:r>
              <a:rPr lang="en-US" sz="800" dirty="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Olympic Stadium, </a:t>
            </a:r>
            <a:r>
              <a:rPr lang="en-US" sz="800" dirty="0" err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Jamsil</a:t>
            </a:r>
            <a:endParaRPr lang="en-US" sz="8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4" name="Text"/>
          <p:cNvSpPr txBox="1"/>
          <p:nvPr/>
        </p:nvSpPr>
        <p:spPr>
          <a:xfrm>
            <a:off x="2936602" y="21243721"/>
            <a:ext cx="748353" cy="225703"/>
          </a:xfrm>
          <a:prstGeom prst="rect">
            <a:avLst/>
          </a:prstGeom>
          <a:noFill/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WDF Social</a:t>
            </a:r>
            <a:endParaRPr lang="en-US" sz="800" b="1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5" name="Text"/>
          <p:cNvSpPr txBox="1"/>
          <p:nvPr/>
        </p:nvSpPr>
        <p:spPr>
          <a:xfrm>
            <a:off x="1786083" y="21663468"/>
            <a:ext cx="817203" cy="225703"/>
          </a:xfrm>
          <a:prstGeom prst="rect">
            <a:avLst/>
          </a:prstGeom>
          <a:noFill/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Tickets</a:t>
            </a:r>
            <a:endParaRPr lang="en-US" sz="800" b="1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6" name="Text"/>
          <p:cNvSpPr txBox="1"/>
          <p:nvPr/>
        </p:nvSpPr>
        <p:spPr>
          <a:xfrm>
            <a:off x="1782981" y="21859274"/>
            <a:ext cx="817203" cy="225703"/>
          </a:xfrm>
          <a:prstGeom prst="rect">
            <a:avLst/>
          </a:prstGeom>
          <a:noFill/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sz="800" b="1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4" name="Placeholder"/>
          <p:cNvGrpSpPr>
            <a:grpSpLocks/>
          </p:cNvGrpSpPr>
          <p:nvPr/>
        </p:nvGrpSpPr>
        <p:grpSpPr bwMode="auto">
          <a:xfrm>
            <a:off x="5054080" y="5210856"/>
            <a:ext cx="1800000" cy="1620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65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5" name="Placeholder"/>
          <p:cNvGrpSpPr>
            <a:grpSpLocks/>
          </p:cNvGrpSpPr>
          <p:nvPr/>
        </p:nvGrpSpPr>
        <p:grpSpPr bwMode="auto">
          <a:xfrm>
            <a:off x="3257492" y="5213084"/>
            <a:ext cx="1800000" cy="1620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76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1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2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7" name="Placeholder"/>
          <p:cNvGrpSpPr>
            <a:grpSpLocks/>
          </p:cNvGrpSpPr>
          <p:nvPr/>
        </p:nvGrpSpPr>
        <p:grpSpPr bwMode="auto">
          <a:xfrm>
            <a:off x="1458288" y="5211338"/>
            <a:ext cx="1800000" cy="1620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8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2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3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8" name="Placeholder"/>
          <p:cNvGrpSpPr>
            <a:grpSpLocks/>
          </p:cNvGrpSpPr>
          <p:nvPr/>
        </p:nvGrpSpPr>
        <p:grpSpPr bwMode="auto">
          <a:xfrm>
            <a:off x="3588922" y="6831072"/>
            <a:ext cx="1800000" cy="162773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00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1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2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3" name="Placeholder"/>
          <p:cNvGrpSpPr>
            <a:grpSpLocks/>
          </p:cNvGrpSpPr>
          <p:nvPr/>
        </p:nvGrpSpPr>
        <p:grpSpPr bwMode="auto">
          <a:xfrm>
            <a:off x="1787444" y="6833300"/>
            <a:ext cx="1800000" cy="1620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0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6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7" name="Placeholder"/>
          <p:cNvGrpSpPr>
            <a:grpSpLocks/>
          </p:cNvGrpSpPr>
          <p:nvPr/>
        </p:nvGrpSpPr>
        <p:grpSpPr bwMode="auto">
          <a:xfrm>
            <a:off x="-11760" y="6830856"/>
            <a:ext cx="1800000" cy="162558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0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3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/>
          <p:cNvGrpSpPr/>
          <p:nvPr>
            <p:custDataLst>
              <p:tags r:id="rId1"/>
            </p:custDataLst>
          </p:nvPr>
        </p:nvGrpSpPr>
        <p:grpSpPr>
          <a:xfrm>
            <a:off x="-8649" y="0"/>
            <a:ext cx="6866648" cy="9767503"/>
            <a:chOff x="595683" y="1261241"/>
            <a:chExt cx="6668463" cy="4352546"/>
          </a:xfrm>
        </p:grpSpPr>
        <p:sp>
          <p:nvSpPr>
            <p:cNvPr id="5" name="Window Body"/>
            <p:cNvSpPr/>
            <p:nvPr>
              <p:custDataLst>
                <p:tags r:id="rId2"/>
              </p:custDataLst>
            </p:nvPr>
          </p:nvSpPr>
          <p:spPr>
            <a:xfrm>
              <a:off x="595683" y="1499637"/>
              <a:ext cx="6668463" cy="4114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/>
            <p:cNvSpPr/>
            <p:nvPr>
              <p:custDataLst>
                <p:tags r:id="rId3"/>
              </p:custDataLst>
            </p:nvPr>
          </p:nvSpPr>
          <p:spPr>
            <a:xfrm>
              <a:off x="595683" y="1261241"/>
              <a:ext cx="6668463" cy="2393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33129" y="1398293"/>
              <a:ext cx="144918" cy="50224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59349" y="1292988"/>
              <a:ext cx="95584" cy="4244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/>
            <p:cNvSpPr/>
            <p:nvPr>
              <p:custDataLst>
                <p:tags r:id="rId6"/>
              </p:custDataLst>
            </p:nvPr>
          </p:nvSpPr>
          <p:spPr>
            <a:xfrm>
              <a:off x="1472539" y="1370433"/>
              <a:ext cx="5474492" cy="1059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546466" y="1393697"/>
              <a:ext cx="90960" cy="5942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717963" y="1384862"/>
              <a:ext cx="622840" cy="77107"/>
              <a:chOff x="717963" y="1384862"/>
              <a:chExt cx="622840" cy="77107"/>
            </a:xfrm>
          </p:grpSpPr>
          <p:sp>
            <p:nvSpPr>
              <p:cNvPr id="12" name="Back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7963" y="1396525"/>
                <a:ext cx="148001" cy="53764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52298" y="1396525"/>
                <a:ext cx="148001" cy="53764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86635" y="1384862"/>
                <a:ext cx="154168" cy="771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4" y="692921"/>
            <a:ext cx="747692" cy="324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47758" y="786971"/>
            <a:ext cx="24978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8E8E8E"/>
                </a:solidFill>
              </a:rPr>
              <a:t>WDF 2017     TICKETS     BOARD     GALLERY     FAQ</a:t>
            </a:r>
            <a:endParaRPr lang="ko-KR" altLang="en-US" sz="900">
              <a:solidFill>
                <a:srgbClr val="8E8E8E"/>
              </a:solidFill>
            </a:endParaRPr>
          </a:p>
        </p:txBody>
      </p:sp>
      <p:grpSp>
        <p:nvGrpSpPr>
          <p:cNvPr id="17" name="Placeholder"/>
          <p:cNvGrpSpPr>
            <a:grpSpLocks/>
          </p:cNvGrpSpPr>
          <p:nvPr/>
        </p:nvGrpSpPr>
        <p:grpSpPr bwMode="auto">
          <a:xfrm>
            <a:off x="-8649" y="1265110"/>
            <a:ext cx="6866649" cy="1908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Rounded Panel"/>
          <p:cNvSpPr/>
          <p:nvPr/>
        </p:nvSpPr>
        <p:spPr>
          <a:xfrm>
            <a:off x="901406" y="3708094"/>
            <a:ext cx="956620" cy="2398578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1544" y="3888947"/>
            <a:ext cx="86914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900" b="1" dirty="0" smtClean="0">
                <a:solidFill>
                  <a:srgbClr val="8E8E8E"/>
                </a:solidFill>
              </a:rPr>
              <a:t>WDF 2017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900" dirty="0" smtClean="0">
                <a:solidFill>
                  <a:srgbClr val="8E8E8E"/>
                </a:solidFill>
              </a:rPr>
              <a:t>LINEUP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900" dirty="0" smtClean="0">
                <a:solidFill>
                  <a:srgbClr val="8E8E8E"/>
                </a:solidFill>
              </a:rPr>
              <a:t>TRANS</a:t>
            </a:r>
          </a:p>
        </p:txBody>
      </p:sp>
      <p:sp>
        <p:nvSpPr>
          <p:cNvPr id="23" name="Rounded Panel"/>
          <p:cNvSpPr/>
          <p:nvPr/>
        </p:nvSpPr>
        <p:spPr>
          <a:xfrm>
            <a:off x="990305" y="5768094"/>
            <a:ext cx="756000" cy="21600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티켓 </a:t>
            </a:r>
            <a:r>
              <a:rPr lang="ko-KR" altLang="en-US" sz="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구매하기</a:t>
            </a:r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Placeholder"/>
          <p:cNvGrpSpPr>
            <a:grpSpLocks/>
          </p:cNvGrpSpPr>
          <p:nvPr/>
        </p:nvGrpSpPr>
        <p:grpSpPr bwMode="auto">
          <a:xfrm>
            <a:off x="2130549" y="3708094"/>
            <a:ext cx="3822191" cy="192632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5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Dummy Text"/>
          <p:cNvGrpSpPr>
            <a:grpSpLocks noChangeAspect="1"/>
          </p:cNvGrpSpPr>
          <p:nvPr/>
        </p:nvGrpSpPr>
        <p:grpSpPr>
          <a:xfrm>
            <a:off x="2130549" y="5876094"/>
            <a:ext cx="3822191" cy="1440817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29" name="Line 1"/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ine 2"/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 3"/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Line 4"/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5"/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6"/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ine 7"/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Line 8"/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Panel"/>
          <p:cNvSpPr/>
          <p:nvPr/>
        </p:nvSpPr>
        <p:spPr>
          <a:xfrm>
            <a:off x="-8650" y="8560495"/>
            <a:ext cx="6865200" cy="97541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footer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/>
          <p:cNvGrpSpPr/>
          <p:nvPr>
            <p:custDataLst>
              <p:tags r:id="rId1"/>
            </p:custDataLst>
          </p:nvPr>
        </p:nvGrpSpPr>
        <p:grpSpPr>
          <a:xfrm>
            <a:off x="-8649" y="0"/>
            <a:ext cx="6866648" cy="9767503"/>
            <a:chOff x="595683" y="1261241"/>
            <a:chExt cx="6668463" cy="4352546"/>
          </a:xfrm>
        </p:grpSpPr>
        <p:sp>
          <p:nvSpPr>
            <p:cNvPr id="5" name="Window Body"/>
            <p:cNvSpPr/>
            <p:nvPr>
              <p:custDataLst>
                <p:tags r:id="rId2"/>
              </p:custDataLst>
            </p:nvPr>
          </p:nvSpPr>
          <p:spPr>
            <a:xfrm>
              <a:off x="595683" y="1499637"/>
              <a:ext cx="6668463" cy="4114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/>
            <p:cNvSpPr/>
            <p:nvPr>
              <p:custDataLst>
                <p:tags r:id="rId3"/>
              </p:custDataLst>
            </p:nvPr>
          </p:nvSpPr>
          <p:spPr>
            <a:xfrm>
              <a:off x="595683" y="1261241"/>
              <a:ext cx="6668463" cy="2393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33129" y="1398293"/>
              <a:ext cx="144918" cy="50224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59349" y="1292988"/>
              <a:ext cx="95584" cy="4244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/>
            <p:cNvSpPr/>
            <p:nvPr>
              <p:custDataLst>
                <p:tags r:id="rId6"/>
              </p:custDataLst>
            </p:nvPr>
          </p:nvSpPr>
          <p:spPr>
            <a:xfrm>
              <a:off x="1472539" y="1370433"/>
              <a:ext cx="5474492" cy="1059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546466" y="1393697"/>
              <a:ext cx="90960" cy="5942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717963" y="1384862"/>
              <a:ext cx="622840" cy="77107"/>
              <a:chOff x="717963" y="1384862"/>
              <a:chExt cx="622840" cy="77107"/>
            </a:xfrm>
          </p:grpSpPr>
          <p:sp>
            <p:nvSpPr>
              <p:cNvPr id="12" name="Back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7963" y="1396525"/>
                <a:ext cx="148001" cy="53764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52298" y="1396525"/>
                <a:ext cx="148001" cy="53764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86635" y="1384862"/>
                <a:ext cx="154168" cy="771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4" y="692921"/>
            <a:ext cx="747692" cy="324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47758" y="786971"/>
            <a:ext cx="24978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8E8E8E"/>
                </a:solidFill>
              </a:rPr>
              <a:t>WDF 2017     TICKETS     BOARD     GALLERY     FAQ</a:t>
            </a:r>
            <a:endParaRPr lang="ko-KR" altLang="en-US" sz="900">
              <a:solidFill>
                <a:srgbClr val="8E8E8E"/>
              </a:solidFill>
            </a:endParaRPr>
          </a:p>
        </p:txBody>
      </p:sp>
      <p:grpSp>
        <p:nvGrpSpPr>
          <p:cNvPr id="17" name="Placeholder"/>
          <p:cNvGrpSpPr>
            <a:grpSpLocks/>
          </p:cNvGrpSpPr>
          <p:nvPr/>
        </p:nvGrpSpPr>
        <p:grpSpPr bwMode="auto">
          <a:xfrm>
            <a:off x="-8649" y="1265110"/>
            <a:ext cx="6866649" cy="1908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Rounded Panel"/>
          <p:cNvSpPr/>
          <p:nvPr/>
        </p:nvSpPr>
        <p:spPr>
          <a:xfrm>
            <a:off x="901406" y="3708094"/>
            <a:ext cx="956620" cy="2398578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1544" y="3888947"/>
            <a:ext cx="843501" cy="486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900" dirty="0" smtClean="0">
                <a:solidFill>
                  <a:srgbClr val="8E8E8E"/>
                </a:solidFill>
              </a:rPr>
              <a:t>WDF 2017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900" b="1" dirty="0" smtClean="0">
                <a:solidFill>
                  <a:srgbClr val="8E8E8E"/>
                </a:solidFill>
              </a:rPr>
              <a:t>LINEUP</a:t>
            </a:r>
          </a:p>
        </p:txBody>
      </p:sp>
      <p:sp>
        <p:nvSpPr>
          <p:cNvPr id="23" name="Rounded Panel"/>
          <p:cNvSpPr/>
          <p:nvPr/>
        </p:nvSpPr>
        <p:spPr>
          <a:xfrm>
            <a:off x="990305" y="5768094"/>
            <a:ext cx="756000" cy="21600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티켓 </a:t>
            </a:r>
            <a:r>
              <a:rPr lang="ko-KR" altLang="en-US" sz="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구매하기</a:t>
            </a:r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Placeholder"/>
          <p:cNvGrpSpPr>
            <a:grpSpLocks/>
          </p:cNvGrpSpPr>
          <p:nvPr/>
        </p:nvGrpSpPr>
        <p:grpSpPr bwMode="auto">
          <a:xfrm>
            <a:off x="2130550" y="3708094"/>
            <a:ext cx="1152000" cy="1152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5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Panel"/>
          <p:cNvSpPr/>
          <p:nvPr/>
        </p:nvSpPr>
        <p:spPr>
          <a:xfrm>
            <a:off x="-8650" y="8560495"/>
            <a:ext cx="6865200" cy="97541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footer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Placeholder"/>
          <p:cNvGrpSpPr>
            <a:grpSpLocks/>
          </p:cNvGrpSpPr>
          <p:nvPr/>
        </p:nvGrpSpPr>
        <p:grpSpPr bwMode="auto">
          <a:xfrm>
            <a:off x="3465644" y="3708092"/>
            <a:ext cx="1152000" cy="1152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7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Placeholder"/>
          <p:cNvGrpSpPr>
            <a:grpSpLocks/>
          </p:cNvGrpSpPr>
          <p:nvPr/>
        </p:nvGrpSpPr>
        <p:grpSpPr bwMode="auto">
          <a:xfrm>
            <a:off x="4800741" y="3708092"/>
            <a:ext cx="1152000" cy="1152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1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Panel"/>
          <p:cNvSpPr/>
          <p:nvPr/>
        </p:nvSpPr>
        <p:spPr>
          <a:xfrm>
            <a:off x="2130550" y="4861022"/>
            <a:ext cx="1152000" cy="216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Panel"/>
          <p:cNvSpPr/>
          <p:nvPr/>
        </p:nvSpPr>
        <p:spPr>
          <a:xfrm>
            <a:off x="3465644" y="4860092"/>
            <a:ext cx="1152000" cy="216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Panel"/>
          <p:cNvSpPr/>
          <p:nvPr/>
        </p:nvSpPr>
        <p:spPr>
          <a:xfrm>
            <a:off x="4800738" y="4860092"/>
            <a:ext cx="1152000" cy="216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7" name="Placeholder"/>
          <p:cNvGrpSpPr>
            <a:grpSpLocks/>
          </p:cNvGrpSpPr>
          <p:nvPr/>
        </p:nvGrpSpPr>
        <p:grpSpPr bwMode="auto">
          <a:xfrm>
            <a:off x="2130550" y="5262332"/>
            <a:ext cx="1152000" cy="1152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1" name="Placeholder"/>
          <p:cNvGrpSpPr>
            <a:grpSpLocks/>
          </p:cNvGrpSpPr>
          <p:nvPr/>
        </p:nvGrpSpPr>
        <p:grpSpPr bwMode="auto">
          <a:xfrm>
            <a:off x="3465644" y="5253186"/>
            <a:ext cx="1152000" cy="1152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2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5" name="Placeholder"/>
          <p:cNvGrpSpPr>
            <a:grpSpLocks/>
          </p:cNvGrpSpPr>
          <p:nvPr/>
        </p:nvGrpSpPr>
        <p:grpSpPr bwMode="auto">
          <a:xfrm>
            <a:off x="4800741" y="5253186"/>
            <a:ext cx="1152000" cy="1152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6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9" name="Panel"/>
          <p:cNvSpPr/>
          <p:nvPr/>
        </p:nvSpPr>
        <p:spPr>
          <a:xfrm>
            <a:off x="2130550" y="6406116"/>
            <a:ext cx="1152000" cy="216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Panel"/>
          <p:cNvSpPr/>
          <p:nvPr/>
        </p:nvSpPr>
        <p:spPr>
          <a:xfrm>
            <a:off x="3465644" y="6405186"/>
            <a:ext cx="1152000" cy="216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Panel"/>
          <p:cNvSpPr/>
          <p:nvPr/>
        </p:nvSpPr>
        <p:spPr>
          <a:xfrm>
            <a:off x="4800738" y="6405186"/>
            <a:ext cx="1152000" cy="216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2" name="Placeholder"/>
          <p:cNvGrpSpPr>
            <a:grpSpLocks/>
          </p:cNvGrpSpPr>
          <p:nvPr/>
        </p:nvGrpSpPr>
        <p:grpSpPr bwMode="auto">
          <a:xfrm>
            <a:off x="2130550" y="6807424"/>
            <a:ext cx="1152000" cy="1152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3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6" name="Placeholder"/>
          <p:cNvGrpSpPr>
            <a:grpSpLocks/>
          </p:cNvGrpSpPr>
          <p:nvPr/>
        </p:nvGrpSpPr>
        <p:grpSpPr bwMode="auto">
          <a:xfrm>
            <a:off x="3465644" y="6798278"/>
            <a:ext cx="1152000" cy="1152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7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Placeholder"/>
          <p:cNvGrpSpPr>
            <a:grpSpLocks/>
          </p:cNvGrpSpPr>
          <p:nvPr/>
        </p:nvGrpSpPr>
        <p:grpSpPr bwMode="auto">
          <a:xfrm>
            <a:off x="4800741" y="6798278"/>
            <a:ext cx="1152000" cy="1152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1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Panel"/>
          <p:cNvSpPr/>
          <p:nvPr/>
        </p:nvSpPr>
        <p:spPr>
          <a:xfrm>
            <a:off x="2130550" y="7951208"/>
            <a:ext cx="1152000" cy="216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Panel"/>
          <p:cNvSpPr/>
          <p:nvPr/>
        </p:nvSpPr>
        <p:spPr>
          <a:xfrm>
            <a:off x="3465644" y="7950278"/>
            <a:ext cx="1152000" cy="216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Panel"/>
          <p:cNvSpPr/>
          <p:nvPr/>
        </p:nvSpPr>
        <p:spPr>
          <a:xfrm>
            <a:off x="4800738" y="7950278"/>
            <a:ext cx="1152000" cy="216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/>
          <p:cNvGrpSpPr/>
          <p:nvPr>
            <p:custDataLst>
              <p:tags r:id="rId1"/>
            </p:custDataLst>
          </p:nvPr>
        </p:nvGrpSpPr>
        <p:grpSpPr>
          <a:xfrm>
            <a:off x="-8649" y="0"/>
            <a:ext cx="6866648" cy="9767503"/>
            <a:chOff x="595683" y="1261241"/>
            <a:chExt cx="6668463" cy="4352546"/>
          </a:xfrm>
        </p:grpSpPr>
        <p:sp>
          <p:nvSpPr>
            <p:cNvPr id="5" name="Window Body"/>
            <p:cNvSpPr/>
            <p:nvPr>
              <p:custDataLst>
                <p:tags r:id="rId2"/>
              </p:custDataLst>
            </p:nvPr>
          </p:nvSpPr>
          <p:spPr>
            <a:xfrm>
              <a:off x="595683" y="1499637"/>
              <a:ext cx="6668463" cy="4114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/>
            <p:cNvSpPr/>
            <p:nvPr>
              <p:custDataLst>
                <p:tags r:id="rId3"/>
              </p:custDataLst>
            </p:nvPr>
          </p:nvSpPr>
          <p:spPr>
            <a:xfrm>
              <a:off x="595683" y="1261241"/>
              <a:ext cx="6668463" cy="2393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33129" y="1398293"/>
              <a:ext cx="144918" cy="50224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59349" y="1292988"/>
              <a:ext cx="95584" cy="4244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/>
            <p:cNvSpPr/>
            <p:nvPr>
              <p:custDataLst>
                <p:tags r:id="rId6"/>
              </p:custDataLst>
            </p:nvPr>
          </p:nvSpPr>
          <p:spPr>
            <a:xfrm>
              <a:off x="1472539" y="1370433"/>
              <a:ext cx="5474492" cy="1059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546466" y="1393697"/>
              <a:ext cx="90960" cy="5942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717963" y="1384862"/>
              <a:ext cx="622840" cy="77107"/>
              <a:chOff x="717963" y="1384862"/>
              <a:chExt cx="622840" cy="77107"/>
            </a:xfrm>
          </p:grpSpPr>
          <p:sp>
            <p:nvSpPr>
              <p:cNvPr id="12" name="Back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7963" y="1396525"/>
                <a:ext cx="148001" cy="53764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52298" y="1396525"/>
                <a:ext cx="148001" cy="53764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86635" y="1384862"/>
                <a:ext cx="154168" cy="771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4" y="692921"/>
            <a:ext cx="747692" cy="324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47758" y="786971"/>
            <a:ext cx="24978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8E8E8E"/>
                </a:solidFill>
              </a:rPr>
              <a:t>WDF 2017     TICKETS     BOARD     GALLERY     FAQ</a:t>
            </a:r>
            <a:endParaRPr lang="ko-KR" altLang="en-US" sz="900">
              <a:solidFill>
                <a:srgbClr val="8E8E8E"/>
              </a:solidFill>
            </a:endParaRPr>
          </a:p>
        </p:txBody>
      </p:sp>
      <p:grpSp>
        <p:nvGrpSpPr>
          <p:cNvPr id="17" name="Placeholder"/>
          <p:cNvGrpSpPr>
            <a:grpSpLocks/>
          </p:cNvGrpSpPr>
          <p:nvPr/>
        </p:nvGrpSpPr>
        <p:grpSpPr bwMode="auto">
          <a:xfrm>
            <a:off x="-8649" y="1265110"/>
            <a:ext cx="6866649" cy="1908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Rounded Panel"/>
          <p:cNvSpPr/>
          <p:nvPr/>
        </p:nvSpPr>
        <p:spPr>
          <a:xfrm>
            <a:off x="901406" y="3708094"/>
            <a:ext cx="956620" cy="2398578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1544" y="3888947"/>
            <a:ext cx="737702" cy="278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900" b="1" dirty="0" smtClean="0">
                <a:solidFill>
                  <a:srgbClr val="8E8E8E"/>
                </a:solidFill>
              </a:rPr>
              <a:t>TICKETS</a:t>
            </a:r>
          </a:p>
        </p:txBody>
      </p:sp>
      <p:sp>
        <p:nvSpPr>
          <p:cNvPr id="37" name="Panel"/>
          <p:cNvSpPr/>
          <p:nvPr/>
        </p:nvSpPr>
        <p:spPr>
          <a:xfrm>
            <a:off x="-8650" y="8560495"/>
            <a:ext cx="6865200" cy="97541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footer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7" name="Placeholder"/>
          <p:cNvGrpSpPr>
            <a:grpSpLocks/>
          </p:cNvGrpSpPr>
          <p:nvPr/>
        </p:nvGrpSpPr>
        <p:grpSpPr bwMode="auto">
          <a:xfrm>
            <a:off x="2130549" y="3708094"/>
            <a:ext cx="3822191" cy="192632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0" name="Rounded Panel"/>
          <p:cNvSpPr/>
          <p:nvPr/>
        </p:nvSpPr>
        <p:spPr>
          <a:xfrm>
            <a:off x="990305" y="5768094"/>
            <a:ext cx="756000" cy="21600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티켓 </a:t>
            </a:r>
            <a:r>
              <a:rPr lang="ko-KR" altLang="en-US" sz="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구매하기</a:t>
            </a:r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130549" y="5870165"/>
            <a:ext cx="1499128" cy="256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8E8E8E"/>
                </a:solidFill>
              </a:rPr>
              <a:t>국내배송 티켓 </a:t>
            </a:r>
            <a:r>
              <a:rPr lang="en-US" altLang="ko-KR" sz="800" dirty="0" smtClean="0">
                <a:solidFill>
                  <a:srgbClr val="8E8E8E"/>
                </a:solidFill>
              </a:rPr>
              <a:t>| PRE-DELIVERY</a:t>
            </a:r>
          </a:p>
        </p:txBody>
      </p:sp>
      <p:sp>
        <p:nvSpPr>
          <p:cNvPr id="102" name="Oval"/>
          <p:cNvSpPr/>
          <p:nvPr/>
        </p:nvSpPr>
        <p:spPr>
          <a:xfrm>
            <a:off x="2203701" y="6240478"/>
            <a:ext cx="432000" cy="432000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130549" y="6867826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8E8E8E"/>
                </a:solidFill>
              </a:rPr>
              <a:t>현장수령 티켓 </a:t>
            </a:r>
            <a:r>
              <a:rPr lang="en-US" altLang="ko-KR" sz="800" dirty="0" smtClean="0">
                <a:solidFill>
                  <a:srgbClr val="8E8E8E"/>
                </a:solidFill>
              </a:rPr>
              <a:t>| VENUE PICK-UP</a:t>
            </a:r>
          </a:p>
        </p:txBody>
      </p:sp>
      <p:sp>
        <p:nvSpPr>
          <p:cNvPr id="111" name="Oval"/>
          <p:cNvSpPr/>
          <p:nvPr/>
        </p:nvSpPr>
        <p:spPr>
          <a:xfrm>
            <a:off x="2776725" y="6240478"/>
            <a:ext cx="432000" cy="432000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Oval"/>
          <p:cNvSpPr/>
          <p:nvPr/>
        </p:nvSpPr>
        <p:spPr>
          <a:xfrm>
            <a:off x="3354665" y="6229180"/>
            <a:ext cx="432000" cy="432000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Oval"/>
          <p:cNvSpPr/>
          <p:nvPr/>
        </p:nvSpPr>
        <p:spPr>
          <a:xfrm>
            <a:off x="3929507" y="6240478"/>
            <a:ext cx="432000" cy="432000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Oval"/>
          <p:cNvSpPr/>
          <p:nvPr/>
        </p:nvSpPr>
        <p:spPr>
          <a:xfrm>
            <a:off x="2202885" y="7256859"/>
            <a:ext cx="432000" cy="432000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val"/>
          <p:cNvSpPr/>
          <p:nvPr/>
        </p:nvSpPr>
        <p:spPr>
          <a:xfrm>
            <a:off x="2775909" y="7256859"/>
            <a:ext cx="432000" cy="432000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Oval"/>
          <p:cNvSpPr/>
          <p:nvPr/>
        </p:nvSpPr>
        <p:spPr>
          <a:xfrm>
            <a:off x="3353849" y="7245561"/>
            <a:ext cx="432000" cy="432000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/>
          <p:cNvGrpSpPr/>
          <p:nvPr>
            <p:custDataLst>
              <p:tags r:id="rId1"/>
            </p:custDataLst>
          </p:nvPr>
        </p:nvGrpSpPr>
        <p:grpSpPr>
          <a:xfrm>
            <a:off x="-8649" y="0"/>
            <a:ext cx="6866648" cy="9767503"/>
            <a:chOff x="595683" y="1261241"/>
            <a:chExt cx="6668463" cy="4352546"/>
          </a:xfrm>
        </p:grpSpPr>
        <p:sp>
          <p:nvSpPr>
            <p:cNvPr id="5" name="Window Body"/>
            <p:cNvSpPr/>
            <p:nvPr>
              <p:custDataLst>
                <p:tags r:id="rId2"/>
              </p:custDataLst>
            </p:nvPr>
          </p:nvSpPr>
          <p:spPr>
            <a:xfrm>
              <a:off x="595683" y="1499637"/>
              <a:ext cx="6668463" cy="4114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/>
            <p:cNvSpPr/>
            <p:nvPr>
              <p:custDataLst>
                <p:tags r:id="rId3"/>
              </p:custDataLst>
            </p:nvPr>
          </p:nvSpPr>
          <p:spPr>
            <a:xfrm>
              <a:off x="595683" y="1261241"/>
              <a:ext cx="6668463" cy="2393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33129" y="1398293"/>
              <a:ext cx="144918" cy="50224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59349" y="1292988"/>
              <a:ext cx="95584" cy="4244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/>
            <p:cNvSpPr/>
            <p:nvPr>
              <p:custDataLst>
                <p:tags r:id="rId6"/>
              </p:custDataLst>
            </p:nvPr>
          </p:nvSpPr>
          <p:spPr>
            <a:xfrm>
              <a:off x="1472539" y="1370433"/>
              <a:ext cx="5474492" cy="1059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546466" y="1393697"/>
              <a:ext cx="90960" cy="5942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717963" y="1384862"/>
              <a:ext cx="622840" cy="77107"/>
              <a:chOff x="717963" y="1384862"/>
              <a:chExt cx="622840" cy="77107"/>
            </a:xfrm>
          </p:grpSpPr>
          <p:sp>
            <p:nvSpPr>
              <p:cNvPr id="12" name="Back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7963" y="1396525"/>
                <a:ext cx="148001" cy="53764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52298" y="1396525"/>
                <a:ext cx="148001" cy="53764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86635" y="1384862"/>
                <a:ext cx="154168" cy="771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4" y="692921"/>
            <a:ext cx="747692" cy="324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47758" y="786971"/>
            <a:ext cx="24978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8E8E8E"/>
                </a:solidFill>
              </a:rPr>
              <a:t>WDF 2017     TICKETS     BOARD     GALLERY     FAQ</a:t>
            </a:r>
            <a:endParaRPr lang="ko-KR" altLang="en-US" sz="900">
              <a:solidFill>
                <a:srgbClr val="8E8E8E"/>
              </a:solidFill>
            </a:endParaRPr>
          </a:p>
        </p:txBody>
      </p:sp>
      <p:grpSp>
        <p:nvGrpSpPr>
          <p:cNvPr id="17" name="Placeholder"/>
          <p:cNvGrpSpPr>
            <a:grpSpLocks/>
          </p:cNvGrpSpPr>
          <p:nvPr/>
        </p:nvGrpSpPr>
        <p:grpSpPr bwMode="auto">
          <a:xfrm>
            <a:off x="-8649" y="1265110"/>
            <a:ext cx="6866649" cy="1908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Rounded Panel"/>
          <p:cNvSpPr/>
          <p:nvPr/>
        </p:nvSpPr>
        <p:spPr>
          <a:xfrm>
            <a:off x="901406" y="3708094"/>
            <a:ext cx="956620" cy="2398578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1544" y="3888947"/>
            <a:ext cx="114005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900" b="1" dirty="0" smtClean="0">
                <a:solidFill>
                  <a:srgbClr val="8E8E8E"/>
                </a:solidFill>
              </a:rPr>
              <a:t>NOTICE &amp; NEWS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900" dirty="0" smtClean="0">
                <a:solidFill>
                  <a:srgbClr val="8E8E8E"/>
                </a:solidFill>
              </a:rPr>
              <a:t>EVENT</a:t>
            </a:r>
          </a:p>
        </p:txBody>
      </p:sp>
      <p:sp>
        <p:nvSpPr>
          <p:cNvPr id="37" name="Panel"/>
          <p:cNvSpPr/>
          <p:nvPr/>
        </p:nvSpPr>
        <p:spPr>
          <a:xfrm>
            <a:off x="-8650" y="8560495"/>
            <a:ext cx="6865200" cy="97541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footer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7" name="Placeholder"/>
          <p:cNvGrpSpPr>
            <a:grpSpLocks/>
          </p:cNvGrpSpPr>
          <p:nvPr/>
        </p:nvGrpSpPr>
        <p:grpSpPr bwMode="auto">
          <a:xfrm>
            <a:off x="2185414" y="3792625"/>
            <a:ext cx="1008000" cy="1008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0" name="Rounded Panel"/>
          <p:cNvSpPr/>
          <p:nvPr/>
        </p:nvSpPr>
        <p:spPr>
          <a:xfrm>
            <a:off x="990305" y="5768094"/>
            <a:ext cx="756000" cy="21600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티켓 </a:t>
            </a:r>
            <a:r>
              <a:rPr lang="ko-KR" altLang="en-US" sz="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구매하기</a:t>
            </a:r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6" name="Divider"/>
          <p:cNvCxnSpPr/>
          <p:nvPr/>
        </p:nvCxnSpPr>
        <p:spPr>
          <a:xfrm>
            <a:off x="2139694" y="3708094"/>
            <a:ext cx="381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ivider"/>
          <p:cNvCxnSpPr/>
          <p:nvPr/>
        </p:nvCxnSpPr>
        <p:spPr>
          <a:xfrm>
            <a:off x="2139694" y="4902910"/>
            <a:ext cx="381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Dummy Text"/>
          <p:cNvGrpSpPr>
            <a:grpSpLocks noChangeAspect="1"/>
          </p:cNvGrpSpPr>
          <p:nvPr/>
        </p:nvGrpSpPr>
        <p:grpSpPr>
          <a:xfrm>
            <a:off x="3347228" y="3818837"/>
            <a:ext cx="2562746" cy="881950"/>
            <a:chOff x="2205038" y="3681413"/>
            <a:chExt cx="1082675" cy="476250"/>
          </a:xfrm>
          <a:solidFill>
            <a:srgbClr val="808080"/>
          </a:solidFill>
        </p:grpSpPr>
        <p:sp>
          <p:nvSpPr>
            <p:cNvPr id="44" name="Line 1"/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Line 2"/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ine 3"/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Line 4"/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Line 5"/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ine 6"/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2" name="Placeholder"/>
          <p:cNvGrpSpPr>
            <a:grpSpLocks/>
          </p:cNvGrpSpPr>
          <p:nvPr/>
        </p:nvGrpSpPr>
        <p:grpSpPr bwMode="auto">
          <a:xfrm>
            <a:off x="2185414" y="4995408"/>
            <a:ext cx="1008000" cy="1008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3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7" name="Divider"/>
          <p:cNvCxnSpPr/>
          <p:nvPr/>
        </p:nvCxnSpPr>
        <p:spPr>
          <a:xfrm>
            <a:off x="2139694" y="6105693"/>
            <a:ext cx="381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Dummy Text"/>
          <p:cNvGrpSpPr>
            <a:grpSpLocks noChangeAspect="1"/>
          </p:cNvGrpSpPr>
          <p:nvPr/>
        </p:nvGrpSpPr>
        <p:grpSpPr>
          <a:xfrm>
            <a:off x="3347228" y="5021620"/>
            <a:ext cx="2562746" cy="881950"/>
            <a:chOff x="2205038" y="3681413"/>
            <a:chExt cx="1082675" cy="476250"/>
          </a:xfrm>
          <a:solidFill>
            <a:srgbClr val="808080"/>
          </a:solidFill>
        </p:grpSpPr>
        <p:sp>
          <p:nvSpPr>
            <p:cNvPr id="59" name="Line 1"/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Line 2"/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Line 3"/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Line 4"/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Line 5"/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Line 6"/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5" name="Placeholder"/>
          <p:cNvGrpSpPr>
            <a:grpSpLocks/>
          </p:cNvGrpSpPr>
          <p:nvPr/>
        </p:nvGrpSpPr>
        <p:grpSpPr bwMode="auto">
          <a:xfrm>
            <a:off x="2185414" y="6208467"/>
            <a:ext cx="1008000" cy="1008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6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Divider"/>
          <p:cNvCxnSpPr/>
          <p:nvPr/>
        </p:nvCxnSpPr>
        <p:spPr>
          <a:xfrm>
            <a:off x="2139694" y="7318752"/>
            <a:ext cx="381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Dummy Text"/>
          <p:cNvGrpSpPr>
            <a:grpSpLocks noChangeAspect="1"/>
          </p:cNvGrpSpPr>
          <p:nvPr/>
        </p:nvGrpSpPr>
        <p:grpSpPr>
          <a:xfrm>
            <a:off x="3347228" y="6234679"/>
            <a:ext cx="2562746" cy="881950"/>
            <a:chOff x="2205038" y="3681413"/>
            <a:chExt cx="1082675" cy="476250"/>
          </a:xfrm>
          <a:solidFill>
            <a:srgbClr val="808080"/>
          </a:solidFill>
        </p:grpSpPr>
        <p:sp>
          <p:nvSpPr>
            <p:cNvPr id="71" name="Line 1"/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ine 2"/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Line 3"/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ine 4"/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Line 5"/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6"/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90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/>
          <p:cNvGrpSpPr/>
          <p:nvPr>
            <p:custDataLst>
              <p:tags r:id="rId1"/>
            </p:custDataLst>
          </p:nvPr>
        </p:nvGrpSpPr>
        <p:grpSpPr>
          <a:xfrm>
            <a:off x="-8649" y="0"/>
            <a:ext cx="6866648" cy="9767503"/>
            <a:chOff x="595683" y="1261241"/>
            <a:chExt cx="6668463" cy="4352546"/>
          </a:xfrm>
        </p:grpSpPr>
        <p:sp>
          <p:nvSpPr>
            <p:cNvPr id="5" name="Window Body"/>
            <p:cNvSpPr/>
            <p:nvPr>
              <p:custDataLst>
                <p:tags r:id="rId2"/>
              </p:custDataLst>
            </p:nvPr>
          </p:nvSpPr>
          <p:spPr>
            <a:xfrm>
              <a:off x="595683" y="1499637"/>
              <a:ext cx="6668463" cy="4114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/>
            <p:cNvSpPr/>
            <p:nvPr>
              <p:custDataLst>
                <p:tags r:id="rId3"/>
              </p:custDataLst>
            </p:nvPr>
          </p:nvSpPr>
          <p:spPr>
            <a:xfrm>
              <a:off x="595683" y="1261241"/>
              <a:ext cx="6668463" cy="2393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33129" y="1398293"/>
              <a:ext cx="144918" cy="50224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59349" y="1292988"/>
              <a:ext cx="95584" cy="4244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/>
            <p:cNvSpPr/>
            <p:nvPr>
              <p:custDataLst>
                <p:tags r:id="rId6"/>
              </p:custDataLst>
            </p:nvPr>
          </p:nvSpPr>
          <p:spPr>
            <a:xfrm>
              <a:off x="1472539" y="1370433"/>
              <a:ext cx="5474492" cy="1059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546466" y="1393697"/>
              <a:ext cx="90960" cy="5942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717963" y="1384862"/>
              <a:ext cx="622840" cy="77107"/>
              <a:chOff x="717963" y="1384862"/>
              <a:chExt cx="622840" cy="77107"/>
            </a:xfrm>
          </p:grpSpPr>
          <p:sp>
            <p:nvSpPr>
              <p:cNvPr id="12" name="Back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7963" y="1396525"/>
                <a:ext cx="148001" cy="53764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52298" y="1396525"/>
                <a:ext cx="148001" cy="53764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86635" y="1384862"/>
                <a:ext cx="154168" cy="771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4" y="692921"/>
            <a:ext cx="747692" cy="324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47758" y="786971"/>
            <a:ext cx="24978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8E8E8E"/>
                </a:solidFill>
              </a:rPr>
              <a:t>WDF 2017     TICKETS     BOARD     GALLERY     FAQ</a:t>
            </a:r>
            <a:endParaRPr lang="ko-KR" altLang="en-US" sz="900">
              <a:solidFill>
                <a:srgbClr val="8E8E8E"/>
              </a:solidFill>
            </a:endParaRPr>
          </a:p>
        </p:txBody>
      </p:sp>
      <p:grpSp>
        <p:nvGrpSpPr>
          <p:cNvPr id="17" name="Placeholder"/>
          <p:cNvGrpSpPr>
            <a:grpSpLocks/>
          </p:cNvGrpSpPr>
          <p:nvPr/>
        </p:nvGrpSpPr>
        <p:grpSpPr bwMode="auto">
          <a:xfrm>
            <a:off x="-8649" y="1265110"/>
            <a:ext cx="6866649" cy="1908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Rounded Panel"/>
          <p:cNvSpPr/>
          <p:nvPr/>
        </p:nvSpPr>
        <p:spPr>
          <a:xfrm>
            <a:off x="901406" y="3708094"/>
            <a:ext cx="956620" cy="2398578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1544" y="3888947"/>
            <a:ext cx="6992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900" dirty="0" smtClean="0">
                <a:solidFill>
                  <a:srgbClr val="8E8E8E"/>
                </a:solidFill>
              </a:rPr>
              <a:t>PHOTO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900" dirty="0" smtClean="0">
                <a:solidFill>
                  <a:srgbClr val="8E8E8E"/>
                </a:solidFill>
              </a:rPr>
              <a:t>VIDEO</a:t>
            </a:r>
          </a:p>
        </p:txBody>
      </p:sp>
      <p:sp>
        <p:nvSpPr>
          <p:cNvPr id="23" name="Rounded Panel"/>
          <p:cNvSpPr/>
          <p:nvPr/>
        </p:nvSpPr>
        <p:spPr>
          <a:xfrm>
            <a:off x="990305" y="5768094"/>
            <a:ext cx="756000" cy="21600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티켓 </a:t>
            </a:r>
            <a:r>
              <a:rPr lang="ko-KR" altLang="en-US" sz="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구매하기</a:t>
            </a:r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Placeholder"/>
          <p:cNvGrpSpPr>
            <a:grpSpLocks/>
          </p:cNvGrpSpPr>
          <p:nvPr/>
        </p:nvGrpSpPr>
        <p:grpSpPr bwMode="auto">
          <a:xfrm>
            <a:off x="2130550" y="3708094"/>
            <a:ext cx="1260000" cy="1260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5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Panel"/>
          <p:cNvSpPr/>
          <p:nvPr/>
        </p:nvSpPr>
        <p:spPr>
          <a:xfrm>
            <a:off x="-8650" y="8560495"/>
            <a:ext cx="6865200" cy="97541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footer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Placeholder"/>
          <p:cNvGrpSpPr>
            <a:grpSpLocks/>
          </p:cNvGrpSpPr>
          <p:nvPr/>
        </p:nvGrpSpPr>
        <p:grpSpPr bwMode="auto">
          <a:xfrm>
            <a:off x="3386133" y="3708092"/>
            <a:ext cx="1260000" cy="1260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7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Placeholder"/>
          <p:cNvGrpSpPr>
            <a:grpSpLocks/>
          </p:cNvGrpSpPr>
          <p:nvPr/>
        </p:nvGrpSpPr>
        <p:grpSpPr bwMode="auto">
          <a:xfrm>
            <a:off x="4641715" y="3708092"/>
            <a:ext cx="1260000" cy="1260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1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7" name="Placeholder"/>
          <p:cNvGrpSpPr>
            <a:grpSpLocks/>
          </p:cNvGrpSpPr>
          <p:nvPr/>
        </p:nvGrpSpPr>
        <p:grpSpPr bwMode="auto">
          <a:xfrm>
            <a:off x="2131876" y="4965726"/>
            <a:ext cx="1260000" cy="1260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1" name="Placeholder"/>
          <p:cNvGrpSpPr>
            <a:grpSpLocks/>
          </p:cNvGrpSpPr>
          <p:nvPr/>
        </p:nvGrpSpPr>
        <p:grpSpPr bwMode="auto">
          <a:xfrm>
            <a:off x="3387459" y="4965724"/>
            <a:ext cx="1260000" cy="1260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2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5" name="Placeholder"/>
          <p:cNvGrpSpPr>
            <a:grpSpLocks/>
          </p:cNvGrpSpPr>
          <p:nvPr/>
        </p:nvGrpSpPr>
        <p:grpSpPr bwMode="auto">
          <a:xfrm>
            <a:off x="4643041" y="4965724"/>
            <a:ext cx="1260000" cy="1260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6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9" name="Placeholder"/>
          <p:cNvGrpSpPr>
            <a:grpSpLocks/>
          </p:cNvGrpSpPr>
          <p:nvPr/>
        </p:nvGrpSpPr>
        <p:grpSpPr bwMode="auto">
          <a:xfrm>
            <a:off x="2131875" y="6222025"/>
            <a:ext cx="1260000" cy="1260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0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3" name="Placeholder"/>
          <p:cNvGrpSpPr>
            <a:grpSpLocks/>
          </p:cNvGrpSpPr>
          <p:nvPr/>
        </p:nvGrpSpPr>
        <p:grpSpPr bwMode="auto">
          <a:xfrm>
            <a:off x="3387458" y="6222023"/>
            <a:ext cx="1260000" cy="1260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7" name="Placeholder"/>
          <p:cNvGrpSpPr>
            <a:grpSpLocks/>
          </p:cNvGrpSpPr>
          <p:nvPr/>
        </p:nvGrpSpPr>
        <p:grpSpPr bwMode="auto">
          <a:xfrm>
            <a:off x="4643040" y="6222023"/>
            <a:ext cx="1260000" cy="1260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72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/>
          <p:cNvGrpSpPr/>
          <p:nvPr>
            <p:custDataLst>
              <p:tags r:id="rId1"/>
            </p:custDataLst>
          </p:nvPr>
        </p:nvGrpSpPr>
        <p:grpSpPr>
          <a:xfrm>
            <a:off x="-8649" y="0"/>
            <a:ext cx="6866648" cy="9767503"/>
            <a:chOff x="595683" y="1261241"/>
            <a:chExt cx="6668463" cy="4352546"/>
          </a:xfrm>
        </p:grpSpPr>
        <p:sp>
          <p:nvSpPr>
            <p:cNvPr id="5" name="Window Body"/>
            <p:cNvSpPr/>
            <p:nvPr>
              <p:custDataLst>
                <p:tags r:id="rId2"/>
              </p:custDataLst>
            </p:nvPr>
          </p:nvSpPr>
          <p:spPr>
            <a:xfrm>
              <a:off x="595683" y="1499637"/>
              <a:ext cx="6668463" cy="4114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/>
            <p:cNvSpPr/>
            <p:nvPr>
              <p:custDataLst>
                <p:tags r:id="rId3"/>
              </p:custDataLst>
            </p:nvPr>
          </p:nvSpPr>
          <p:spPr>
            <a:xfrm>
              <a:off x="595683" y="1261241"/>
              <a:ext cx="6668463" cy="2393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33129" y="1398293"/>
              <a:ext cx="144918" cy="50224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59349" y="1292988"/>
              <a:ext cx="95584" cy="4244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/>
            <p:cNvSpPr/>
            <p:nvPr>
              <p:custDataLst>
                <p:tags r:id="rId6"/>
              </p:custDataLst>
            </p:nvPr>
          </p:nvSpPr>
          <p:spPr>
            <a:xfrm>
              <a:off x="1472539" y="1370433"/>
              <a:ext cx="5474492" cy="1059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546466" y="1393697"/>
              <a:ext cx="90960" cy="5942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717963" y="1384862"/>
              <a:ext cx="622840" cy="77107"/>
              <a:chOff x="717963" y="1384862"/>
              <a:chExt cx="622840" cy="77107"/>
            </a:xfrm>
          </p:grpSpPr>
          <p:sp>
            <p:nvSpPr>
              <p:cNvPr id="12" name="Back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7963" y="1396525"/>
                <a:ext cx="148001" cy="53764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52298" y="1396525"/>
                <a:ext cx="148001" cy="53764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86635" y="1384862"/>
                <a:ext cx="154168" cy="771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0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4" y="692921"/>
            <a:ext cx="747692" cy="324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47758" y="786971"/>
            <a:ext cx="24978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8E8E8E"/>
                </a:solidFill>
              </a:rPr>
              <a:t>WDF 2017     TICKETS     BOARD     GALLERY     FAQ</a:t>
            </a:r>
            <a:endParaRPr lang="ko-KR" altLang="en-US" sz="900">
              <a:solidFill>
                <a:srgbClr val="8E8E8E"/>
              </a:solidFill>
            </a:endParaRPr>
          </a:p>
        </p:txBody>
      </p:sp>
      <p:grpSp>
        <p:nvGrpSpPr>
          <p:cNvPr id="17" name="Placeholder"/>
          <p:cNvGrpSpPr>
            <a:grpSpLocks/>
          </p:cNvGrpSpPr>
          <p:nvPr/>
        </p:nvGrpSpPr>
        <p:grpSpPr bwMode="auto">
          <a:xfrm>
            <a:off x="-8649" y="1265110"/>
            <a:ext cx="6866649" cy="190800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Rounded Panel"/>
          <p:cNvSpPr/>
          <p:nvPr/>
        </p:nvSpPr>
        <p:spPr>
          <a:xfrm>
            <a:off x="901406" y="3708094"/>
            <a:ext cx="956620" cy="2398578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1544" y="3888947"/>
            <a:ext cx="554960" cy="278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900" dirty="0" smtClean="0">
                <a:solidFill>
                  <a:srgbClr val="8E8E8E"/>
                </a:solidFill>
              </a:rPr>
              <a:t>FAQ</a:t>
            </a:r>
          </a:p>
        </p:txBody>
      </p:sp>
      <p:sp>
        <p:nvSpPr>
          <p:cNvPr id="23" name="Rounded Panel"/>
          <p:cNvSpPr/>
          <p:nvPr/>
        </p:nvSpPr>
        <p:spPr>
          <a:xfrm>
            <a:off x="990305" y="5768094"/>
            <a:ext cx="756000" cy="21600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티켓 </a:t>
            </a:r>
            <a:r>
              <a:rPr lang="ko-KR" altLang="en-US" sz="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구매하기</a:t>
            </a:r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Panel"/>
          <p:cNvSpPr/>
          <p:nvPr/>
        </p:nvSpPr>
        <p:spPr>
          <a:xfrm>
            <a:off x="-8650" y="8560495"/>
            <a:ext cx="6865200" cy="97541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footer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Divider"/>
          <p:cNvCxnSpPr/>
          <p:nvPr/>
        </p:nvCxnSpPr>
        <p:spPr>
          <a:xfrm>
            <a:off x="2139694" y="3964126"/>
            <a:ext cx="381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ivider"/>
          <p:cNvCxnSpPr/>
          <p:nvPr/>
        </p:nvCxnSpPr>
        <p:spPr>
          <a:xfrm>
            <a:off x="2139694" y="4228352"/>
            <a:ext cx="381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139694" y="3950814"/>
            <a:ext cx="1882247" cy="256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8E8E8E"/>
                </a:solidFill>
              </a:rPr>
              <a:t>Q.  [</a:t>
            </a:r>
            <a:r>
              <a:rPr lang="ko-KR" altLang="en-US" sz="800" smtClean="0">
                <a:solidFill>
                  <a:srgbClr val="8E8E8E"/>
                </a:solidFill>
              </a:rPr>
              <a:t>티켓</a:t>
            </a:r>
            <a:r>
              <a:rPr lang="en-US" altLang="ko-KR" sz="800" dirty="0" smtClean="0">
                <a:solidFill>
                  <a:srgbClr val="8E8E8E"/>
                </a:solidFill>
              </a:rPr>
              <a:t>]  </a:t>
            </a:r>
            <a:r>
              <a:rPr lang="ko-KR" altLang="en-US" sz="800" smtClean="0">
                <a:solidFill>
                  <a:srgbClr val="8E8E8E"/>
                </a:solidFill>
              </a:rPr>
              <a:t>티켓 </a:t>
            </a:r>
            <a:r>
              <a:rPr lang="ko-KR" altLang="en-US" sz="800" dirty="0" smtClean="0">
                <a:solidFill>
                  <a:srgbClr val="8E8E8E"/>
                </a:solidFill>
              </a:rPr>
              <a:t>수령은 어떻게 하나요</a:t>
            </a:r>
            <a:r>
              <a:rPr lang="en-US" altLang="ko-KR" sz="800" dirty="0" smtClean="0">
                <a:solidFill>
                  <a:srgbClr val="8E8E8E"/>
                </a:solidFill>
              </a:rPr>
              <a:t>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35112" y="3664044"/>
            <a:ext cx="14205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rgbClr val="8E8E8E"/>
                </a:solidFill>
              </a:rPr>
              <a:t>전체 </a:t>
            </a:r>
            <a:r>
              <a:rPr lang="en-US" altLang="ko-KR" sz="900" dirty="0" smtClean="0">
                <a:solidFill>
                  <a:srgbClr val="8E8E8E"/>
                </a:solidFill>
              </a:rPr>
              <a:t>| </a:t>
            </a:r>
            <a:r>
              <a:rPr lang="ko-KR" altLang="en-US" sz="900" smtClean="0">
                <a:solidFill>
                  <a:srgbClr val="8E8E8E"/>
                </a:solidFill>
              </a:rPr>
              <a:t>예매 </a:t>
            </a:r>
            <a:r>
              <a:rPr lang="en-US" altLang="ko-KR" sz="900" dirty="0" smtClean="0">
                <a:solidFill>
                  <a:srgbClr val="8E8E8E"/>
                </a:solidFill>
              </a:rPr>
              <a:t>| </a:t>
            </a:r>
            <a:r>
              <a:rPr lang="ko-KR" altLang="en-US" sz="900" smtClean="0">
                <a:solidFill>
                  <a:srgbClr val="8E8E8E"/>
                </a:solidFill>
              </a:rPr>
              <a:t>관람 </a:t>
            </a:r>
            <a:r>
              <a:rPr lang="en-US" altLang="ko-KR" sz="900" dirty="0" smtClean="0">
                <a:solidFill>
                  <a:srgbClr val="8E8E8E"/>
                </a:solidFill>
              </a:rPr>
              <a:t>| </a:t>
            </a:r>
            <a:r>
              <a:rPr lang="ko-KR" altLang="en-US" sz="900" smtClean="0">
                <a:solidFill>
                  <a:srgbClr val="8E8E8E"/>
                </a:solidFill>
              </a:rPr>
              <a:t>기타</a:t>
            </a:r>
            <a:endParaRPr lang="en-US" altLang="ko-KR" sz="900" dirty="0" smtClean="0">
              <a:solidFill>
                <a:srgbClr val="8E8E8E"/>
              </a:solidFill>
            </a:endParaRPr>
          </a:p>
        </p:txBody>
      </p:sp>
      <p:cxnSp>
        <p:nvCxnSpPr>
          <p:cNvPr id="63" name="Divider"/>
          <p:cNvCxnSpPr/>
          <p:nvPr/>
        </p:nvCxnSpPr>
        <p:spPr>
          <a:xfrm>
            <a:off x="2136646" y="4499624"/>
            <a:ext cx="381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136646" y="4222086"/>
            <a:ext cx="1882247" cy="256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8E8E8E"/>
                </a:solidFill>
              </a:rPr>
              <a:t>Q.  [</a:t>
            </a:r>
            <a:r>
              <a:rPr lang="ko-KR" altLang="en-US" sz="800" smtClean="0">
                <a:solidFill>
                  <a:srgbClr val="8E8E8E"/>
                </a:solidFill>
              </a:rPr>
              <a:t>티켓</a:t>
            </a:r>
            <a:r>
              <a:rPr lang="en-US" altLang="ko-KR" sz="800" dirty="0" smtClean="0">
                <a:solidFill>
                  <a:srgbClr val="8E8E8E"/>
                </a:solidFill>
              </a:rPr>
              <a:t>]  </a:t>
            </a:r>
            <a:r>
              <a:rPr lang="ko-KR" altLang="en-US" sz="800" smtClean="0">
                <a:solidFill>
                  <a:srgbClr val="8E8E8E"/>
                </a:solidFill>
              </a:rPr>
              <a:t>티켓 </a:t>
            </a:r>
            <a:r>
              <a:rPr lang="ko-KR" altLang="en-US" sz="800" dirty="0" smtClean="0">
                <a:solidFill>
                  <a:srgbClr val="8E8E8E"/>
                </a:solidFill>
              </a:rPr>
              <a:t>수령은 어떻게 하나요</a:t>
            </a:r>
            <a:r>
              <a:rPr lang="en-US" altLang="ko-KR" sz="800" dirty="0" smtClean="0">
                <a:solidFill>
                  <a:srgbClr val="8E8E8E"/>
                </a:solidFill>
              </a:rPr>
              <a:t>?</a:t>
            </a:r>
          </a:p>
        </p:txBody>
      </p:sp>
      <p:cxnSp>
        <p:nvCxnSpPr>
          <p:cNvPr id="65" name="Divider"/>
          <p:cNvCxnSpPr/>
          <p:nvPr/>
        </p:nvCxnSpPr>
        <p:spPr>
          <a:xfrm>
            <a:off x="2136646" y="6176145"/>
            <a:ext cx="381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Divider"/>
          <p:cNvCxnSpPr/>
          <p:nvPr/>
        </p:nvCxnSpPr>
        <p:spPr>
          <a:xfrm>
            <a:off x="2133598" y="6447417"/>
            <a:ext cx="381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33598" y="6169879"/>
            <a:ext cx="1882247" cy="256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8E8E8E"/>
                </a:solidFill>
              </a:rPr>
              <a:t>Q.  [</a:t>
            </a:r>
            <a:r>
              <a:rPr lang="ko-KR" altLang="en-US" sz="800" smtClean="0">
                <a:solidFill>
                  <a:srgbClr val="8E8E8E"/>
                </a:solidFill>
              </a:rPr>
              <a:t>티켓</a:t>
            </a:r>
            <a:r>
              <a:rPr lang="en-US" altLang="ko-KR" sz="800" dirty="0" smtClean="0">
                <a:solidFill>
                  <a:srgbClr val="8E8E8E"/>
                </a:solidFill>
              </a:rPr>
              <a:t>]  </a:t>
            </a:r>
            <a:r>
              <a:rPr lang="ko-KR" altLang="en-US" sz="800" smtClean="0">
                <a:solidFill>
                  <a:srgbClr val="8E8E8E"/>
                </a:solidFill>
              </a:rPr>
              <a:t>티켓 </a:t>
            </a:r>
            <a:r>
              <a:rPr lang="ko-KR" altLang="en-US" sz="800" dirty="0" smtClean="0">
                <a:solidFill>
                  <a:srgbClr val="8E8E8E"/>
                </a:solidFill>
              </a:rPr>
              <a:t>수령은 어떻게 하나요</a:t>
            </a:r>
            <a:r>
              <a:rPr lang="en-US" altLang="ko-KR" sz="800" dirty="0" smtClean="0">
                <a:solidFill>
                  <a:srgbClr val="8E8E8E"/>
                </a:solidFill>
              </a:rPr>
              <a:t>?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33597" y="4501721"/>
            <a:ext cx="1882247" cy="256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8E8E8E"/>
                </a:solidFill>
              </a:rPr>
              <a:t>Q.  [</a:t>
            </a:r>
            <a:r>
              <a:rPr lang="ko-KR" altLang="en-US" sz="800" smtClean="0">
                <a:solidFill>
                  <a:srgbClr val="8E8E8E"/>
                </a:solidFill>
              </a:rPr>
              <a:t>티켓</a:t>
            </a:r>
            <a:r>
              <a:rPr lang="en-US" altLang="ko-KR" sz="800" dirty="0" smtClean="0">
                <a:solidFill>
                  <a:srgbClr val="8E8E8E"/>
                </a:solidFill>
              </a:rPr>
              <a:t>]  </a:t>
            </a:r>
            <a:r>
              <a:rPr lang="ko-KR" altLang="en-US" sz="800" smtClean="0">
                <a:solidFill>
                  <a:srgbClr val="8E8E8E"/>
                </a:solidFill>
              </a:rPr>
              <a:t>티켓 </a:t>
            </a:r>
            <a:r>
              <a:rPr lang="ko-KR" altLang="en-US" sz="800" dirty="0" smtClean="0">
                <a:solidFill>
                  <a:srgbClr val="8E8E8E"/>
                </a:solidFill>
              </a:rPr>
              <a:t>수령은 어떻게 하나요</a:t>
            </a:r>
            <a:r>
              <a:rPr lang="en-US" altLang="ko-KR" sz="800" dirty="0" smtClean="0">
                <a:solidFill>
                  <a:srgbClr val="8E8E8E"/>
                </a:solidFill>
              </a:rPr>
              <a:t>?</a:t>
            </a:r>
          </a:p>
        </p:txBody>
      </p:sp>
      <p:cxnSp>
        <p:nvCxnSpPr>
          <p:cNvPr id="69" name="Divider"/>
          <p:cNvCxnSpPr/>
          <p:nvPr/>
        </p:nvCxnSpPr>
        <p:spPr>
          <a:xfrm>
            <a:off x="2149500" y="4774553"/>
            <a:ext cx="381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142872" y="47574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8E8E8E"/>
                </a:solidFill>
              </a:rPr>
              <a:t>A.</a:t>
            </a:r>
          </a:p>
        </p:txBody>
      </p:sp>
      <p:grpSp>
        <p:nvGrpSpPr>
          <p:cNvPr id="71" name="Dummy Text"/>
          <p:cNvGrpSpPr>
            <a:grpSpLocks noChangeAspect="1"/>
          </p:cNvGrpSpPr>
          <p:nvPr/>
        </p:nvGrpSpPr>
        <p:grpSpPr>
          <a:xfrm>
            <a:off x="2517713" y="4875726"/>
            <a:ext cx="3079573" cy="892368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72" name="Line 1"/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Line 2"/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ine 3"/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Line 4"/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5"/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Line 6"/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Line 7"/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Line 8"/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80" name="Divider"/>
          <p:cNvCxnSpPr/>
          <p:nvPr/>
        </p:nvCxnSpPr>
        <p:spPr>
          <a:xfrm>
            <a:off x="2134927" y="6727037"/>
            <a:ext cx="381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34927" y="6449499"/>
            <a:ext cx="1882247" cy="256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8E8E8E"/>
                </a:solidFill>
              </a:rPr>
              <a:t>Q.  [</a:t>
            </a:r>
            <a:r>
              <a:rPr lang="ko-KR" altLang="en-US" sz="800" smtClean="0">
                <a:solidFill>
                  <a:srgbClr val="8E8E8E"/>
                </a:solidFill>
              </a:rPr>
              <a:t>티켓</a:t>
            </a:r>
            <a:r>
              <a:rPr lang="en-US" altLang="ko-KR" sz="800" dirty="0" smtClean="0">
                <a:solidFill>
                  <a:srgbClr val="8E8E8E"/>
                </a:solidFill>
              </a:rPr>
              <a:t>]  </a:t>
            </a:r>
            <a:r>
              <a:rPr lang="ko-KR" altLang="en-US" sz="800" smtClean="0">
                <a:solidFill>
                  <a:srgbClr val="8E8E8E"/>
                </a:solidFill>
              </a:rPr>
              <a:t>티켓 </a:t>
            </a:r>
            <a:r>
              <a:rPr lang="ko-KR" altLang="en-US" sz="800" dirty="0" smtClean="0">
                <a:solidFill>
                  <a:srgbClr val="8E8E8E"/>
                </a:solidFill>
              </a:rPr>
              <a:t>수령은 어떻게 하나요</a:t>
            </a:r>
            <a:r>
              <a:rPr lang="en-US" altLang="ko-KR" sz="800" dirty="0" smtClean="0">
                <a:solidFill>
                  <a:srgbClr val="8E8E8E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114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0237"/>
          <a:stretch/>
        </p:blipFill>
        <p:spPr>
          <a:xfrm>
            <a:off x="183344" y="711200"/>
            <a:ext cx="3789639" cy="3054468"/>
          </a:xfrm>
          <a:prstGeom prst="rect">
            <a:avLst/>
          </a:prstGeom>
        </p:spPr>
      </p:pic>
      <p:pic>
        <p:nvPicPr>
          <p:cNvPr id="1026" name="Picture 2" descr="MUSIK is a Stylish, Responsive and Professionally Designed WordPress Theme best suitable for any kinds of #Music &amp; Cinema activity, Bands, #Artist, Singers, Portfolios, App Showcasing and Concert or Festival #website. Download Now!: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10" b="21055"/>
          <a:stretch/>
        </p:blipFill>
        <p:spPr bwMode="auto">
          <a:xfrm>
            <a:off x="4185115" y="5779171"/>
            <a:ext cx="2447063" cy="355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이미지: 밤, 텍스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44" y="6247381"/>
            <a:ext cx="3789639" cy="14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이미지: 콘서트, 밤, 텍스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43" y="4305152"/>
            <a:ext cx="3789639" cy="140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343" y="8235844"/>
            <a:ext cx="3789639" cy="7394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345" y="9491651"/>
            <a:ext cx="1607961" cy="29857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8589" y="9491651"/>
            <a:ext cx="1587390" cy="2985726"/>
          </a:xfrm>
          <a:prstGeom prst="rect">
            <a:avLst/>
          </a:prstGeom>
        </p:spPr>
      </p:pic>
      <p:pic>
        <p:nvPicPr>
          <p:cNvPr id="10" name="Picture 2" descr="MUSIK is a Stylish, Responsive and Professionally Designed WordPress Theme best suitable for any kinds of #Music &amp; Cinema activity, Bands, #Artist, Singers, Portfolios, App Showcasing and Concert or Festival #website. Download Now!: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76"/>
          <a:stretch/>
        </p:blipFill>
        <p:spPr bwMode="auto">
          <a:xfrm>
            <a:off x="4196560" y="711200"/>
            <a:ext cx="2447063" cy="506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2192" y="9740727"/>
            <a:ext cx="2692908" cy="203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Relative,Relativ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70,7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Absolute,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Absolute,No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Absolut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Relative,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2529</TotalTime>
  <Words>378</Words>
  <Application>Microsoft Office PowerPoint</Application>
  <PresentationFormat>사용자 지정</PresentationFormat>
  <Paragraphs>107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예니♡</dc:creator>
  <cp:lastModifiedBy>예니♡</cp:lastModifiedBy>
  <cp:revision>70</cp:revision>
  <dcterms:created xsi:type="dcterms:W3CDTF">2017-03-19T15:04:15Z</dcterms:created>
  <dcterms:modified xsi:type="dcterms:W3CDTF">2017-03-23T01:06:15Z</dcterms:modified>
</cp:coreProperties>
</file>