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4" autoAdjust="0"/>
    <p:restoredTop sz="94660" autoAdjust="0"/>
  </p:normalViewPr>
  <p:slideViewPr>
    <p:cSldViewPr>
      <p:cViewPr varScale="1">
        <p:scale>
          <a:sx n="98" d="100"/>
          <a:sy n="98" d="100"/>
        </p:scale>
        <p:origin x="-90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827523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add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6"/>
            <a:ext cx="2057400" cy="5851528"/>
          </a:xfrm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6"/>
            <a:ext cx="6019799" cy="5851528"/>
          </a:xfrm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/>
            </a:lvl1pPr>
          </a:lstStyle>
          <a:p>
            <a:r>
              <a:t>Click to add title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add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</p:spPr>
        <p:txBody>
          <a:bodyPr/>
          <a:lstStyle>
            <a:lvl1pPr indent="-165100">
              <a:spcBef>
                <a:spcPts val="600"/>
              </a:spcBef>
              <a:defRPr sz="2800"/>
            </a:lvl1pPr>
          </a:lstStyle>
          <a:p>
            <a:r>
              <a:t>Click to add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400" b="1"/>
            </a:lvl1pPr>
          </a:lstStyle>
          <a:p>
            <a:r>
              <a:t>Click to add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4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336042" indent="-136906" defTabSz="896111">
              <a:spcBef>
                <a:spcPts val="600"/>
              </a:spcBef>
              <a:defRPr sz="3136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add title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add title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</a:lstStyle>
          <a:p>
            <a:r>
              <a:t>Click to add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Click to add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13184" y="6406804"/>
            <a:ext cx="273617" cy="264216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1397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1233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101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1625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1625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1625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1625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1625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1625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1494083" y="1268760"/>
            <a:ext cx="626469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>
                <a:solidFill>
                  <a:srgbClr val="404040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월드 디제이 페스티벌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World DJ Festival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WDF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1494083" y="2792102"/>
            <a:ext cx="62646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 b="1">
                <a:solidFill>
                  <a:srgbClr val="404040"/>
                </a:solidFill>
              </a:defRPr>
            </a:lvl1pPr>
          </a:lstStyle>
          <a:p>
            <a:r>
              <a:rPr sz="1400" dirty="0" err="1" smtClean="0"/>
              <a:t>Ver</a:t>
            </a:r>
            <a:r>
              <a:rPr sz="1400" dirty="0" smtClean="0"/>
              <a:t> </a:t>
            </a:r>
            <a:r>
              <a:rPr sz="1400" dirty="0"/>
              <a:t>1.0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2375933276"/>
              </p:ext>
            </p:extLst>
          </p:nvPr>
        </p:nvGraphicFramePr>
        <p:xfrm>
          <a:off x="792430" y="5101118"/>
          <a:ext cx="7668000" cy="12802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07150"/>
                <a:gridCol w="1047625"/>
                <a:gridCol w="4885000"/>
                <a:gridCol w="928225"/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900" b="1" dirty="0"/>
                        <a:t>Version</a:t>
                      </a:r>
                    </a:p>
                  </a:txBody>
                  <a:tcPr marL="45725" marR="45725" marT="45725" marB="45725" anchor="ctr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개정일자</a:t>
                      </a:r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개정내용</a:t>
                      </a:r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/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작성자</a:t>
                      </a:r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rPr lang="en-US" dirty="0" err="1" smtClean="0"/>
                        <a:t>Ver</a:t>
                      </a:r>
                      <a:r>
                        <a:rPr lang="en-US" dirty="0" smtClean="0"/>
                        <a:t> 1.0</a:t>
                      </a:r>
                      <a:endParaRPr dirty="0"/>
                    </a:p>
                  </a:txBody>
                  <a:tcPr marL="45725" marR="45725" marT="45725" marB="45725" anchor="ctr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rPr lang="en-US" dirty="0" smtClean="0"/>
                        <a:t>170410</a:t>
                      </a:r>
                      <a:endParaRPr dirty="0"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smtClean="0"/>
                        <a:t>화면 구성</a:t>
                      </a:r>
                      <a:endParaRPr sz="900" dirty="0"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rPr lang="ko-KR" altLang="en-US" dirty="0" smtClean="0"/>
                        <a:t>강예은</a:t>
                      </a:r>
                      <a:endParaRPr dirty="0"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endParaRPr/>
                    </a:p>
                  </a:txBody>
                  <a:tcPr marL="45725" marR="45725" marT="45725" marB="45725" anchor="ctr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endParaRPr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45725" marR="45725" marT="45725" marB="45725" anchor="ctr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45725" marR="45725" marT="45725" marB="45725" anchor="ctr" horzOverflow="overflow">
                    <a:lnL w="19050"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dirty="0"/>
                    </a:p>
                  </a:txBody>
                  <a:tcPr marL="45725" marR="45725" marT="45725" marB="45725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Downloads\디자인9_FA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6629"/>
            <a:ext cx="4090527" cy="66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20969"/>
            <a:ext cx="69506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⑨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FAQ</a:t>
            </a:r>
          </a:p>
        </p:txBody>
      </p:sp>
      <p:graphicFrame>
        <p:nvGraphicFramePr>
          <p:cNvPr id="6" name="Table 118"/>
          <p:cNvGraphicFramePr/>
          <p:nvPr>
            <p:extLst>
              <p:ext uri="{D42A27DB-BD31-4B8C-83A1-F6EECF244321}">
                <p14:modId xmlns:p14="http://schemas.microsoft.com/office/powerpoint/2010/main" val="3654694284"/>
              </p:ext>
            </p:extLst>
          </p:nvPr>
        </p:nvGraphicFramePr>
        <p:xfrm>
          <a:off x="6732240" y="548680"/>
          <a:ext cx="2107821" cy="48974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5056"/>
                <a:gridCol w="1172765"/>
              </a:tblGrid>
              <a:tr h="2477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Title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800" dirty="0" smtClean="0"/>
                        <a:t>FAQ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rPr lang="en-US" sz="800" b="1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File</a:t>
                      </a:r>
                      <a:r>
                        <a:rPr lang="en-US" sz="800" b="1" baseline="0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Name</a:t>
                      </a:r>
                      <a:endParaRPr sz="800" b="1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800" dirty="0" smtClean="0"/>
                        <a:t>/faq.html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05202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20601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① 메인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② 라인업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③ 라인업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④ 티켓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⑤ 뉴스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⑥ 뉴스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⑦ 갤러리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⑧ 갤러리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⑨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endParaRPr sz="800" b="0" dirty="0"/>
                    </a:p>
                  </a:txBody>
                  <a:tcPr marL="39684" marR="39684" marT="39684" marB="39684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0212" y="1700808"/>
            <a:ext cx="1603963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smtClean="0">
                <a:solidFill>
                  <a:srgbClr val="FFFF00"/>
                </a:solidFill>
              </a:rPr>
              <a:t>화살표 </a:t>
            </a:r>
            <a:r>
              <a:rPr lang="en-US" altLang="ko-KR" sz="800" b="1" dirty="0" smtClean="0">
                <a:solidFill>
                  <a:srgbClr val="FFFF00"/>
                </a:solidFill>
              </a:rPr>
              <a:t>: </a:t>
            </a:r>
            <a:r>
              <a:rPr lang="ko-KR" altLang="en-US" sz="800" b="1" smtClean="0">
                <a:solidFill>
                  <a:srgbClr val="FFFF00"/>
                </a:solidFill>
              </a:rPr>
              <a:t>해당 답변 보이기</a:t>
            </a:r>
            <a:r>
              <a:rPr lang="en-US" altLang="ko-KR" sz="800" b="1" dirty="0" smtClean="0">
                <a:solidFill>
                  <a:srgbClr val="FFFF00"/>
                </a:solidFill>
              </a:rPr>
              <a:t>/</a:t>
            </a:r>
            <a:r>
              <a:rPr lang="ko-KR" altLang="en-US" sz="800" b="1" smtClean="0">
                <a:solidFill>
                  <a:srgbClr val="FFFF00"/>
                </a:solidFill>
              </a:rPr>
              <a:t>숨기기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6701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118"/>
          <p:cNvGraphicFramePr/>
          <p:nvPr>
            <p:extLst>
              <p:ext uri="{D42A27DB-BD31-4B8C-83A1-F6EECF244321}">
                <p14:modId xmlns:p14="http://schemas.microsoft.com/office/powerpoint/2010/main" val="1126604241"/>
              </p:ext>
            </p:extLst>
          </p:nvPr>
        </p:nvGraphicFramePr>
        <p:xfrm>
          <a:off x="6732240" y="548680"/>
          <a:ext cx="2107821" cy="48974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5056"/>
                <a:gridCol w="1172765"/>
              </a:tblGrid>
              <a:tr h="2477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>
                          <a:latin typeface="맑은 고딕" pitchFamily="50" charset="-127"/>
                          <a:ea typeface="맑은 고딕" pitchFamily="50" charset="-127"/>
                        </a:rPr>
                        <a:t>Title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메인 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rPr lang="en-US" sz="800" b="1" dirty="0" smtClean="0">
                          <a:latin typeface="맑은 고딕" pitchFamily="50" charset="-127"/>
                          <a:ea typeface="맑은 고딕" pitchFamily="50" charset="-127"/>
                          <a:cs typeface="+mj-cs"/>
                          <a:sym typeface="Helvetica"/>
                        </a:rPr>
                        <a:t>File</a:t>
                      </a:r>
                      <a:r>
                        <a:rPr lang="en-US" sz="800" b="1" baseline="0" dirty="0" smtClean="0">
                          <a:latin typeface="맑은 고딕" pitchFamily="50" charset="-127"/>
                          <a:ea typeface="맑은 고딕" pitchFamily="50" charset="-127"/>
                          <a:cs typeface="+mj-cs"/>
                          <a:sym typeface="Helvetica"/>
                        </a:rPr>
                        <a:t> Name</a:t>
                      </a:r>
                      <a:endParaRPr sz="800" b="1" dirty="0">
                        <a:latin typeface="맑은 고딕" pitchFamily="50" charset="-127"/>
                        <a:ea typeface="맑은 고딕" pitchFamily="50" charset="-127"/>
                        <a:cs typeface="+mj-cs"/>
                        <a:sym typeface="Helvetica"/>
                      </a:endParaRP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/main.html</a:t>
                      </a:r>
                      <a:endParaRPr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84" marR="39684" marT="39684" marB="3968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05202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20601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① 메인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② 라인업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③ 라인업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④ 티켓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⑤ 뉴스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⑥ 뉴스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⑦ 갤러리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⑧ 갤러리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⑨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</a:txBody>
                  <a:tcPr marL="39684" marR="39684" marT="39684" marB="39684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C:\Users\Administrator\Downloads\디자인1_메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0969"/>
            <a:ext cx="2387151" cy="663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267744" y="116632"/>
            <a:ext cx="2387151" cy="1368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오른쪽 중괄호 22"/>
          <p:cNvSpPr/>
          <p:nvPr/>
        </p:nvSpPr>
        <p:spPr>
          <a:xfrm>
            <a:off x="4680032" y="116633"/>
            <a:ext cx="180000" cy="1368000"/>
          </a:xfrm>
          <a:prstGeom prst="rightBrace">
            <a:avLst>
              <a:gd name="adj1" fmla="val 84205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669828"/>
            <a:ext cx="55559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chemeClr val="bg2"/>
                </a:solidFill>
              </a:rPr>
              <a:t>header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26" name="오른쪽 중괄호 25"/>
          <p:cNvSpPr/>
          <p:nvPr/>
        </p:nvSpPr>
        <p:spPr>
          <a:xfrm>
            <a:off x="4680032" y="116632"/>
            <a:ext cx="180000" cy="216024"/>
          </a:xfrm>
          <a:prstGeom prst="rightBrace">
            <a:avLst>
              <a:gd name="adj1" fmla="val 84205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60032" y="93840"/>
            <a:ext cx="33598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spc="0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Arial"/>
              </a:rPr>
              <a:t>nav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67744" y="1484936"/>
            <a:ext cx="2387151" cy="1224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67744" y="2709056"/>
            <a:ext cx="2387151" cy="1224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67744" y="3933056"/>
            <a:ext cx="2387151" cy="1476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67744" y="5409368"/>
            <a:ext cx="2387151" cy="1332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7" name="오른쪽 중괄호 46"/>
          <p:cNvSpPr/>
          <p:nvPr/>
        </p:nvSpPr>
        <p:spPr>
          <a:xfrm>
            <a:off x="4680032" y="1485841"/>
            <a:ext cx="180000" cy="1223095"/>
          </a:xfrm>
          <a:prstGeom prst="rightBrace">
            <a:avLst>
              <a:gd name="adj1" fmla="val 84205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60032" y="1966584"/>
            <a:ext cx="58605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chemeClr val="bg2"/>
                </a:solidFill>
              </a:rPr>
              <a:t>section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49" name="오른쪽 중괄호 48"/>
          <p:cNvSpPr/>
          <p:nvPr/>
        </p:nvSpPr>
        <p:spPr>
          <a:xfrm>
            <a:off x="4680032" y="2708920"/>
            <a:ext cx="180000" cy="1223095"/>
          </a:xfrm>
          <a:prstGeom prst="rightBrace">
            <a:avLst>
              <a:gd name="adj1" fmla="val 84205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60032" y="3190252"/>
            <a:ext cx="58605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chemeClr val="bg2"/>
                </a:solidFill>
              </a:rPr>
              <a:t>section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51" name="오른쪽 중괄호 50"/>
          <p:cNvSpPr/>
          <p:nvPr/>
        </p:nvSpPr>
        <p:spPr>
          <a:xfrm>
            <a:off x="4700620" y="3933056"/>
            <a:ext cx="180000" cy="1476000"/>
          </a:xfrm>
          <a:prstGeom prst="rightBrace">
            <a:avLst>
              <a:gd name="adj1" fmla="val 84205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80620" y="4540252"/>
            <a:ext cx="58605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chemeClr val="bg2"/>
                </a:solidFill>
              </a:rPr>
              <a:t>section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53" name="오른쪽 중괄호 52"/>
          <p:cNvSpPr/>
          <p:nvPr/>
        </p:nvSpPr>
        <p:spPr>
          <a:xfrm>
            <a:off x="4680032" y="5409057"/>
            <a:ext cx="180000" cy="1188296"/>
          </a:xfrm>
          <a:prstGeom prst="rightBrace">
            <a:avLst>
              <a:gd name="adj1" fmla="val 84205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60032" y="5872401"/>
            <a:ext cx="58605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Arial"/>
              </a:rPr>
              <a:t>section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55" name="오른쪽 중괄호 54"/>
          <p:cNvSpPr/>
          <p:nvPr/>
        </p:nvSpPr>
        <p:spPr>
          <a:xfrm>
            <a:off x="4680032" y="6597908"/>
            <a:ext cx="180000" cy="154865"/>
          </a:xfrm>
          <a:prstGeom prst="rightBrace">
            <a:avLst>
              <a:gd name="adj1" fmla="val 84205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80620" y="6544536"/>
            <a:ext cx="49147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FillTx/>
                <a:sym typeface="Arial"/>
              </a:rPr>
              <a:t>footer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20969"/>
            <a:ext cx="106375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① 메인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홈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93840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①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4728" y="177703"/>
            <a:ext cx="925892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②  ④  ⑤  ⑦  ⑨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40055" y="915703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④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3107" y="1851374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③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88339" y="2395744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②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80271" y="2766555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⑤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29978" y="2997385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⑥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34568" y="4309422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⑦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70854" y="6229312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④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07299" y="6485591"/>
            <a:ext cx="868184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각 사이트로 이동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34806" y="3743063"/>
            <a:ext cx="778416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smtClean="0">
                <a:solidFill>
                  <a:srgbClr val="FFFF00"/>
                </a:solidFill>
              </a:rPr>
              <a:t>최근 뉴스 </a:t>
            </a:r>
            <a:r>
              <a:rPr lang="en-US" altLang="ko-KR" sz="800" b="1" dirty="0" smtClean="0">
                <a:solidFill>
                  <a:srgbClr val="FFFF00"/>
                </a:solidFill>
              </a:rPr>
              <a:t>15</a:t>
            </a:r>
            <a:r>
              <a:rPr lang="ko-KR" altLang="en-US" sz="800" b="1" smtClean="0">
                <a:solidFill>
                  <a:srgbClr val="FFFF00"/>
                </a:solidFill>
              </a:rPr>
              <a:t>개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9422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디자인2_라인업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189"/>
            <a:ext cx="4032448" cy="661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475656" y="116632"/>
            <a:ext cx="4032448" cy="4392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84096" y="440776"/>
            <a:ext cx="3816000" cy="936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83880" y="1484784"/>
            <a:ext cx="1068959" cy="2916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5656" y="4509368"/>
            <a:ext cx="4032448" cy="2232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1680" y="1079160"/>
            <a:ext cx="58605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rgbClr val="00B050"/>
                </a:solidFill>
              </a:rPr>
              <a:t>section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1679" y="4077072"/>
            <a:ext cx="58605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</a:rPr>
              <a:t>section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83880" y="4581128"/>
            <a:ext cx="3816000" cy="1836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91679" y="4653136"/>
            <a:ext cx="45300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sym typeface="Arial"/>
              </a:rPr>
              <a:t>aside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83880" y="6489360"/>
            <a:ext cx="3816000" cy="180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44999" y="6453336"/>
            <a:ext cx="49147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sym typeface="Arial"/>
              </a:rPr>
              <a:t>footer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50" name="오른쪽 중괄호 49"/>
          <p:cNvSpPr/>
          <p:nvPr/>
        </p:nvSpPr>
        <p:spPr>
          <a:xfrm flipH="1">
            <a:off x="1233560" y="121412"/>
            <a:ext cx="144000" cy="4387220"/>
          </a:xfrm>
          <a:prstGeom prst="rightBrace">
            <a:avLst>
              <a:gd name="adj1" fmla="val 84205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2" name="오른쪽 중괄호 51"/>
          <p:cNvSpPr/>
          <p:nvPr/>
        </p:nvSpPr>
        <p:spPr>
          <a:xfrm flipH="1" flipV="1">
            <a:off x="1233560" y="4522046"/>
            <a:ext cx="144000" cy="2212878"/>
          </a:xfrm>
          <a:prstGeom prst="rightBrace">
            <a:avLst>
              <a:gd name="adj1" fmla="val 84205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7504" y="120969"/>
            <a:ext cx="87299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라인업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Table 118"/>
          <p:cNvGraphicFramePr/>
          <p:nvPr>
            <p:extLst>
              <p:ext uri="{D42A27DB-BD31-4B8C-83A1-F6EECF244321}">
                <p14:modId xmlns:p14="http://schemas.microsoft.com/office/powerpoint/2010/main" val="4238916229"/>
              </p:ext>
            </p:extLst>
          </p:nvPr>
        </p:nvGraphicFramePr>
        <p:xfrm>
          <a:off x="6732240" y="548680"/>
          <a:ext cx="2107821" cy="48974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5056"/>
                <a:gridCol w="1172765"/>
              </a:tblGrid>
              <a:tr h="2477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Title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ko-KR" altLang="en-US" sz="800" dirty="0" smtClean="0"/>
                        <a:t>라인업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rPr lang="en-US" sz="800" b="1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File</a:t>
                      </a:r>
                      <a:r>
                        <a:rPr lang="en-US" sz="800" b="1" baseline="0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Name</a:t>
                      </a:r>
                      <a:endParaRPr sz="800" b="1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800" dirty="0" smtClean="0"/>
                        <a:t>/lineup.html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05202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20601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① 메인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② 라인업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③ 라인업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④ 티켓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⑤ 뉴스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⑥ 뉴스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⑦ 갤러리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⑧ 갤러리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⑨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endParaRPr sz="800" b="0" dirty="0"/>
                    </a:p>
                  </a:txBody>
                  <a:tcPr marL="39684" marR="39684" marT="39684" marB="39684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1583880" y="188640"/>
            <a:ext cx="3816000" cy="180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9912" y="147836"/>
            <a:ext cx="428962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rgbClr val="00B05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00B050"/>
                </a:solidFill>
              </a:rPr>
              <a:t>nav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10953" y="1484784"/>
            <a:ext cx="2688927" cy="2916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18752" y="4077072"/>
            <a:ext cx="586056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</a:rPr>
              <a:t>section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55976" y="2276872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③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94941" y="1754524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③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97381" y="1610396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②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9914" y="2184218"/>
            <a:ext cx="31514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rgbClr val="FF0000"/>
                </a:solidFill>
              </a:rPr>
              <a:t>div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9914" y="5499128"/>
            <a:ext cx="31514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 smtClean="0">
                <a:solidFill>
                  <a:srgbClr val="FF0000"/>
                </a:solidFill>
              </a:rPr>
              <a:t>div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84524" y="143056"/>
            <a:ext cx="55559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1" i="0" u="none" strike="noStrike" cap="none" spc="0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uFillTx/>
                <a:sym typeface="Arial"/>
              </a:rPr>
              <a:t>header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47664" y="-99392"/>
            <a:ext cx="430565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rgbClr val="00B050"/>
                </a:solidFill>
              </a:rPr>
              <a:t>body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77134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ownloads\디자인3_라인업_상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6631"/>
            <a:ext cx="3261409" cy="66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7504" y="120969"/>
            <a:ext cx="12945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③ 라인업 상세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1" name="Table 118"/>
          <p:cNvGraphicFramePr/>
          <p:nvPr>
            <p:extLst>
              <p:ext uri="{D42A27DB-BD31-4B8C-83A1-F6EECF244321}">
                <p14:modId xmlns:p14="http://schemas.microsoft.com/office/powerpoint/2010/main" val="1351169923"/>
              </p:ext>
            </p:extLst>
          </p:nvPr>
        </p:nvGraphicFramePr>
        <p:xfrm>
          <a:off x="6732240" y="548680"/>
          <a:ext cx="2107821" cy="48974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5056"/>
                <a:gridCol w="1172765"/>
              </a:tblGrid>
              <a:tr h="2477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Title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ko-KR" altLang="en-US" sz="800" dirty="0" smtClean="0"/>
                        <a:t>라인업 상세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rPr lang="en-US" sz="800" b="1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File</a:t>
                      </a:r>
                      <a:r>
                        <a:rPr lang="en-US" sz="800" b="1" baseline="0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Name</a:t>
                      </a:r>
                      <a:endParaRPr sz="800" b="1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800" dirty="0" smtClean="0"/>
                        <a:t>/lineup/ac</a:t>
                      </a:r>
                      <a:r>
                        <a:rPr lang="en-US" sz="800" baseline="0" dirty="0" smtClean="0"/>
                        <a:t>_slater</a:t>
                      </a:r>
                      <a:r>
                        <a:rPr lang="en-US" sz="800" dirty="0" smtClean="0"/>
                        <a:t>.html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05202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20601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① 메인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② 라인업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③ 라인업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④ 티켓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⑤ 뉴스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⑥ 뉴스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⑦ 갤러리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⑧ 갤러리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⑨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endParaRPr sz="800" b="0" dirty="0"/>
                    </a:p>
                  </a:txBody>
                  <a:tcPr marL="39684" marR="39684" marT="39684" marB="39684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11960" y="4509120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③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715" y="4509120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②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85615" y="1340768"/>
            <a:ext cx="868184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각 사이트로 이동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23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ownloads\디자인4_티켓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440" y="116631"/>
            <a:ext cx="4032664" cy="66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20969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④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티켓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Table 118"/>
          <p:cNvGraphicFramePr/>
          <p:nvPr>
            <p:extLst>
              <p:ext uri="{D42A27DB-BD31-4B8C-83A1-F6EECF244321}">
                <p14:modId xmlns:p14="http://schemas.microsoft.com/office/powerpoint/2010/main" val="2757994018"/>
              </p:ext>
            </p:extLst>
          </p:nvPr>
        </p:nvGraphicFramePr>
        <p:xfrm>
          <a:off x="6732240" y="548680"/>
          <a:ext cx="2107821" cy="48974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5056"/>
                <a:gridCol w="1172765"/>
              </a:tblGrid>
              <a:tr h="2477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Title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ko-KR" altLang="en-US" sz="800" dirty="0" smtClean="0"/>
                        <a:t>티켓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rPr lang="en-US" sz="800" b="1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File</a:t>
                      </a:r>
                      <a:r>
                        <a:rPr lang="en-US" sz="800" b="1" baseline="0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Name</a:t>
                      </a:r>
                      <a:endParaRPr sz="800" b="1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800" dirty="0" smtClean="0"/>
                        <a:t>/tickets.html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05202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20601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① 메인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② 라인업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③ 라인업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④ 티켓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⑤ 뉴스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⑥ 뉴스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⑦ 갤러리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⑧ 갤러리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⑨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endParaRPr sz="800" b="0" dirty="0"/>
                    </a:p>
                  </a:txBody>
                  <a:tcPr marL="39684" marR="39684" marT="39684" marB="39684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67944" y="1772816"/>
            <a:ext cx="868184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각 사이트로 이동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475440" y="116632"/>
            <a:ext cx="4032448" cy="1368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583880" y="440776"/>
            <a:ext cx="3816000" cy="972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83664" y="1556792"/>
            <a:ext cx="3816000" cy="2844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440" y="4509368"/>
            <a:ext cx="4032448" cy="1980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91464" y="1079160"/>
            <a:ext cx="96115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solidFill>
                  <a:srgbClr val="00B050"/>
                </a:solidFill>
              </a:rPr>
              <a:t>div .contents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463" y="4077072"/>
            <a:ext cx="96115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solidFill>
                  <a:srgbClr val="00B050"/>
                </a:solidFill>
              </a:rPr>
              <a:t>d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iv .contents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75440" y="1484784"/>
            <a:ext cx="4032448" cy="3024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475656" y="6489384"/>
            <a:ext cx="4032448" cy="252000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83664" y="4581128"/>
            <a:ext cx="3816000" cy="1800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1463" y="4653136"/>
            <a:ext cx="96115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solidFill>
                  <a:srgbClr val="00B050"/>
                </a:solidFill>
              </a:rPr>
              <a:t>d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iv .contents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83664" y="6525344"/>
            <a:ext cx="3816000" cy="180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4783" y="6479760"/>
            <a:ext cx="96115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solidFill>
                  <a:srgbClr val="00B050"/>
                </a:solidFill>
              </a:rPr>
              <a:t>d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iv .contents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83664" y="188640"/>
            <a:ext cx="3816000" cy="180000"/>
          </a:xfrm>
          <a:prstGeom prst="rect">
            <a:avLst/>
          </a:prstGeom>
          <a:noFill/>
          <a:ln w="28575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43191" y="143056"/>
            <a:ext cx="961159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solidFill>
                  <a:srgbClr val="00B050"/>
                </a:solidFill>
              </a:rPr>
              <a:t>d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iv .contents</a:t>
            </a:r>
            <a:endParaRPr kumimoji="0" lang="ko-KR" altLang="en-US" sz="1100" b="1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9704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ownloads\디자인5_뉴스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631"/>
            <a:ext cx="3140616" cy="66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20969"/>
            <a:ext cx="6934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⑤ 뉴스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Table 118"/>
          <p:cNvGraphicFramePr/>
          <p:nvPr>
            <p:extLst>
              <p:ext uri="{D42A27DB-BD31-4B8C-83A1-F6EECF244321}">
                <p14:modId xmlns:p14="http://schemas.microsoft.com/office/powerpoint/2010/main" val="2925474934"/>
              </p:ext>
            </p:extLst>
          </p:nvPr>
        </p:nvGraphicFramePr>
        <p:xfrm>
          <a:off x="6732240" y="548680"/>
          <a:ext cx="2107821" cy="48974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5056"/>
                <a:gridCol w="1172765"/>
              </a:tblGrid>
              <a:tr h="2477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Title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ko-KR" altLang="en-US" sz="800" dirty="0" smtClean="0"/>
                        <a:t>뉴스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rPr lang="en-US" sz="800" b="1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File</a:t>
                      </a:r>
                      <a:r>
                        <a:rPr lang="en-US" sz="800" b="1" baseline="0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Name</a:t>
                      </a:r>
                      <a:endParaRPr sz="800" b="1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800" dirty="0" smtClean="0"/>
                        <a:t>/news.html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05202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20601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① 메인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② 라인업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③ 라인업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④ 티켓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⑤ 뉴스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⑥ 뉴스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⑦ 갤러리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⑧ 갤러리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⑨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endParaRPr sz="800" b="0" dirty="0"/>
                    </a:p>
                  </a:txBody>
                  <a:tcPr marL="39684" marR="39684" marT="39684" marB="39684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43808" y="1556792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⑥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888" y="1196752"/>
            <a:ext cx="1175961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err="1" smtClean="0">
                <a:solidFill>
                  <a:srgbClr val="FFFF00"/>
                </a:solidFill>
              </a:rPr>
              <a:t>카테고리별로</a:t>
            </a:r>
            <a:r>
              <a:rPr lang="ko-KR" altLang="en-US" sz="800" b="1" dirty="0" smtClean="0">
                <a:solidFill>
                  <a:srgbClr val="FFFF00"/>
                </a:solidFill>
              </a:rPr>
              <a:t> 뉴스 정렬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4797152"/>
            <a:ext cx="964365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smtClean="0">
                <a:solidFill>
                  <a:srgbClr val="FFFF00"/>
                </a:solidFill>
              </a:rPr>
              <a:t>페이지 이동</a:t>
            </a:r>
            <a:r>
              <a:rPr lang="en-US" altLang="ko-KR" sz="800" b="1" dirty="0" smtClean="0">
                <a:solidFill>
                  <a:srgbClr val="FFFF00"/>
                </a:solidFill>
              </a:rPr>
              <a:t>(9</a:t>
            </a:r>
            <a:r>
              <a:rPr lang="ko-KR" altLang="en-US" sz="800" b="1" smtClean="0">
                <a:solidFill>
                  <a:srgbClr val="FFFF00"/>
                </a:solidFill>
              </a:rPr>
              <a:t>개씩</a:t>
            </a:r>
            <a:r>
              <a:rPr lang="en-US" altLang="ko-KR" sz="800" b="1" dirty="0" smtClean="0">
                <a:solidFill>
                  <a:srgbClr val="FFFF00"/>
                </a:solidFill>
              </a:rPr>
              <a:t>)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1668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ownloads\디자인6_뉴스_상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6630"/>
            <a:ext cx="3140616" cy="66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20969"/>
            <a:ext cx="11150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⑥ 뉴스 상세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Table 118"/>
          <p:cNvGraphicFramePr/>
          <p:nvPr>
            <p:extLst>
              <p:ext uri="{D42A27DB-BD31-4B8C-83A1-F6EECF244321}">
                <p14:modId xmlns:p14="http://schemas.microsoft.com/office/powerpoint/2010/main" val="452305299"/>
              </p:ext>
            </p:extLst>
          </p:nvPr>
        </p:nvGraphicFramePr>
        <p:xfrm>
          <a:off x="6732240" y="548680"/>
          <a:ext cx="2107821" cy="48974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5056"/>
                <a:gridCol w="1172765"/>
              </a:tblGrid>
              <a:tr h="2477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Title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ko-KR" altLang="en-US" sz="800" dirty="0" smtClean="0"/>
                        <a:t>뉴스 상세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rPr lang="en-US" sz="800" b="1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File</a:t>
                      </a:r>
                      <a:r>
                        <a:rPr lang="en-US" sz="800" b="1" baseline="0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Name</a:t>
                      </a:r>
                      <a:endParaRPr sz="800" b="1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800" dirty="0" smtClean="0"/>
                        <a:t>/news/22.html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05202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20601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① 메인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② 라인업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③ 라인업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④ 티켓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⑤ 뉴스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⑥ 뉴스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⑦ 갤러리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⑧ 갤러리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⑨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endParaRPr sz="800" b="0" dirty="0"/>
                    </a:p>
                  </a:txBody>
                  <a:tcPr marL="39684" marR="39684" marT="39684" marB="39684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196752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⑤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3808" y="4437112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⑥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7659" y="4437112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⑥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9045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ownloads\디자인7_갤러리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629"/>
            <a:ext cx="3870225" cy="66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20969"/>
            <a:ext cx="87299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⑦ 갤러리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Table 118"/>
          <p:cNvGraphicFramePr/>
          <p:nvPr>
            <p:extLst>
              <p:ext uri="{D42A27DB-BD31-4B8C-83A1-F6EECF244321}">
                <p14:modId xmlns:p14="http://schemas.microsoft.com/office/powerpoint/2010/main" val="3595549249"/>
              </p:ext>
            </p:extLst>
          </p:nvPr>
        </p:nvGraphicFramePr>
        <p:xfrm>
          <a:off x="6732240" y="548680"/>
          <a:ext cx="2107821" cy="48974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5056"/>
                <a:gridCol w="1172765"/>
              </a:tblGrid>
              <a:tr h="2477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Title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ko-KR" altLang="en-US" sz="800" dirty="0" smtClean="0"/>
                        <a:t>갤러리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rPr lang="en-US" sz="800" b="1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File</a:t>
                      </a:r>
                      <a:r>
                        <a:rPr lang="en-US" sz="800" b="1" baseline="0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Name</a:t>
                      </a:r>
                      <a:endParaRPr sz="800" b="1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800" dirty="0" smtClean="0"/>
                        <a:t>/gallery.html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05202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20601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① 메인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② 라인업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③ 라인업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④ 티켓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⑤ 뉴스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⑥ 뉴스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⑦ 갤러리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⑧ 갤러리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⑨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endParaRPr sz="800" b="0" dirty="0"/>
                    </a:p>
                  </a:txBody>
                  <a:tcPr marL="39684" marR="39684" marT="39684" marB="39684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35896" y="1844824"/>
            <a:ext cx="207747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900" b="1" dirty="0" smtClean="0">
                <a:solidFill>
                  <a:srgbClr val="FFFF00"/>
                </a:solidFill>
              </a:rPr>
              <a:t>⑧</a:t>
            </a:r>
            <a:endParaRPr kumimoji="0" lang="ko-KR" altLang="en-US" sz="9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9872" y="4193068"/>
            <a:ext cx="925892" cy="2154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3</a:t>
            </a:r>
            <a:r>
              <a:rPr kumimoji="0" lang="ko-KR" altLang="en-US" sz="800" b="1" i="0" u="none" strike="noStrike" cap="none" spc="0" normalizeH="0" baseline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줄씩 이미지 로드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7892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istrator\Downloads\디자인8_갤러리_상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629"/>
            <a:ext cx="3870225" cy="66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120969"/>
            <a:ext cx="129458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⑧ 갤러리 상세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Table 118"/>
          <p:cNvGraphicFramePr/>
          <p:nvPr>
            <p:extLst>
              <p:ext uri="{D42A27DB-BD31-4B8C-83A1-F6EECF244321}">
                <p14:modId xmlns:p14="http://schemas.microsoft.com/office/powerpoint/2010/main" val="3255284302"/>
              </p:ext>
            </p:extLst>
          </p:nvPr>
        </p:nvGraphicFramePr>
        <p:xfrm>
          <a:off x="6732240" y="548680"/>
          <a:ext cx="2107821" cy="489741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35056"/>
                <a:gridCol w="1172765"/>
              </a:tblGrid>
              <a:tr h="2477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Title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ko-KR" altLang="en-US" sz="800" dirty="0" smtClean="0"/>
                        <a:t>갤러리 상세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38411">
                <a:tc>
                  <a:txBody>
                    <a:bodyPr/>
                    <a:lstStyle/>
                    <a:p>
                      <a:pPr algn="ctr">
                        <a:defRPr sz="800" b="1"/>
                      </a:pPr>
                      <a:r>
                        <a:rPr lang="en-US" sz="800" b="1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File</a:t>
                      </a:r>
                      <a:r>
                        <a:rPr lang="en-US" sz="800" b="1" baseline="0" dirty="0" smtClean="0">
                          <a:latin typeface="+mj-lt"/>
                          <a:ea typeface="+mj-ea"/>
                          <a:cs typeface="+mj-cs"/>
                          <a:sym typeface="Helvetica"/>
                        </a:rPr>
                        <a:t> Name</a:t>
                      </a:r>
                      <a:endParaRPr sz="800" b="1" dirty="0">
                        <a:latin typeface="+mj-lt"/>
                        <a:ea typeface="+mj-ea"/>
                        <a:cs typeface="+mj-cs"/>
                        <a:sym typeface="Helvetica"/>
                      </a:endParaRP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800" dirty="0" smtClean="0"/>
                        <a:t>/gallery.html</a:t>
                      </a:r>
                      <a:endParaRPr sz="800" dirty="0"/>
                    </a:p>
                  </a:txBody>
                  <a:tcPr marL="39684" marR="39684" marT="39684" marB="39684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</a:tr>
              <a:tr h="205202"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800" b="1" dirty="0"/>
                        <a:t>Description</a:t>
                      </a:r>
                    </a:p>
                  </a:txBody>
                  <a:tcPr marL="39684" marR="39684" marT="39684" marB="39684" anchor="ctr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  <a:tr h="420601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① 메인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smtClean="0"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② 라인업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③ 라인업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④ 티켓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⑤ 뉴스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⑥ 뉴스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⑦ 갤러리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⑧ 갤러리 상세</a:t>
                      </a:r>
                      <a:endParaRPr lang="en-US" altLang="ko-KR" sz="8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r>
                        <a:rPr lang="ko-KR" altLang="en-US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⑨ </a:t>
                      </a:r>
                      <a:r>
                        <a:rPr lang="en-US" altLang="ko-KR" sz="8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  <a:p>
                      <a:pPr algn="l">
                        <a:lnSpc>
                          <a:spcPct val="150000"/>
                        </a:lnSpc>
                        <a:defRPr sz="1000" b="1"/>
                      </a:pPr>
                      <a:endParaRPr sz="800" b="0" dirty="0"/>
                    </a:p>
                  </a:txBody>
                  <a:tcPr marL="39684" marR="39684" marT="39684" marB="39684" horzOverflow="overflow">
                    <a:lnL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6896" y="1556792"/>
            <a:ext cx="139877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 smtClean="0">
                <a:solidFill>
                  <a:srgbClr val="FFFF00"/>
                </a:solidFill>
              </a:rPr>
              <a:t>화살표 </a:t>
            </a:r>
            <a:r>
              <a:rPr lang="en-US" altLang="ko-KR" sz="800" b="1" dirty="0" smtClean="0">
                <a:solidFill>
                  <a:srgbClr val="FFFF00"/>
                </a:solidFill>
              </a:rPr>
              <a:t>: </a:t>
            </a:r>
            <a:r>
              <a:rPr lang="ko-KR" altLang="en-US" sz="800" b="1" smtClean="0">
                <a:solidFill>
                  <a:srgbClr val="FFFF00"/>
                </a:solidFill>
              </a:rPr>
              <a:t>전</a:t>
            </a:r>
            <a:r>
              <a:rPr lang="en-US" altLang="ko-KR" sz="800" b="1" dirty="0" smtClean="0">
                <a:solidFill>
                  <a:srgbClr val="FFFF00"/>
                </a:solidFill>
              </a:rPr>
              <a:t>/</a:t>
            </a:r>
            <a:r>
              <a:rPr lang="ko-KR" altLang="en-US" sz="800" b="1" smtClean="0">
                <a:solidFill>
                  <a:srgbClr val="FFFF00"/>
                </a:solidFill>
              </a:rPr>
              <a:t>후 사진으로 이동</a:t>
            </a:r>
            <a:endParaRPr lang="en-US" altLang="ko-KR" sz="800" b="1" dirty="0" smtClean="0">
              <a:solidFill>
                <a:srgbClr val="FFFF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sym typeface="Arial"/>
              </a:rPr>
              <a:t>이외 영역 </a:t>
            </a:r>
            <a:r>
              <a:rPr kumimoji="0" lang="en-US" altLang="ko-KR" sz="800" b="1" i="0" u="none" strike="noStrike" cap="none" spc="0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sym typeface="Arial"/>
              </a:rPr>
              <a:t>: </a:t>
            </a:r>
            <a:r>
              <a:rPr kumimoji="0" lang="ko-KR" altLang="en-US" sz="800" b="1" i="0" u="none" strike="noStrike" cap="none" spc="0" normalizeH="0" baseline="0" smtClean="0">
                <a:ln>
                  <a:noFill/>
                </a:ln>
                <a:solidFill>
                  <a:srgbClr val="FFFF00"/>
                </a:solidFill>
                <a:effectLst/>
                <a:uFillTx/>
                <a:sym typeface="Arial"/>
              </a:rPr>
              <a:t>팝업 닫기</a:t>
            </a:r>
            <a:endParaRPr kumimoji="0" lang="ko-KR" altLang="en-US" sz="800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1835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432</Words>
  <Application>Microsoft Office PowerPoint</Application>
  <PresentationFormat>화면 슬라이드 쇼(4:3)</PresentationFormat>
  <Paragraphs>197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Customer</cp:lastModifiedBy>
  <cp:revision>43</cp:revision>
  <dcterms:modified xsi:type="dcterms:W3CDTF">2017-04-11T04:32:37Z</dcterms:modified>
</cp:coreProperties>
</file>