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914" r:id="rId39"/>
    <p:sldId id="915" r:id="rId40"/>
    <p:sldId id="916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78" d="100"/>
          <a:sy n="78" d="100"/>
        </p:scale>
        <p:origin x="1793" y="29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2022-10-30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시큐리티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82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0" dirty="0"/>
              <a:t>권한이 부여된 사용자만이 웹 자원에 접근할 수 있도록 이름을 설정하는 요소로 형식은 다음과 같음</a:t>
            </a:r>
            <a:endParaRPr lang="en-US" altLang="ko-KR" b="0" dirty="0"/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/>
              <a:t>&gt;</a:t>
            </a:r>
            <a:r>
              <a:rPr lang="ko-KR" altLang="en-US" b="0" dirty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이름을 </a:t>
            </a:r>
            <a:br>
              <a:rPr lang="en-US" altLang="ko-KR" b="0" dirty="0"/>
            </a:br>
            <a:r>
              <a:rPr lang="ko-KR" altLang="en-US" b="0" dirty="0"/>
              <a:t>지정</a:t>
            </a:r>
            <a:endParaRPr lang="en-US" altLang="ko-KR" b="0" dirty="0"/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요소를 생략하면 웹 서버는 사용자 인증을 요구하지 않고 사용자의 요청을 승인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645024"/>
            <a:ext cx="8267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1124744"/>
            <a:ext cx="8353425" cy="19621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3" y="3356992"/>
            <a:ext cx="8277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/>
              <a:t>&lt;user-data-constraint&gt;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클라이언트와 서버 간에 데이터를 전송할 때 데이터를 보호하는 방법을 설정하는 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17879"/>
            <a:ext cx="8267700" cy="123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29134"/>
            <a:ext cx="69056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315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ko-KR" altLang="en-US" b="0" dirty="0"/>
              <a:t>인증 처리를 위한 로그인 페이지나 오류 페이지를 호출하는 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인증 관련 내용을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828675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53056"/>
            <a:ext cx="5867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웹 애플리케이션의 인증 처리 기법을 설정하는 요소</a:t>
            </a:r>
            <a:endParaRPr lang="en-US" altLang="ko-KR" b="0" dirty="0"/>
          </a:p>
          <a:p>
            <a:pPr lvl="2"/>
            <a:r>
              <a:rPr lang="ko-KR" altLang="en-US" b="0" dirty="0"/>
              <a:t>인증 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하나를 </a:t>
            </a:r>
            <a:br>
              <a:rPr lang="en-US" altLang="ko-KR" b="0" dirty="0"/>
            </a:br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4" y="2772060"/>
            <a:ext cx="7825308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4" y="3573016"/>
            <a:ext cx="7769299" cy="27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411" y="3068960"/>
            <a:ext cx="82772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" y="1052736"/>
            <a:ext cx="8286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39909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1" y="3501008"/>
            <a:ext cx="8315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기본 인증의 영역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표시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아무런 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문서화하는 데 일반적으로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" y="3861048"/>
            <a:ext cx="83153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9" y="4768158"/>
            <a:ext cx="838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페이지의 보안 처리하기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" y="4293096"/>
            <a:ext cx="7924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/>
              <a:t>&lt;form-login-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인증 처리를 위한 로그인 및 오류 페이지를 설정하는 요소</a:t>
            </a:r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 처리 기법으로 설정되었을 때 사용</a:t>
            </a:r>
            <a:endParaRPr lang="en-US" altLang="ko-KR" b="0" dirty="0"/>
          </a:p>
          <a:p>
            <a:pPr lvl="2"/>
            <a:r>
              <a:rPr lang="en-US" altLang="ko-KR" b="0" dirty="0"/>
              <a:t>&lt;form-</a:t>
            </a:r>
            <a:r>
              <a:rPr lang="en-US" altLang="ko-KR" b="0" dirty="0" err="1"/>
              <a:t>loginpage</a:t>
            </a:r>
            <a:r>
              <a:rPr lang="en-US" altLang="ko-KR" b="0" dirty="0"/>
              <a:t>&gt;, &lt;form-error-page&gt; </a:t>
            </a:r>
            <a:r>
              <a:rPr lang="ko-KR" altLang="en-US" b="0" dirty="0"/>
              <a:t>등의 하위 요소로 구성됨</a:t>
            </a:r>
            <a:endParaRPr lang="en-US" altLang="ko-KR" b="0" dirty="0"/>
          </a:p>
          <a:p>
            <a:pPr lvl="2"/>
            <a:r>
              <a:rPr lang="ko-KR" altLang="en-US" b="0" dirty="0"/>
              <a:t>로그인 및 오류 페이지의 경로는 웹 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01008"/>
            <a:ext cx="8258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5314950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6" y="2924944"/>
            <a:ext cx="833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2" y="1230752"/>
            <a:ext cx="818197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23" r="-1"/>
          <a:stretch/>
        </p:blipFill>
        <p:spPr>
          <a:xfrm>
            <a:off x="322217" y="2042365"/>
            <a:ext cx="8381147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9664"/>
            <a:ext cx="8420100" cy="5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9918" y="980728"/>
            <a:ext cx="8353425" cy="36480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3629026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81" y="5157192"/>
            <a:ext cx="29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43902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7724155" cy="49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80728"/>
            <a:ext cx="834390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71503"/>
            <a:ext cx="2638095" cy="190476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365104"/>
            <a:ext cx="3009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33537"/>
            <a:ext cx="8315325" cy="359092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04864"/>
            <a:ext cx="3009524" cy="1142857"/>
          </a:xfrm>
        </p:spPr>
      </p:pic>
    </p:spTree>
    <p:extLst>
      <p:ext uri="{BB962C8B-B14F-4D97-AF65-F5344CB8AC3E}">
        <p14:creationId xmlns:p14="http://schemas.microsoft.com/office/powerpoint/2010/main" val="155615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security)</a:t>
            </a:r>
          </a:p>
          <a:p>
            <a:pPr lvl="1"/>
            <a:r>
              <a:rPr lang="ko-KR" altLang="en-US" b="0" dirty="0"/>
              <a:t>웹 애플리케이션의 보안을 위해 코드를 작성하여 사용자의 권한 부여를 처리하는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/>
              <a:t>않을때</a:t>
            </a:r>
            <a:r>
              <a:rPr lang="ko-KR" altLang="en-US" b="0" dirty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96952"/>
            <a:ext cx="8334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endParaRPr lang="en-US" altLang="ko-KR" dirty="0"/>
          </a:p>
          <a:p>
            <a:pPr lvl="1"/>
            <a:r>
              <a:rPr lang="ko-KR" altLang="en-US" b="0" dirty="0"/>
              <a:t>허가된 사용자만이 특정 웹 페이지에 접근할 수 있도록 제한하는 보안 기능</a:t>
            </a:r>
            <a:endParaRPr lang="en-US" altLang="ko-KR" b="0" dirty="0"/>
          </a:p>
          <a:p>
            <a:pPr lvl="1"/>
            <a:r>
              <a:rPr lang="ko-KR" altLang="en-US" b="0" dirty="0"/>
              <a:t>사용자가 권한이 없는 데이터에 접근하는 것을 막거나 웹 공격자가 전송데이터를 중간에 가로채는 것을 방지하는 등 중요한 역할</a:t>
            </a:r>
            <a:endParaRPr lang="en-US" altLang="ko-KR" b="0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(authentication) </a:t>
            </a:r>
          </a:p>
          <a:p>
            <a:pPr lvl="2"/>
            <a:r>
              <a:rPr lang="ko-KR" altLang="en-US" dirty="0"/>
              <a:t>사용자가 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사용자의 이름과 암호를 확인하여 수행</a:t>
            </a:r>
            <a:endParaRPr lang="en-US" altLang="ko-KR" dirty="0"/>
          </a:p>
          <a:p>
            <a:pPr lvl="1"/>
            <a:r>
              <a:rPr lang="ko-KR" altLang="en-US" dirty="0"/>
              <a:t>권한 부여</a:t>
            </a:r>
            <a:r>
              <a:rPr lang="en-US" altLang="ko-KR" dirty="0"/>
              <a:t>(authorization)</a:t>
            </a:r>
          </a:p>
          <a:p>
            <a:pPr lvl="2"/>
            <a:r>
              <a:rPr lang="ko-KR" altLang="en-US" dirty="0"/>
              <a:t>특정 사용자가 해당 페이지에 접근할 수 있는지 확인하여 승인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4" y="5229200"/>
            <a:ext cx="7643192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66"/>
            <a:ext cx="8191500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4" y="1608577"/>
            <a:ext cx="8191500" cy="52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9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0525" y="931818"/>
            <a:ext cx="8285931" cy="5450066"/>
            <a:chOff x="390525" y="836712"/>
            <a:chExt cx="8362950" cy="5810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446293"/>
              <a:ext cx="8362950" cy="42005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53" y="836712"/>
              <a:ext cx="8315325" cy="1933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2" y="2441657"/>
            <a:ext cx="2904762" cy="190476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55" y="4411651"/>
            <a:ext cx="3438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40768"/>
            <a:ext cx="8096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192771" cy="2496326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2976"/>
            <a:ext cx="4192771" cy="29181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84784"/>
            <a:ext cx="5003837" cy="40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웹 서버에 사용자와 역할 설정하기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52736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41431"/>
            <a:ext cx="8410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70343" y="1412776"/>
            <a:ext cx="5950538" cy="5346010"/>
            <a:chOff x="853711" y="1251342"/>
            <a:chExt cx="5527198" cy="56917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43" y="1251342"/>
              <a:ext cx="5410428" cy="2330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11" y="3546889"/>
              <a:ext cx="5527198" cy="3396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4894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로그인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0075" y="1340768"/>
            <a:ext cx="7356301" cy="5328592"/>
            <a:chOff x="414337" y="1412776"/>
            <a:chExt cx="8315325" cy="78577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1412776"/>
              <a:ext cx="8315325" cy="1276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564904"/>
              <a:ext cx="7505700" cy="670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47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0936" y="1052736"/>
            <a:ext cx="8017759" cy="5715000"/>
            <a:chOff x="197410" y="284243"/>
            <a:chExt cx="8296275" cy="66772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10" y="4885019"/>
              <a:ext cx="8296275" cy="20764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60" y="284243"/>
              <a:ext cx="8086725" cy="494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987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137320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로그인 인증 실패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0286"/>
            <a:ext cx="8353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로그아웃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9" y="1052736"/>
            <a:ext cx="8191500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4812" y="2354373"/>
            <a:ext cx="8315325" cy="2533917"/>
            <a:chOff x="404812" y="2354373"/>
            <a:chExt cx="8315325" cy="25339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2354373"/>
              <a:ext cx="8296275" cy="123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12" y="3583365"/>
              <a:ext cx="831532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3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서버에 역할과 사용자 구성하기</a:t>
            </a:r>
            <a:endParaRPr lang="en-US" altLang="ko-KR" dirty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내의 </a:t>
            </a:r>
            <a:r>
              <a:rPr lang="en-US" altLang="ko-KR" b="0" dirty="0"/>
              <a:t>tomcat-users.xml </a:t>
            </a:r>
            <a:r>
              <a:rPr lang="ko-KR" altLang="en-US" b="0" dirty="0"/>
              <a:t>파일</a:t>
            </a:r>
            <a:endParaRPr lang="en-US" altLang="ko-KR" b="0" dirty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/>
              <a:t>role1</a:t>
            </a:r>
            <a:r>
              <a:rPr lang="ko-KR" altLang="en-US" b="0" dirty="0"/>
              <a:t>을 가지고</a:t>
            </a:r>
            <a:r>
              <a:rPr lang="en-US" altLang="ko-KR" b="0" dirty="0"/>
              <a:t>, </a:t>
            </a:r>
          </a:p>
          <a:p>
            <a:pPr lvl="2"/>
            <a:r>
              <a:rPr lang="en-US" altLang="ko-KR" b="0" dirty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/>
              <a:t>매핑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94551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293101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30043"/>
            <a:ext cx="8324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05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security)</a:t>
            </a:r>
          </a:p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수행하는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웹 애플리케이션의 보안을 달성하기 위해 별도의 코드를 작성할 필요 없이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사용자가 웹 페이지에 접근할 수 있게 함</a:t>
            </a:r>
            <a:r>
              <a:rPr lang="en-US" altLang="ko-KR" b="0" dirty="0"/>
              <a:t>. </a:t>
            </a:r>
          </a:p>
          <a:p>
            <a:pPr lvl="2"/>
            <a:r>
              <a:rPr lang="en-US" altLang="ko-KR" b="0" dirty="0"/>
              <a:t>web.xml </a:t>
            </a:r>
            <a:r>
              <a:rPr lang="ko-KR" altLang="en-US" b="0" dirty="0"/>
              <a:t>파일에는 보안 역할</a:t>
            </a:r>
            <a:r>
              <a:rPr lang="en-US" altLang="ko-KR" b="0" dirty="0"/>
              <a:t>, </a:t>
            </a:r>
            <a:r>
              <a:rPr lang="ko-KR" altLang="en-US" b="0" dirty="0"/>
              <a:t>보안 제약 사항</a:t>
            </a:r>
            <a:r>
              <a:rPr lang="en-US" altLang="ko-KR" b="0" dirty="0"/>
              <a:t>, </a:t>
            </a:r>
            <a:r>
              <a:rPr lang="ko-KR" altLang="en-US" b="0" dirty="0"/>
              <a:t>인증 처리 등을 설정하여 보안을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  <a:endParaRPr lang="en-US" altLang="ko-KR" dirty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요소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88716"/>
            <a:ext cx="8248650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7" y="3573016"/>
            <a:ext cx="8324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ko-KR" altLang="en-US" b="0" dirty="0"/>
              <a:t>사용자의 요청 </a:t>
            </a:r>
            <a:r>
              <a:rPr lang="en-US" altLang="ko-KR" b="0" dirty="0"/>
              <a:t>URL</a:t>
            </a:r>
            <a:r>
              <a:rPr lang="ko-KR" altLang="en-US" b="0" dirty="0"/>
              <a:t>에 대한 접근 권한을 정의하는데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접근 권한 내용을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76872"/>
            <a:ext cx="82581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92898"/>
            <a:ext cx="628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/>
              <a:t>&lt;web-resource-collection&gt;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웹 자원에 대한 접근을 설정하는 요소</a:t>
            </a:r>
            <a:endParaRPr lang="en-US" altLang="ko-KR" b="0" dirty="0"/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/>
              <a:t>webresource</a:t>
            </a:r>
            <a:r>
              <a:rPr lang="en-US" altLang="ko-KR" b="0" dirty="0"/>
              <a:t>-name&gt; </a:t>
            </a:r>
            <a:r>
              <a:rPr lang="ko-KR" altLang="en-US" b="0" dirty="0"/>
              <a:t>등의 하위 요소로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9100"/>
            <a:ext cx="8258175" cy="1762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5" y="4392213"/>
            <a:ext cx="8362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1102</TotalTime>
  <Words>811</Words>
  <Application>Microsoft Office PowerPoint</Application>
  <PresentationFormat>화면 슬라이드 쇼(4:3)</PresentationFormat>
  <Paragraphs>113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HY견고딕</vt:lpstr>
      <vt:lpstr>HY견명조</vt:lpstr>
      <vt:lpstr>HY헤드라인M</vt:lpstr>
      <vt:lpstr>돋움</vt:lpstr>
      <vt:lpstr>맑은 고딕</vt:lpstr>
      <vt:lpstr>휴먼둥근헤드라인</vt:lpstr>
      <vt:lpstr>Arial</vt:lpstr>
      <vt:lpstr>Wingdings</vt:lpstr>
      <vt:lpstr>1_마스터</vt:lpstr>
      <vt:lpstr>시큐리티</vt:lpstr>
      <vt:lpstr>PowerPoint 프레젠테이션</vt:lpstr>
      <vt:lpstr>1. 시큐리티의 개요</vt:lpstr>
      <vt:lpstr>1. 시큐리티의 개요</vt:lpstr>
      <vt:lpstr>1. 시큐리티의 개요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3. 프로그래밍적 시큐리티 처리</vt:lpstr>
      <vt:lpstr>3. 프로그래밍적 시큐리티 처리</vt:lpstr>
      <vt:lpstr>3. 프로그래밍적 시큐리티 처리</vt:lpstr>
      <vt:lpstr>3. 프로그래밍적 시큐리티 처리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junesker</cp:lastModifiedBy>
  <cp:revision>314</cp:revision>
  <dcterms:created xsi:type="dcterms:W3CDTF">2011-01-05T15:14:06Z</dcterms:created>
  <dcterms:modified xsi:type="dcterms:W3CDTF">2022-10-30T15:26:08Z</dcterms:modified>
</cp:coreProperties>
</file>