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1" autoAdjust="0"/>
    <p:restoredTop sz="66397" autoAdjust="0"/>
  </p:normalViewPr>
  <p:slideViewPr>
    <p:cSldViewPr snapToGrid="0">
      <p:cViewPr varScale="1">
        <p:scale>
          <a:sx n="73" d="100"/>
          <a:sy n="73" d="100"/>
        </p:scale>
        <p:origin x="12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D3D12-484D-4F11-BC48-B79110A161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9FE2B5F-4D34-4E0E-A8C9-9578C806E050}">
      <dgm:prSet/>
      <dgm:spPr/>
      <dgm:t>
        <a:bodyPr/>
        <a:lstStyle/>
        <a:p>
          <a:r>
            <a:rPr lang="en-US" b="1"/>
            <a:t>1.MUST</a:t>
          </a:r>
          <a:r>
            <a:rPr lang="zh-CN" b="1"/>
            <a:t> 或「</a:t>
          </a:r>
          <a:r>
            <a:rPr lang="en-US" b="1"/>
            <a:t>REQUIRED</a:t>
          </a:r>
          <a:r>
            <a:rPr lang="zh-CN" b="1"/>
            <a:t>」「</a:t>
          </a:r>
          <a:r>
            <a:rPr lang="en-US" b="1"/>
            <a:t>SHALL</a:t>
          </a:r>
          <a:r>
            <a:rPr lang="zh-CN" b="1"/>
            <a:t>」</a:t>
          </a:r>
          <a:endParaRPr lang="zh-CN"/>
        </a:p>
      </dgm:t>
    </dgm:pt>
    <dgm:pt modelId="{E4801B16-D053-459A-A1B5-3BB637D2CCB7}" type="parTrans" cxnId="{0A815A91-1F81-4129-91CA-348F68FB1BB6}">
      <dgm:prSet/>
      <dgm:spPr/>
      <dgm:t>
        <a:bodyPr/>
        <a:lstStyle/>
        <a:p>
          <a:endParaRPr lang="zh-CN" altLang="en-US"/>
        </a:p>
      </dgm:t>
    </dgm:pt>
    <dgm:pt modelId="{51D4E7E0-D2D2-4AAF-861F-8A06F0622706}" type="sibTrans" cxnId="{0A815A91-1F81-4129-91CA-348F68FB1BB6}">
      <dgm:prSet/>
      <dgm:spPr/>
      <dgm:t>
        <a:bodyPr/>
        <a:lstStyle/>
        <a:p>
          <a:endParaRPr lang="zh-CN" altLang="en-US"/>
        </a:p>
      </dgm:t>
    </dgm:pt>
    <dgm:pt modelId="{4F5BC370-8036-44E3-B155-49237FA78377}">
      <dgm:prSet/>
      <dgm:spPr/>
      <dgm:t>
        <a:bodyPr/>
        <a:lstStyle/>
        <a:p>
          <a:r>
            <a:rPr lang="zh-CN" b="1"/>
            <a:t>定义是规范的绝对要求。</a:t>
          </a:r>
          <a:endParaRPr lang="zh-CN"/>
        </a:p>
      </dgm:t>
    </dgm:pt>
    <dgm:pt modelId="{55FA8FB8-DF7A-4EE0-897F-5AEBA31F7E5A}" type="parTrans" cxnId="{E1D5F50C-8D3B-48E1-9976-7E4853FE0718}">
      <dgm:prSet/>
      <dgm:spPr/>
      <dgm:t>
        <a:bodyPr/>
        <a:lstStyle/>
        <a:p>
          <a:endParaRPr lang="zh-CN" altLang="en-US"/>
        </a:p>
      </dgm:t>
    </dgm:pt>
    <dgm:pt modelId="{C434B3AF-01EE-4EC9-9456-106725F24E40}" type="sibTrans" cxnId="{E1D5F50C-8D3B-48E1-9976-7E4853FE0718}">
      <dgm:prSet/>
      <dgm:spPr/>
      <dgm:t>
        <a:bodyPr/>
        <a:lstStyle/>
        <a:p>
          <a:endParaRPr lang="zh-CN" altLang="en-US"/>
        </a:p>
      </dgm:t>
    </dgm:pt>
    <dgm:pt modelId="{3009589C-87A2-48C0-B40E-FB875D5D1992}">
      <dgm:prSet/>
      <dgm:spPr/>
      <dgm:t>
        <a:bodyPr/>
        <a:lstStyle/>
        <a:p>
          <a:r>
            <a:rPr lang="en-US" b="1"/>
            <a:t>2. MUST NOT</a:t>
          </a:r>
          <a:r>
            <a:rPr lang="zh-CN" b="1"/>
            <a:t> 或 “ </a:t>
          </a:r>
          <a:r>
            <a:rPr lang="en-US" b="1"/>
            <a:t>SHALL NOT”</a:t>
          </a:r>
          <a:endParaRPr lang="zh-CN"/>
        </a:p>
      </dgm:t>
    </dgm:pt>
    <dgm:pt modelId="{442DBBA5-7E77-4378-A897-8175D924910D}" type="parTrans" cxnId="{EFB4A6F3-BF2F-4176-9CE0-1EBD1920E6E7}">
      <dgm:prSet/>
      <dgm:spPr/>
      <dgm:t>
        <a:bodyPr/>
        <a:lstStyle/>
        <a:p>
          <a:endParaRPr lang="zh-CN" altLang="en-US"/>
        </a:p>
      </dgm:t>
    </dgm:pt>
    <dgm:pt modelId="{7D145BBD-7385-4B16-8128-42DEB7A61D85}" type="sibTrans" cxnId="{EFB4A6F3-BF2F-4176-9CE0-1EBD1920E6E7}">
      <dgm:prSet/>
      <dgm:spPr/>
      <dgm:t>
        <a:bodyPr/>
        <a:lstStyle/>
        <a:p>
          <a:endParaRPr lang="zh-CN" altLang="en-US"/>
        </a:p>
      </dgm:t>
    </dgm:pt>
    <dgm:pt modelId="{C95436F7-B24C-4225-B8A4-D8AE83505EC5}">
      <dgm:prSet/>
      <dgm:spPr/>
      <dgm:t>
        <a:bodyPr/>
        <a:lstStyle/>
        <a:p>
          <a:r>
            <a:rPr lang="zh-CN" b="1"/>
            <a:t>规范的绝对禁止。</a:t>
          </a:r>
          <a:endParaRPr lang="zh-CN"/>
        </a:p>
      </dgm:t>
    </dgm:pt>
    <dgm:pt modelId="{4F4228DF-D210-4A36-B74C-3F158D79AE46}" type="parTrans" cxnId="{B4115175-720D-4B3E-8599-32F554347930}">
      <dgm:prSet/>
      <dgm:spPr/>
      <dgm:t>
        <a:bodyPr/>
        <a:lstStyle/>
        <a:p>
          <a:endParaRPr lang="zh-CN" altLang="en-US"/>
        </a:p>
      </dgm:t>
    </dgm:pt>
    <dgm:pt modelId="{7F81E228-DBDD-47EB-A3FB-14E08F75134B}" type="sibTrans" cxnId="{B4115175-720D-4B3E-8599-32F554347930}">
      <dgm:prSet/>
      <dgm:spPr/>
      <dgm:t>
        <a:bodyPr/>
        <a:lstStyle/>
        <a:p>
          <a:endParaRPr lang="zh-CN" altLang="en-US"/>
        </a:p>
      </dgm:t>
    </dgm:pt>
    <dgm:pt modelId="{A221AB4E-CC62-4528-83D1-C4F4F1DB2F3C}">
      <dgm:prSet/>
      <dgm:spPr/>
      <dgm:t>
        <a:bodyPr/>
        <a:lstStyle/>
        <a:p>
          <a:r>
            <a:rPr lang="en-US"/>
            <a:t>3. </a:t>
          </a:r>
          <a:r>
            <a:rPr lang="en-US" b="1"/>
            <a:t>SHOULD</a:t>
          </a:r>
          <a:r>
            <a:rPr lang="zh-CN" b="1"/>
            <a:t> </a:t>
          </a:r>
          <a:r>
            <a:rPr lang="zh-CN"/>
            <a:t>或</a:t>
          </a:r>
          <a:r>
            <a:rPr lang="en-US"/>
            <a:t>“</a:t>
          </a:r>
          <a:r>
            <a:rPr lang="en-US" b="1"/>
            <a:t>RECOMMENDED</a:t>
          </a:r>
          <a:r>
            <a:rPr lang="en-US"/>
            <a:t>”</a:t>
          </a:r>
          <a:endParaRPr lang="zh-CN"/>
        </a:p>
      </dgm:t>
    </dgm:pt>
    <dgm:pt modelId="{83C938D4-BFF0-4D09-A999-0D16CA91E4E7}" type="parTrans" cxnId="{293A46F0-93D8-40BE-8120-2A7B5953B4CC}">
      <dgm:prSet/>
      <dgm:spPr/>
      <dgm:t>
        <a:bodyPr/>
        <a:lstStyle/>
        <a:p>
          <a:endParaRPr lang="zh-CN" altLang="en-US"/>
        </a:p>
      </dgm:t>
    </dgm:pt>
    <dgm:pt modelId="{93EBE326-4A22-46F4-9755-BA19CBED3C06}" type="sibTrans" cxnId="{293A46F0-93D8-40BE-8120-2A7B5953B4CC}">
      <dgm:prSet/>
      <dgm:spPr/>
      <dgm:t>
        <a:bodyPr/>
        <a:lstStyle/>
        <a:p>
          <a:endParaRPr lang="zh-CN" altLang="en-US"/>
        </a:p>
      </dgm:t>
    </dgm:pt>
    <dgm:pt modelId="{9143CB6B-F852-4C1D-8E90-1E563EA407FF}">
      <dgm:prSet/>
      <dgm:spPr/>
      <dgm:t>
        <a:bodyPr/>
        <a:lstStyle/>
        <a:p>
          <a:r>
            <a:rPr lang="zh-CN"/>
            <a:t>在特定情况下可能存在有效理由而忽略特定项目，但必须理解全部含义并仔细权衡一下在选择不同进程</a:t>
          </a:r>
        </a:p>
      </dgm:t>
    </dgm:pt>
    <dgm:pt modelId="{316AEB38-7FC9-4DF4-B547-6D0EA958678D}" type="parTrans" cxnId="{E6A686F0-ECFF-44C2-8170-5310AAE4FCA9}">
      <dgm:prSet/>
      <dgm:spPr/>
      <dgm:t>
        <a:bodyPr/>
        <a:lstStyle/>
        <a:p>
          <a:endParaRPr lang="zh-CN" altLang="en-US"/>
        </a:p>
      </dgm:t>
    </dgm:pt>
    <dgm:pt modelId="{E983EAF9-A554-45EF-82BF-0A668ECB9842}" type="sibTrans" cxnId="{E6A686F0-ECFF-44C2-8170-5310AAE4FCA9}">
      <dgm:prSet/>
      <dgm:spPr/>
      <dgm:t>
        <a:bodyPr/>
        <a:lstStyle/>
        <a:p>
          <a:endParaRPr lang="zh-CN" altLang="en-US"/>
        </a:p>
      </dgm:t>
    </dgm:pt>
    <dgm:pt modelId="{32076711-59D8-4985-B571-AA82363ECC97}">
      <dgm:prSet/>
      <dgm:spPr/>
      <dgm:t>
        <a:bodyPr/>
        <a:lstStyle/>
        <a:p>
          <a:r>
            <a:rPr lang="en-US"/>
            <a:t>4. </a:t>
          </a:r>
          <a:r>
            <a:rPr lang="en-US" b="1"/>
            <a:t>SHOULD NOT </a:t>
          </a:r>
          <a:r>
            <a:rPr lang="zh-CN"/>
            <a:t>或</a:t>
          </a:r>
          <a:r>
            <a:rPr lang="en-US"/>
            <a:t>“</a:t>
          </a:r>
          <a:r>
            <a:rPr lang="en-US" b="1"/>
            <a:t>NOT RECOMMENDED</a:t>
          </a:r>
          <a:r>
            <a:rPr lang="en-US"/>
            <a:t>”</a:t>
          </a:r>
          <a:endParaRPr lang="zh-CN"/>
        </a:p>
      </dgm:t>
    </dgm:pt>
    <dgm:pt modelId="{0034BC74-FA45-4616-8170-EA3A43E76D9A}" type="parTrans" cxnId="{BD24CC65-21AA-49C5-A538-563C62B6D0B7}">
      <dgm:prSet/>
      <dgm:spPr/>
      <dgm:t>
        <a:bodyPr/>
        <a:lstStyle/>
        <a:p>
          <a:endParaRPr lang="zh-CN" altLang="en-US"/>
        </a:p>
      </dgm:t>
    </dgm:pt>
    <dgm:pt modelId="{3D0FC347-B03E-4576-8ED6-12297A5B07D6}" type="sibTrans" cxnId="{BD24CC65-21AA-49C5-A538-563C62B6D0B7}">
      <dgm:prSet/>
      <dgm:spPr/>
      <dgm:t>
        <a:bodyPr/>
        <a:lstStyle/>
        <a:p>
          <a:endParaRPr lang="zh-CN" altLang="en-US"/>
        </a:p>
      </dgm:t>
    </dgm:pt>
    <dgm:pt modelId="{C306F1B5-3205-4E4D-B950-AA056C124321}">
      <dgm:prSet/>
      <dgm:spPr/>
      <dgm:t>
        <a:bodyPr/>
        <a:lstStyle/>
        <a:p>
          <a:r>
            <a:rPr lang="zh-CN"/>
            <a:t>在特定情况下，可能存在有效理由当特定可接受或者有用的行为， 但应该完整理解其含义，并仔细权衡在执行此标签描述的任何行为之前。</a:t>
          </a:r>
        </a:p>
      </dgm:t>
    </dgm:pt>
    <dgm:pt modelId="{DD549F87-F52F-4843-A9A6-2BCBEFB95FED}" type="parTrans" cxnId="{E59E67BF-0D0D-423B-A308-AEE23CEA9E95}">
      <dgm:prSet/>
      <dgm:spPr/>
      <dgm:t>
        <a:bodyPr/>
        <a:lstStyle/>
        <a:p>
          <a:endParaRPr lang="zh-CN" altLang="en-US"/>
        </a:p>
      </dgm:t>
    </dgm:pt>
    <dgm:pt modelId="{594CA7A4-20D6-4770-A842-2AA6AC8AD6CC}" type="sibTrans" cxnId="{E59E67BF-0D0D-423B-A308-AEE23CEA9E95}">
      <dgm:prSet/>
      <dgm:spPr/>
      <dgm:t>
        <a:bodyPr/>
        <a:lstStyle/>
        <a:p>
          <a:endParaRPr lang="zh-CN" altLang="en-US"/>
        </a:p>
      </dgm:t>
    </dgm:pt>
    <dgm:pt modelId="{C3B1EA57-2F07-4CB3-8A92-272E5A605E5E}">
      <dgm:prSet/>
      <dgm:spPr/>
      <dgm:t>
        <a:bodyPr/>
        <a:lstStyle/>
        <a:p>
          <a:r>
            <a:rPr lang="en-US"/>
            <a:t>5. </a:t>
          </a:r>
          <a:r>
            <a:rPr lang="en-US" b="1"/>
            <a:t>MAY</a:t>
          </a:r>
          <a:r>
            <a:rPr lang="zh-CN"/>
            <a:t>或 “ </a:t>
          </a:r>
          <a:r>
            <a:rPr lang="en-US" b="1"/>
            <a:t>OPTIONAL</a:t>
          </a:r>
          <a:r>
            <a:rPr lang="en-US"/>
            <a:t>”</a:t>
          </a:r>
          <a:endParaRPr lang="zh-CN"/>
        </a:p>
      </dgm:t>
    </dgm:pt>
    <dgm:pt modelId="{A7B8C3A9-600B-42FC-BEF7-84686257209C}" type="parTrans" cxnId="{FE210ADF-DAAC-430C-A9FC-94274977DA29}">
      <dgm:prSet/>
      <dgm:spPr/>
      <dgm:t>
        <a:bodyPr/>
        <a:lstStyle/>
        <a:p>
          <a:endParaRPr lang="zh-CN" altLang="en-US"/>
        </a:p>
      </dgm:t>
    </dgm:pt>
    <dgm:pt modelId="{78F4F959-57A0-41E8-BE01-7B7F2183133B}" type="sibTrans" cxnId="{FE210ADF-DAAC-430C-A9FC-94274977DA29}">
      <dgm:prSet/>
      <dgm:spPr/>
      <dgm:t>
        <a:bodyPr/>
        <a:lstStyle/>
        <a:p>
          <a:endParaRPr lang="zh-CN" altLang="en-US"/>
        </a:p>
      </dgm:t>
    </dgm:pt>
    <dgm:pt modelId="{E516746C-9F4F-4F56-A8F2-27724401A9B0}">
      <dgm:prSet/>
      <dgm:spPr/>
      <dgm:t>
        <a:bodyPr/>
        <a:lstStyle/>
        <a:p>
          <a:r>
            <a:rPr lang="zh-CN"/>
            <a:t>可选的。特定的环境需求；或者可以促进其他人的应用；这个选项的选取可以用来与其他选项进行合作使用。当选取时，一般都会有另外一个选项等着共同操作。</a:t>
          </a:r>
        </a:p>
      </dgm:t>
    </dgm:pt>
    <dgm:pt modelId="{17B3EEC6-1F46-4EAB-A4B4-3B84F8ABF67E}" type="parTrans" cxnId="{6D04E05B-4E83-4F69-AA34-CE949D6D2D97}">
      <dgm:prSet/>
      <dgm:spPr/>
      <dgm:t>
        <a:bodyPr/>
        <a:lstStyle/>
        <a:p>
          <a:endParaRPr lang="zh-CN" altLang="en-US"/>
        </a:p>
      </dgm:t>
    </dgm:pt>
    <dgm:pt modelId="{EFF603D3-FA5B-4A33-BFC6-22A1DE251EB1}" type="sibTrans" cxnId="{6D04E05B-4E83-4F69-AA34-CE949D6D2D97}">
      <dgm:prSet/>
      <dgm:spPr/>
      <dgm:t>
        <a:bodyPr/>
        <a:lstStyle/>
        <a:p>
          <a:endParaRPr lang="zh-CN" altLang="en-US"/>
        </a:p>
      </dgm:t>
    </dgm:pt>
    <dgm:pt modelId="{8E02FC88-5C68-4E1E-8DC8-02B2A1E41844}">
      <dgm:prSet/>
      <dgm:spPr/>
      <dgm:t>
        <a:bodyPr/>
        <a:lstStyle/>
        <a:p>
          <a:r>
            <a:rPr lang="en-US"/>
            <a:t>6.</a:t>
          </a:r>
          <a:r>
            <a:rPr lang="zh-CN" b="1"/>
            <a:t>使用命令的指南</a:t>
          </a:r>
          <a:endParaRPr lang="zh-CN"/>
        </a:p>
      </dgm:t>
    </dgm:pt>
    <dgm:pt modelId="{5D555E84-F8A5-4B53-950A-309A34E93BB7}" type="parTrans" cxnId="{1F421CE8-37D7-4D47-A045-1A621074B9A9}">
      <dgm:prSet/>
      <dgm:spPr/>
      <dgm:t>
        <a:bodyPr/>
        <a:lstStyle/>
        <a:p>
          <a:endParaRPr lang="zh-CN" altLang="en-US"/>
        </a:p>
      </dgm:t>
    </dgm:pt>
    <dgm:pt modelId="{16B1D0F1-0A60-49BF-8ADB-4D2F80C0EA8A}" type="sibTrans" cxnId="{1F421CE8-37D7-4D47-A045-1A621074B9A9}">
      <dgm:prSet/>
      <dgm:spPr/>
      <dgm:t>
        <a:bodyPr/>
        <a:lstStyle/>
        <a:p>
          <a:endParaRPr lang="zh-CN" altLang="en-US"/>
        </a:p>
      </dgm:t>
    </dgm:pt>
    <dgm:pt modelId="{19BDB079-10F6-4223-B812-09D01166A5C8}">
      <dgm:prSet/>
      <dgm:spPr/>
      <dgm:t>
        <a:bodyPr/>
        <a:lstStyle/>
        <a:p>
          <a:r>
            <a:rPr lang="zh-CN"/>
            <a:t>必须谨慎使用本备忘录中定义的命令类型，它们只能用于互操作或限制行为的实际要求造成损害的可能性（例如，限制重发） 例如，不得将其用于尝试施加特定方法在不需要该方法的实现者上   互操作性。</a:t>
          </a:r>
        </a:p>
      </dgm:t>
    </dgm:pt>
    <dgm:pt modelId="{F74C8E00-D1F8-43E0-BDCC-F1744987F04B}" type="parTrans" cxnId="{6CE873C6-D7F4-43F5-9C7B-27DE7AE5908F}">
      <dgm:prSet/>
      <dgm:spPr/>
      <dgm:t>
        <a:bodyPr/>
        <a:lstStyle/>
        <a:p>
          <a:endParaRPr lang="zh-CN" altLang="en-US"/>
        </a:p>
      </dgm:t>
    </dgm:pt>
    <dgm:pt modelId="{BB42A30C-7729-4C59-8EC9-F72E395BA151}" type="sibTrans" cxnId="{6CE873C6-D7F4-43F5-9C7B-27DE7AE5908F}">
      <dgm:prSet/>
      <dgm:spPr/>
      <dgm:t>
        <a:bodyPr/>
        <a:lstStyle/>
        <a:p>
          <a:endParaRPr lang="zh-CN" altLang="en-US"/>
        </a:p>
      </dgm:t>
    </dgm:pt>
    <dgm:pt modelId="{BBA53181-4912-4001-904A-53E7C13463E7}">
      <dgm:prSet/>
      <dgm:spPr/>
      <dgm:t>
        <a:bodyPr/>
        <a:lstStyle/>
        <a:p>
          <a:r>
            <a:rPr lang="en-US"/>
            <a:t>7.</a:t>
          </a:r>
          <a:r>
            <a:rPr lang="zh-CN" b="1"/>
            <a:t>安全注意事项</a:t>
          </a:r>
          <a:endParaRPr lang="zh-CN"/>
        </a:p>
      </dgm:t>
    </dgm:pt>
    <dgm:pt modelId="{51B27B6E-2459-410B-9CBC-567475AF2B94}" type="parTrans" cxnId="{38AD5336-0090-4F18-B367-E8D3568F1A91}">
      <dgm:prSet/>
      <dgm:spPr/>
      <dgm:t>
        <a:bodyPr/>
        <a:lstStyle/>
        <a:p>
          <a:endParaRPr lang="zh-CN" altLang="en-US"/>
        </a:p>
      </dgm:t>
    </dgm:pt>
    <dgm:pt modelId="{A339FBCE-DDE6-461A-842D-E94AFD88E6C4}" type="sibTrans" cxnId="{38AD5336-0090-4F18-B367-E8D3568F1A91}">
      <dgm:prSet/>
      <dgm:spPr/>
      <dgm:t>
        <a:bodyPr/>
        <a:lstStyle/>
        <a:p>
          <a:endParaRPr lang="zh-CN" altLang="en-US"/>
        </a:p>
      </dgm:t>
    </dgm:pt>
    <dgm:pt modelId="{ECA3C198-0145-4B5C-937D-E1A7A81D39E7}">
      <dgm:prSet/>
      <dgm:spPr/>
      <dgm:t>
        <a:bodyPr/>
        <a:lstStyle/>
        <a:p>
          <a:r>
            <a:rPr lang="zh-CN"/>
            <a:t>这些术语通常用于指定具有安全性的行为，不执行</a:t>
          </a:r>
          <a:r>
            <a:rPr lang="en-US"/>
            <a:t>MUST</a:t>
          </a:r>
          <a:r>
            <a:rPr lang="zh-CN"/>
            <a:t>或</a:t>
          </a:r>
          <a:r>
            <a:rPr lang="en-US"/>
            <a:t>SHOULD</a:t>
          </a:r>
          <a:r>
            <a:rPr lang="zh-CN"/>
            <a:t>或按照规范的规定</a:t>
          </a:r>
          <a:r>
            <a:rPr lang="en-US"/>
            <a:t>MUST NOT</a:t>
          </a:r>
          <a:r>
            <a:rPr lang="zh-CN"/>
            <a:t>或</a:t>
          </a:r>
          <a:r>
            <a:rPr lang="en-US"/>
            <a:t>SHOULD NOT</a:t>
          </a:r>
          <a:r>
            <a:rPr lang="zh-CN"/>
            <a:t>是非常微妙的。文档作者应该花时间详细阐述不遵循的安全隐患建议或要求，因为大多数实施者将没有受益于产生规范的经验和讨论。</a:t>
          </a:r>
        </a:p>
      </dgm:t>
    </dgm:pt>
    <dgm:pt modelId="{6E581E9E-3F82-4946-A911-2A23C103E566}" type="parTrans" cxnId="{B317854D-6543-4704-B267-80EF85EB6BE5}">
      <dgm:prSet/>
      <dgm:spPr/>
      <dgm:t>
        <a:bodyPr/>
        <a:lstStyle/>
        <a:p>
          <a:endParaRPr lang="zh-CN" altLang="en-US"/>
        </a:p>
      </dgm:t>
    </dgm:pt>
    <dgm:pt modelId="{D0F0127E-7AFB-4CCC-90CB-6B0122E1227D}" type="sibTrans" cxnId="{B317854D-6543-4704-B267-80EF85EB6BE5}">
      <dgm:prSet/>
      <dgm:spPr/>
      <dgm:t>
        <a:bodyPr/>
        <a:lstStyle/>
        <a:p>
          <a:endParaRPr lang="zh-CN" altLang="en-US"/>
        </a:p>
      </dgm:t>
    </dgm:pt>
    <dgm:pt modelId="{6FF91F54-15B7-4AD5-A736-58904C6DAD4C}" type="pres">
      <dgm:prSet presAssocID="{CCAD3D12-484D-4F11-BC48-B79110A16198}" presName="linear" presStyleCnt="0">
        <dgm:presLayoutVars>
          <dgm:dir/>
          <dgm:animLvl val="lvl"/>
          <dgm:resizeHandles val="exact"/>
        </dgm:presLayoutVars>
      </dgm:prSet>
      <dgm:spPr/>
    </dgm:pt>
    <dgm:pt modelId="{9F3C5809-FFEA-4537-BE8C-A4BE33DD2D6C}" type="pres">
      <dgm:prSet presAssocID="{F9FE2B5F-4D34-4E0E-A8C9-9578C806E050}" presName="parentLin" presStyleCnt="0"/>
      <dgm:spPr/>
    </dgm:pt>
    <dgm:pt modelId="{ADEF9A1C-9569-43E3-8AC5-B36715EC79F8}" type="pres">
      <dgm:prSet presAssocID="{F9FE2B5F-4D34-4E0E-A8C9-9578C806E050}" presName="parentLeftMargin" presStyleLbl="node1" presStyleIdx="0" presStyleCnt="7"/>
      <dgm:spPr/>
    </dgm:pt>
    <dgm:pt modelId="{082CDA9B-57BE-4D1B-935E-D9463ACD29F6}" type="pres">
      <dgm:prSet presAssocID="{F9FE2B5F-4D34-4E0E-A8C9-9578C806E05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164AC32-FC68-493A-9440-C2DFD38840EB}" type="pres">
      <dgm:prSet presAssocID="{F9FE2B5F-4D34-4E0E-A8C9-9578C806E050}" presName="negativeSpace" presStyleCnt="0"/>
      <dgm:spPr/>
    </dgm:pt>
    <dgm:pt modelId="{7918E7A2-06BA-4CF7-80B2-E15E77BB862F}" type="pres">
      <dgm:prSet presAssocID="{F9FE2B5F-4D34-4E0E-A8C9-9578C806E050}" presName="childText" presStyleLbl="conFgAcc1" presStyleIdx="0" presStyleCnt="7">
        <dgm:presLayoutVars>
          <dgm:bulletEnabled val="1"/>
        </dgm:presLayoutVars>
      </dgm:prSet>
      <dgm:spPr/>
    </dgm:pt>
    <dgm:pt modelId="{18CAC98D-C87E-471E-A497-99FDDC90E97F}" type="pres">
      <dgm:prSet presAssocID="{51D4E7E0-D2D2-4AAF-861F-8A06F0622706}" presName="spaceBetweenRectangles" presStyleCnt="0"/>
      <dgm:spPr/>
    </dgm:pt>
    <dgm:pt modelId="{62C6BFD0-73B3-4E88-ADDE-9F39816858A7}" type="pres">
      <dgm:prSet presAssocID="{3009589C-87A2-48C0-B40E-FB875D5D1992}" presName="parentLin" presStyleCnt="0"/>
      <dgm:spPr/>
    </dgm:pt>
    <dgm:pt modelId="{D4407110-D799-4DE7-B77D-F860562A6D9C}" type="pres">
      <dgm:prSet presAssocID="{3009589C-87A2-48C0-B40E-FB875D5D1992}" presName="parentLeftMargin" presStyleLbl="node1" presStyleIdx="0" presStyleCnt="7"/>
      <dgm:spPr/>
    </dgm:pt>
    <dgm:pt modelId="{774A55E1-C96C-4B8F-B0C3-03A868DC2174}" type="pres">
      <dgm:prSet presAssocID="{3009589C-87A2-48C0-B40E-FB875D5D199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B4570D6-F1EF-4BF1-B23B-63423E6FF945}" type="pres">
      <dgm:prSet presAssocID="{3009589C-87A2-48C0-B40E-FB875D5D1992}" presName="negativeSpace" presStyleCnt="0"/>
      <dgm:spPr/>
    </dgm:pt>
    <dgm:pt modelId="{B2021FBA-DB7E-49A3-B9B1-8FAF9B1FB5F8}" type="pres">
      <dgm:prSet presAssocID="{3009589C-87A2-48C0-B40E-FB875D5D1992}" presName="childText" presStyleLbl="conFgAcc1" presStyleIdx="1" presStyleCnt="7">
        <dgm:presLayoutVars>
          <dgm:bulletEnabled val="1"/>
        </dgm:presLayoutVars>
      </dgm:prSet>
      <dgm:spPr/>
    </dgm:pt>
    <dgm:pt modelId="{08651587-CF58-46AC-BB0A-228F1CBE9DAA}" type="pres">
      <dgm:prSet presAssocID="{7D145BBD-7385-4B16-8128-42DEB7A61D85}" presName="spaceBetweenRectangles" presStyleCnt="0"/>
      <dgm:spPr/>
    </dgm:pt>
    <dgm:pt modelId="{9D7F51E3-8DC1-4D20-88A0-4C6406915AC0}" type="pres">
      <dgm:prSet presAssocID="{A221AB4E-CC62-4528-83D1-C4F4F1DB2F3C}" presName="parentLin" presStyleCnt="0"/>
      <dgm:spPr/>
    </dgm:pt>
    <dgm:pt modelId="{F1D57BF2-54B3-482D-B33D-9A4969375618}" type="pres">
      <dgm:prSet presAssocID="{A221AB4E-CC62-4528-83D1-C4F4F1DB2F3C}" presName="parentLeftMargin" presStyleLbl="node1" presStyleIdx="1" presStyleCnt="7"/>
      <dgm:spPr/>
    </dgm:pt>
    <dgm:pt modelId="{A11F5C4D-F74D-4172-9541-F3877F9DE5C1}" type="pres">
      <dgm:prSet presAssocID="{A221AB4E-CC62-4528-83D1-C4F4F1DB2F3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30774AF-7309-49A5-AA6C-BD5D6F1A5AAB}" type="pres">
      <dgm:prSet presAssocID="{A221AB4E-CC62-4528-83D1-C4F4F1DB2F3C}" presName="negativeSpace" presStyleCnt="0"/>
      <dgm:spPr/>
    </dgm:pt>
    <dgm:pt modelId="{DBDA0C65-A803-4A14-A2E5-0C9DF8221E7C}" type="pres">
      <dgm:prSet presAssocID="{A221AB4E-CC62-4528-83D1-C4F4F1DB2F3C}" presName="childText" presStyleLbl="conFgAcc1" presStyleIdx="2" presStyleCnt="7">
        <dgm:presLayoutVars>
          <dgm:bulletEnabled val="1"/>
        </dgm:presLayoutVars>
      </dgm:prSet>
      <dgm:spPr/>
    </dgm:pt>
    <dgm:pt modelId="{37BBE1A4-09E6-47C1-B828-5C0AF6BEA68D}" type="pres">
      <dgm:prSet presAssocID="{93EBE326-4A22-46F4-9755-BA19CBED3C06}" presName="spaceBetweenRectangles" presStyleCnt="0"/>
      <dgm:spPr/>
    </dgm:pt>
    <dgm:pt modelId="{73575C61-42CC-4482-AEC2-9F738D7413C8}" type="pres">
      <dgm:prSet presAssocID="{32076711-59D8-4985-B571-AA82363ECC97}" presName="parentLin" presStyleCnt="0"/>
      <dgm:spPr/>
    </dgm:pt>
    <dgm:pt modelId="{41B8FFA6-812B-46A1-BCBE-BA0B214C441D}" type="pres">
      <dgm:prSet presAssocID="{32076711-59D8-4985-B571-AA82363ECC97}" presName="parentLeftMargin" presStyleLbl="node1" presStyleIdx="2" presStyleCnt="7"/>
      <dgm:spPr/>
    </dgm:pt>
    <dgm:pt modelId="{0E8B13D4-F6BC-4C96-B2AB-2E0AFDE4DAEB}" type="pres">
      <dgm:prSet presAssocID="{32076711-59D8-4985-B571-AA82363ECC9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7DBFB58-B81A-42E3-A8B6-7F6EC9321870}" type="pres">
      <dgm:prSet presAssocID="{32076711-59D8-4985-B571-AA82363ECC97}" presName="negativeSpace" presStyleCnt="0"/>
      <dgm:spPr/>
    </dgm:pt>
    <dgm:pt modelId="{88C49C36-A7CF-40F7-83C0-2A6417156415}" type="pres">
      <dgm:prSet presAssocID="{32076711-59D8-4985-B571-AA82363ECC97}" presName="childText" presStyleLbl="conFgAcc1" presStyleIdx="3" presStyleCnt="7">
        <dgm:presLayoutVars>
          <dgm:bulletEnabled val="1"/>
        </dgm:presLayoutVars>
      </dgm:prSet>
      <dgm:spPr/>
    </dgm:pt>
    <dgm:pt modelId="{94AAC6AD-51EB-4FC2-8998-056D163A7559}" type="pres">
      <dgm:prSet presAssocID="{3D0FC347-B03E-4576-8ED6-12297A5B07D6}" presName="spaceBetweenRectangles" presStyleCnt="0"/>
      <dgm:spPr/>
    </dgm:pt>
    <dgm:pt modelId="{902D7596-B258-45A0-AA1B-40CC9BC17F1B}" type="pres">
      <dgm:prSet presAssocID="{C3B1EA57-2F07-4CB3-8A92-272E5A605E5E}" presName="parentLin" presStyleCnt="0"/>
      <dgm:spPr/>
    </dgm:pt>
    <dgm:pt modelId="{C238B09C-4AE7-4723-836F-8808B46D7522}" type="pres">
      <dgm:prSet presAssocID="{C3B1EA57-2F07-4CB3-8A92-272E5A605E5E}" presName="parentLeftMargin" presStyleLbl="node1" presStyleIdx="3" presStyleCnt="7"/>
      <dgm:spPr/>
    </dgm:pt>
    <dgm:pt modelId="{14875AEB-CFB6-4629-93F1-F621A40B2298}" type="pres">
      <dgm:prSet presAssocID="{C3B1EA57-2F07-4CB3-8A92-272E5A605E5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EBDF42C-1C6E-4169-B0D9-34D6E3D57212}" type="pres">
      <dgm:prSet presAssocID="{C3B1EA57-2F07-4CB3-8A92-272E5A605E5E}" presName="negativeSpace" presStyleCnt="0"/>
      <dgm:spPr/>
    </dgm:pt>
    <dgm:pt modelId="{2E06E0A6-9E6E-44F3-B3DD-476AC4C54320}" type="pres">
      <dgm:prSet presAssocID="{C3B1EA57-2F07-4CB3-8A92-272E5A605E5E}" presName="childText" presStyleLbl="conFgAcc1" presStyleIdx="4" presStyleCnt="7">
        <dgm:presLayoutVars>
          <dgm:bulletEnabled val="1"/>
        </dgm:presLayoutVars>
      </dgm:prSet>
      <dgm:spPr/>
    </dgm:pt>
    <dgm:pt modelId="{6404B1B3-E4C0-4C94-B110-0FD5939BFD80}" type="pres">
      <dgm:prSet presAssocID="{78F4F959-57A0-41E8-BE01-7B7F2183133B}" presName="spaceBetweenRectangles" presStyleCnt="0"/>
      <dgm:spPr/>
    </dgm:pt>
    <dgm:pt modelId="{43722DF2-C913-4EED-8C59-A92FDF09E98F}" type="pres">
      <dgm:prSet presAssocID="{8E02FC88-5C68-4E1E-8DC8-02B2A1E41844}" presName="parentLin" presStyleCnt="0"/>
      <dgm:spPr/>
    </dgm:pt>
    <dgm:pt modelId="{5F362CC5-4F0A-4C11-B0CA-14D8EFAD0F30}" type="pres">
      <dgm:prSet presAssocID="{8E02FC88-5C68-4E1E-8DC8-02B2A1E41844}" presName="parentLeftMargin" presStyleLbl="node1" presStyleIdx="4" presStyleCnt="7"/>
      <dgm:spPr/>
    </dgm:pt>
    <dgm:pt modelId="{8D83D715-634F-4EEA-8322-979F627E36F5}" type="pres">
      <dgm:prSet presAssocID="{8E02FC88-5C68-4E1E-8DC8-02B2A1E4184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E7DCA90-AB95-4113-B443-EBD8D892F025}" type="pres">
      <dgm:prSet presAssocID="{8E02FC88-5C68-4E1E-8DC8-02B2A1E41844}" presName="negativeSpace" presStyleCnt="0"/>
      <dgm:spPr/>
    </dgm:pt>
    <dgm:pt modelId="{9C8C0A0E-71E3-43BD-BBC1-ADEFEBC632AF}" type="pres">
      <dgm:prSet presAssocID="{8E02FC88-5C68-4E1E-8DC8-02B2A1E41844}" presName="childText" presStyleLbl="conFgAcc1" presStyleIdx="5" presStyleCnt="7">
        <dgm:presLayoutVars>
          <dgm:bulletEnabled val="1"/>
        </dgm:presLayoutVars>
      </dgm:prSet>
      <dgm:spPr/>
    </dgm:pt>
    <dgm:pt modelId="{9D903CEB-E38E-451A-99D7-44DCB15442CC}" type="pres">
      <dgm:prSet presAssocID="{16B1D0F1-0A60-49BF-8ADB-4D2F80C0EA8A}" presName="spaceBetweenRectangles" presStyleCnt="0"/>
      <dgm:spPr/>
    </dgm:pt>
    <dgm:pt modelId="{41DDD1BD-6739-4DD0-A0B4-F4F3ECBA88E9}" type="pres">
      <dgm:prSet presAssocID="{BBA53181-4912-4001-904A-53E7C13463E7}" presName="parentLin" presStyleCnt="0"/>
      <dgm:spPr/>
    </dgm:pt>
    <dgm:pt modelId="{136F1AA5-B55B-4B5F-9947-97F4CF191E03}" type="pres">
      <dgm:prSet presAssocID="{BBA53181-4912-4001-904A-53E7C13463E7}" presName="parentLeftMargin" presStyleLbl="node1" presStyleIdx="5" presStyleCnt="7"/>
      <dgm:spPr/>
    </dgm:pt>
    <dgm:pt modelId="{A83AF558-7820-4672-991C-6448D7E13E16}" type="pres">
      <dgm:prSet presAssocID="{BBA53181-4912-4001-904A-53E7C13463E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05339750-995E-4BB1-845B-A382F4425080}" type="pres">
      <dgm:prSet presAssocID="{BBA53181-4912-4001-904A-53E7C13463E7}" presName="negativeSpace" presStyleCnt="0"/>
      <dgm:spPr/>
    </dgm:pt>
    <dgm:pt modelId="{73E7375D-D468-4459-827E-F512F93638CB}" type="pres">
      <dgm:prSet presAssocID="{BBA53181-4912-4001-904A-53E7C13463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628BC00-451B-4080-8744-30AFE12A17F3}" type="presOf" srcId="{ECA3C198-0145-4B5C-937D-E1A7A81D39E7}" destId="{73E7375D-D468-4459-827E-F512F93638CB}" srcOrd="0" destOrd="0" presId="urn:microsoft.com/office/officeart/2005/8/layout/list1"/>
    <dgm:cxn modelId="{FFA6FF07-F860-4EBD-8C2B-E01F3E98992C}" type="presOf" srcId="{19BDB079-10F6-4223-B812-09D01166A5C8}" destId="{9C8C0A0E-71E3-43BD-BBC1-ADEFEBC632AF}" srcOrd="0" destOrd="0" presId="urn:microsoft.com/office/officeart/2005/8/layout/list1"/>
    <dgm:cxn modelId="{9932A809-4D99-4BF4-9823-95C6A413A221}" type="presOf" srcId="{BBA53181-4912-4001-904A-53E7C13463E7}" destId="{136F1AA5-B55B-4B5F-9947-97F4CF191E03}" srcOrd="0" destOrd="0" presId="urn:microsoft.com/office/officeart/2005/8/layout/list1"/>
    <dgm:cxn modelId="{E1D5F50C-8D3B-48E1-9976-7E4853FE0718}" srcId="{F9FE2B5F-4D34-4E0E-A8C9-9578C806E050}" destId="{4F5BC370-8036-44E3-B155-49237FA78377}" srcOrd="0" destOrd="0" parTransId="{55FA8FB8-DF7A-4EE0-897F-5AEBA31F7E5A}" sibTransId="{C434B3AF-01EE-4EC9-9456-106725F24E40}"/>
    <dgm:cxn modelId="{C0C66F0E-79E2-41FC-A9D9-86126529EDA2}" type="presOf" srcId="{F9FE2B5F-4D34-4E0E-A8C9-9578C806E050}" destId="{082CDA9B-57BE-4D1B-935E-D9463ACD29F6}" srcOrd="1" destOrd="0" presId="urn:microsoft.com/office/officeart/2005/8/layout/list1"/>
    <dgm:cxn modelId="{45655121-F425-43AA-A00F-1C6921F6679A}" type="presOf" srcId="{8E02FC88-5C68-4E1E-8DC8-02B2A1E41844}" destId="{8D83D715-634F-4EEA-8322-979F627E36F5}" srcOrd="1" destOrd="0" presId="urn:microsoft.com/office/officeart/2005/8/layout/list1"/>
    <dgm:cxn modelId="{C6943223-03D3-4E90-8E04-FE405ECB0AED}" type="presOf" srcId="{4F5BC370-8036-44E3-B155-49237FA78377}" destId="{7918E7A2-06BA-4CF7-80B2-E15E77BB862F}" srcOrd="0" destOrd="0" presId="urn:microsoft.com/office/officeart/2005/8/layout/list1"/>
    <dgm:cxn modelId="{F0B7582B-7F72-4240-B8F5-8CD2CE714372}" type="presOf" srcId="{32076711-59D8-4985-B571-AA82363ECC97}" destId="{0E8B13D4-F6BC-4C96-B2AB-2E0AFDE4DAEB}" srcOrd="1" destOrd="0" presId="urn:microsoft.com/office/officeart/2005/8/layout/list1"/>
    <dgm:cxn modelId="{38AD5336-0090-4F18-B367-E8D3568F1A91}" srcId="{CCAD3D12-484D-4F11-BC48-B79110A16198}" destId="{BBA53181-4912-4001-904A-53E7C13463E7}" srcOrd="6" destOrd="0" parTransId="{51B27B6E-2459-410B-9CBC-567475AF2B94}" sibTransId="{A339FBCE-DDE6-461A-842D-E94AFD88E6C4}"/>
    <dgm:cxn modelId="{A4A7783B-6C32-42BD-BC3C-356A02FA8148}" type="presOf" srcId="{32076711-59D8-4985-B571-AA82363ECC97}" destId="{41B8FFA6-812B-46A1-BCBE-BA0B214C441D}" srcOrd="0" destOrd="0" presId="urn:microsoft.com/office/officeart/2005/8/layout/list1"/>
    <dgm:cxn modelId="{2A91635B-1597-4C77-A3D7-C88D5BA8D3AF}" type="presOf" srcId="{C3B1EA57-2F07-4CB3-8A92-272E5A605E5E}" destId="{14875AEB-CFB6-4629-93F1-F621A40B2298}" srcOrd="1" destOrd="0" presId="urn:microsoft.com/office/officeart/2005/8/layout/list1"/>
    <dgm:cxn modelId="{6D04E05B-4E83-4F69-AA34-CE949D6D2D97}" srcId="{C3B1EA57-2F07-4CB3-8A92-272E5A605E5E}" destId="{E516746C-9F4F-4F56-A8F2-27724401A9B0}" srcOrd="0" destOrd="0" parTransId="{17B3EEC6-1F46-4EAB-A4B4-3B84F8ABF67E}" sibTransId="{EFF603D3-FA5B-4A33-BFC6-22A1DE251EB1}"/>
    <dgm:cxn modelId="{BD24CC65-21AA-49C5-A538-563C62B6D0B7}" srcId="{CCAD3D12-484D-4F11-BC48-B79110A16198}" destId="{32076711-59D8-4985-B571-AA82363ECC97}" srcOrd="3" destOrd="0" parTransId="{0034BC74-FA45-4616-8170-EA3A43E76D9A}" sibTransId="{3D0FC347-B03E-4576-8ED6-12297A5B07D6}"/>
    <dgm:cxn modelId="{B317854D-6543-4704-B267-80EF85EB6BE5}" srcId="{BBA53181-4912-4001-904A-53E7C13463E7}" destId="{ECA3C198-0145-4B5C-937D-E1A7A81D39E7}" srcOrd="0" destOrd="0" parTransId="{6E581E9E-3F82-4946-A911-2A23C103E566}" sibTransId="{D0F0127E-7AFB-4CCC-90CB-6B0122E1227D}"/>
    <dgm:cxn modelId="{3CA5264F-3CD5-4C60-9970-8D1110BABEC1}" type="presOf" srcId="{BBA53181-4912-4001-904A-53E7C13463E7}" destId="{A83AF558-7820-4672-991C-6448D7E13E16}" srcOrd="1" destOrd="0" presId="urn:microsoft.com/office/officeart/2005/8/layout/list1"/>
    <dgm:cxn modelId="{B4115175-720D-4B3E-8599-32F554347930}" srcId="{3009589C-87A2-48C0-B40E-FB875D5D1992}" destId="{C95436F7-B24C-4225-B8A4-D8AE83505EC5}" srcOrd="0" destOrd="0" parTransId="{4F4228DF-D210-4A36-B74C-3F158D79AE46}" sibTransId="{7F81E228-DBDD-47EB-A3FB-14E08F75134B}"/>
    <dgm:cxn modelId="{26F1697F-8169-43F1-8666-35FEC0F79746}" type="presOf" srcId="{8E02FC88-5C68-4E1E-8DC8-02B2A1E41844}" destId="{5F362CC5-4F0A-4C11-B0CA-14D8EFAD0F30}" srcOrd="0" destOrd="0" presId="urn:microsoft.com/office/officeart/2005/8/layout/list1"/>
    <dgm:cxn modelId="{4C54AD8B-9FBA-42F5-A875-127EAD301B18}" type="presOf" srcId="{3009589C-87A2-48C0-B40E-FB875D5D1992}" destId="{774A55E1-C96C-4B8F-B0C3-03A868DC2174}" srcOrd="1" destOrd="0" presId="urn:microsoft.com/office/officeart/2005/8/layout/list1"/>
    <dgm:cxn modelId="{0A815A91-1F81-4129-91CA-348F68FB1BB6}" srcId="{CCAD3D12-484D-4F11-BC48-B79110A16198}" destId="{F9FE2B5F-4D34-4E0E-A8C9-9578C806E050}" srcOrd="0" destOrd="0" parTransId="{E4801B16-D053-459A-A1B5-3BB637D2CCB7}" sibTransId="{51D4E7E0-D2D2-4AAF-861F-8A06F0622706}"/>
    <dgm:cxn modelId="{49B53C96-504B-494A-9AF8-0761A5CEDC68}" type="presOf" srcId="{C95436F7-B24C-4225-B8A4-D8AE83505EC5}" destId="{B2021FBA-DB7E-49A3-B9B1-8FAF9B1FB5F8}" srcOrd="0" destOrd="0" presId="urn:microsoft.com/office/officeart/2005/8/layout/list1"/>
    <dgm:cxn modelId="{B187BEB5-CEB7-448F-8F9A-65E04B3AF154}" type="presOf" srcId="{F9FE2B5F-4D34-4E0E-A8C9-9578C806E050}" destId="{ADEF9A1C-9569-43E3-8AC5-B36715EC79F8}" srcOrd="0" destOrd="0" presId="urn:microsoft.com/office/officeart/2005/8/layout/list1"/>
    <dgm:cxn modelId="{C949A9BD-9D77-4E77-A9E0-60F765CF1117}" type="presOf" srcId="{9143CB6B-F852-4C1D-8E90-1E563EA407FF}" destId="{DBDA0C65-A803-4A14-A2E5-0C9DF8221E7C}" srcOrd="0" destOrd="0" presId="urn:microsoft.com/office/officeart/2005/8/layout/list1"/>
    <dgm:cxn modelId="{3D1540BF-CACB-429E-8348-058F5A88E6C4}" type="presOf" srcId="{CCAD3D12-484D-4F11-BC48-B79110A16198}" destId="{6FF91F54-15B7-4AD5-A736-58904C6DAD4C}" srcOrd="0" destOrd="0" presId="urn:microsoft.com/office/officeart/2005/8/layout/list1"/>
    <dgm:cxn modelId="{E59E67BF-0D0D-423B-A308-AEE23CEA9E95}" srcId="{32076711-59D8-4985-B571-AA82363ECC97}" destId="{C306F1B5-3205-4E4D-B950-AA056C124321}" srcOrd="0" destOrd="0" parTransId="{DD549F87-F52F-4843-A9A6-2BCBEFB95FED}" sibTransId="{594CA7A4-20D6-4770-A842-2AA6AC8AD6CC}"/>
    <dgm:cxn modelId="{6CE873C6-D7F4-43F5-9C7B-27DE7AE5908F}" srcId="{8E02FC88-5C68-4E1E-8DC8-02B2A1E41844}" destId="{19BDB079-10F6-4223-B812-09D01166A5C8}" srcOrd="0" destOrd="0" parTransId="{F74C8E00-D1F8-43E0-BDCC-F1744987F04B}" sibTransId="{BB42A30C-7729-4C59-8EC9-F72E395BA151}"/>
    <dgm:cxn modelId="{6D672DCD-5549-45D0-B214-3C929AC2EEE5}" type="presOf" srcId="{A221AB4E-CC62-4528-83D1-C4F4F1DB2F3C}" destId="{F1D57BF2-54B3-482D-B33D-9A4969375618}" srcOrd="0" destOrd="0" presId="urn:microsoft.com/office/officeart/2005/8/layout/list1"/>
    <dgm:cxn modelId="{5E265ADA-A768-4844-AB1A-644A2F2B9D84}" type="presOf" srcId="{C3B1EA57-2F07-4CB3-8A92-272E5A605E5E}" destId="{C238B09C-4AE7-4723-836F-8808B46D7522}" srcOrd="0" destOrd="0" presId="urn:microsoft.com/office/officeart/2005/8/layout/list1"/>
    <dgm:cxn modelId="{FE210ADF-DAAC-430C-A9FC-94274977DA29}" srcId="{CCAD3D12-484D-4F11-BC48-B79110A16198}" destId="{C3B1EA57-2F07-4CB3-8A92-272E5A605E5E}" srcOrd="4" destOrd="0" parTransId="{A7B8C3A9-600B-42FC-BEF7-84686257209C}" sibTransId="{78F4F959-57A0-41E8-BE01-7B7F2183133B}"/>
    <dgm:cxn modelId="{78A08DE1-9592-4FCA-A9EE-906DFAFB4650}" type="presOf" srcId="{3009589C-87A2-48C0-B40E-FB875D5D1992}" destId="{D4407110-D799-4DE7-B77D-F860562A6D9C}" srcOrd="0" destOrd="0" presId="urn:microsoft.com/office/officeart/2005/8/layout/list1"/>
    <dgm:cxn modelId="{1F421CE8-37D7-4D47-A045-1A621074B9A9}" srcId="{CCAD3D12-484D-4F11-BC48-B79110A16198}" destId="{8E02FC88-5C68-4E1E-8DC8-02B2A1E41844}" srcOrd="5" destOrd="0" parTransId="{5D555E84-F8A5-4B53-950A-309A34E93BB7}" sibTransId="{16B1D0F1-0A60-49BF-8ADB-4D2F80C0EA8A}"/>
    <dgm:cxn modelId="{E1F0B9EC-EE85-4E10-B7EE-BAD6A8602CFF}" type="presOf" srcId="{C306F1B5-3205-4E4D-B950-AA056C124321}" destId="{88C49C36-A7CF-40F7-83C0-2A6417156415}" srcOrd="0" destOrd="0" presId="urn:microsoft.com/office/officeart/2005/8/layout/list1"/>
    <dgm:cxn modelId="{293A46F0-93D8-40BE-8120-2A7B5953B4CC}" srcId="{CCAD3D12-484D-4F11-BC48-B79110A16198}" destId="{A221AB4E-CC62-4528-83D1-C4F4F1DB2F3C}" srcOrd="2" destOrd="0" parTransId="{83C938D4-BFF0-4D09-A999-0D16CA91E4E7}" sibTransId="{93EBE326-4A22-46F4-9755-BA19CBED3C06}"/>
    <dgm:cxn modelId="{E6A686F0-ECFF-44C2-8170-5310AAE4FCA9}" srcId="{A221AB4E-CC62-4528-83D1-C4F4F1DB2F3C}" destId="{9143CB6B-F852-4C1D-8E90-1E563EA407FF}" srcOrd="0" destOrd="0" parTransId="{316AEB38-7FC9-4DF4-B547-6D0EA958678D}" sibTransId="{E983EAF9-A554-45EF-82BF-0A668ECB9842}"/>
    <dgm:cxn modelId="{EFB4A6F3-BF2F-4176-9CE0-1EBD1920E6E7}" srcId="{CCAD3D12-484D-4F11-BC48-B79110A16198}" destId="{3009589C-87A2-48C0-B40E-FB875D5D1992}" srcOrd="1" destOrd="0" parTransId="{442DBBA5-7E77-4378-A897-8175D924910D}" sibTransId="{7D145BBD-7385-4B16-8128-42DEB7A61D85}"/>
    <dgm:cxn modelId="{1DC2D6F3-24E0-49FD-A441-6418C81A5BFA}" type="presOf" srcId="{E516746C-9F4F-4F56-A8F2-27724401A9B0}" destId="{2E06E0A6-9E6E-44F3-B3DD-476AC4C54320}" srcOrd="0" destOrd="0" presId="urn:microsoft.com/office/officeart/2005/8/layout/list1"/>
    <dgm:cxn modelId="{FD07C3F6-F85B-418C-8A92-FF1574144451}" type="presOf" srcId="{A221AB4E-CC62-4528-83D1-C4F4F1DB2F3C}" destId="{A11F5C4D-F74D-4172-9541-F3877F9DE5C1}" srcOrd="1" destOrd="0" presId="urn:microsoft.com/office/officeart/2005/8/layout/list1"/>
    <dgm:cxn modelId="{08AFDF35-A7B3-4662-97E7-E53085B480E3}" type="presParOf" srcId="{6FF91F54-15B7-4AD5-A736-58904C6DAD4C}" destId="{9F3C5809-FFEA-4537-BE8C-A4BE33DD2D6C}" srcOrd="0" destOrd="0" presId="urn:microsoft.com/office/officeart/2005/8/layout/list1"/>
    <dgm:cxn modelId="{BC056F73-A533-489F-8EB6-0F7D89E7FEFD}" type="presParOf" srcId="{9F3C5809-FFEA-4537-BE8C-A4BE33DD2D6C}" destId="{ADEF9A1C-9569-43E3-8AC5-B36715EC79F8}" srcOrd="0" destOrd="0" presId="urn:microsoft.com/office/officeart/2005/8/layout/list1"/>
    <dgm:cxn modelId="{A2E94E26-EA7C-49D8-BF42-5D345F9832CD}" type="presParOf" srcId="{9F3C5809-FFEA-4537-BE8C-A4BE33DD2D6C}" destId="{082CDA9B-57BE-4D1B-935E-D9463ACD29F6}" srcOrd="1" destOrd="0" presId="urn:microsoft.com/office/officeart/2005/8/layout/list1"/>
    <dgm:cxn modelId="{AFC61F84-99BA-4164-9E0E-EFFD30A82D52}" type="presParOf" srcId="{6FF91F54-15B7-4AD5-A736-58904C6DAD4C}" destId="{C164AC32-FC68-493A-9440-C2DFD38840EB}" srcOrd="1" destOrd="0" presId="urn:microsoft.com/office/officeart/2005/8/layout/list1"/>
    <dgm:cxn modelId="{551D595A-9526-455D-B3FD-8080E3D8C839}" type="presParOf" srcId="{6FF91F54-15B7-4AD5-A736-58904C6DAD4C}" destId="{7918E7A2-06BA-4CF7-80B2-E15E77BB862F}" srcOrd="2" destOrd="0" presId="urn:microsoft.com/office/officeart/2005/8/layout/list1"/>
    <dgm:cxn modelId="{F9472534-0F29-46AC-A8F6-EB2DB85ECBDA}" type="presParOf" srcId="{6FF91F54-15B7-4AD5-A736-58904C6DAD4C}" destId="{18CAC98D-C87E-471E-A497-99FDDC90E97F}" srcOrd="3" destOrd="0" presId="urn:microsoft.com/office/officeart/2005/8/layout/list1"/>
    <dgm:cxn modelId="{0223CFED-5EAE-4BC1-8EF6-015ED226B963}" type="presParOf" srcId="{6FF91F54-15B7-4AD5-A736-58904C6DAD4C}" destId="{62C6BFD0-73B3-4E88-ADDE-9F39816858A7}" srcOrd="4" destOrd="0" presId="urn:microsoft.com/office/officeart/2005/8/layout/list1"/>
    <dgm:cxn modelId="{AAED8EDA-053F-45DD-8270-A3D3461051EB}" type="presParOf" srcId="{62C6BFD0-73B3-4E88-ADDE-9F39816858A7}" destId="{D4407110-D799-4DE7-B77D-F860562A6D9C}" srcOrd="0" destOrd="0" presId="urn:microsoft.com/office/officeart/2005/8/layout/list1"/>
    <dgm:cxn modelId="{E8C9F2D6-629B-4D32-A787-3F27AA0C61A1}" type="presParOf" srcId="{62C6BFD0-73B3-4E88-ADDE-9F39816858A7}" destId="{774A55E1-C96C-4B8F-B0C3-03A868DC2174}" srcOrd="1" destOrd="0" presId="urn:microsoft.com/office/officeart/2005/8/layout/list1"/>
    <dgm:cxn modelId="{6F99F112-A8E8-48C5-890B-347396BFDD7C}" type="presParOf" srcId="{6FF91F54-15B7-4AD5-A736-58904C6DAD4C}" destId="{DB4570D6-F1EF-4BF1-B23B-63423E6FF945}" srcOrd="5" destOrd="0" presId="urn:microsoft.com/office/officeart/2005/8/layout/list1"/>
    <dgm:cxn modelId="{876DE212-DD9B-4BF8-9690-EEACFC615180}" type="presParOf" srcId="{6FF91F54-15B7-4AD5-A736-58904C6DAD4C}" destId="{B2021FBA-DB7E-49A3-B9B1-8FAF9B1FB5F8}" srcOrd="6" destOrd="0" presId="urn:microsoft.com/office/officeart/2005/8/layout/list1"/>
    <dgm:cxn modelId="{E92C4813-1473-425D-982E-C6F863B436D8}" type="presParOf" srcId="{6FF91F54-15B7-4AD5-A736-58904C6DAD4C}" destId="{08651587-CF58-46AC-BB0A-228F1CBE9DAA}" srcOrd="7" destOrd="0" presId="urn:microsoft.com/office/officeart/2005/8/layout/list1"/>
    <dgm:cxn modelId="{07C3E527-0282-4491-B84B-74910A384C54}" type="presParOf" srcId="{6FF91F54-15B7-4AD5-A736-58904C6DAD4C}" destId="{9D7F51E3-8DC1-4D20-88A0-4C6406915AC0}" srcOrd="8" destOrd="0" presId="urn:microsoft.com/office/officeart/2005/8/layout/list1"/>
    <dgm:cxn modelId="{3F313456-556D-4FB9-AC94-1D08974292DB}" type="presParOf" srcId="{9D7F51E3-8DC1-4D20-88A0-4C6406915AC0}" destId="{F1D57BF2-54B3-482D-B33D-9A4969375618}" srcOrd="0" destOrd="0" presId="urn:microsoft.com/office/officeart/2005/8/layout/list1"/>
    <dgm:cxn modelId="{51ADFCDE-F95F-4B34-BF8D-F9CEA5CA3DC6}" type="presParOf" srcId="{9D7F51E3-8DC1-4D20-88A0-4C6406915AC0}" destId="{A11F5C4D-F74D-4172-9541-F3877F9DE5C1}" srcOrd="1" destOrd="0" presId="urn:microsoft.com/office/officeart/2005/8/layout/list1"/>
    <dgm:cxn modelId="{0603486B-5962-4F28-9009-D230ECBD07CF}" type="presParOf" srcId="{6FF91F54-15B7-4AD5-A736-58904C6DAD4C}" destId="{430774AF-7309-49A5-AA6C-BD5D6F1A5AAB}" srcOrd="9" destOrd="0" presId="urn:microsoft.com/office/officeart/2005/8/layout/list1"/>
    <dgm:cxn modelId="{1B88A3FF-8F01-4A5E-A940-35897C3C98BC}" type="presParOf" srcId="{6FF91F54-15B7-4AD5-A736-58904C6DAD4C}" destId="{DBDA0C65-A803-4A14-A2E5-0C9DF8221E7C}" srcOrd="10" destOrd="0" presId="urn:microsoft.com/office/officeart/2005/8/layout/list1"/>
    <dgm:cxn modelId="{C83BD056-67A3-4E68-BF0E-7463BA8487A6}" type="presParOf" srcId="{6FF91F54-15B7-4AD5-A736-58904C6DAD4C}" destId="{37BBE1A4-09E6-47C1-B828-5C0AF6BEA68D}" srcOrd="11" destOrd="0" presId="urn:microsoft.com/office/officeart/2005/8/layout/list1"/>
    <dgm:cxn modelId="{47F00FEA-9FB7-4DCA-8846-8FD81801825F}" type="presParOf" srcId="{6FF91F54-15B7-4AD5-A736-58904C6DAD4C}" destId="{73575C61-42CC-4482-AEC2-9F738D7413C8}" srcOrd="12" destOrd="0" presId="urn:microsoft.com/office/officeart/2005/8/layout/list1"/>
    <dgm:cxn modelId="{CE2F5688-1BA6-4EF6-9F39-802415E79014}" type="presParOf" srcId="{73575C61-42CC-4482-AEC2-9F738D7413C8}" destId="{41B8FFA6-812B-46A1-BCBE-BA0B214C441D}" srcOrd="0" destOrd="0" presId="urn:microsoft.com/office/officeart/2005/8/layout/list1"/>
    <dgm:cxn modelId="{19055BA7-8FDC-4EBE-BF70-007C80B1B01D}" type="presParOf" srcId="{73575C61-42CC-4482-AEC2-9F738D7413C8}" destId="{0E8B13D4-F6BC-4C96-B2AB-2E0AFDE4DAEB}" srcOrd="1" destOrd="0" presId="urn:microsoft.com/office/officeart/2005/8/layout/list1"/>
    <dgm:cxn modelId="{7833D60F-502D-4847-BB93-078D07F2C38A}" type="presParOf" srcId="{6FF91F54-15B7-4AD5-A736-58904C6DAD4C}" destId="{07DBFB58-B81A-42E3-A8B6-7F6EC9321870}" srcOrd="13" destOrd="0" presId="urn:microsoft.com/office/officeart/2005/8/layout/list1"/>
    <dgm:cxn modelId="{24418E54-C3EA-47B1-89A3-EE7171EB6F06}" type="presParOf" srcId="{6FF91F54-15B7-4AD5-A736-58904C6DAD4C}" destId="{88C49C36-A7CF-40F7-83C0-2A6417156415}" srcOrd="14" destOrd="0" presId="urn:microsoft.com/office/officeart/2005/8/layout/list1"/>
    <dgm:cxn modelId="{8C267BE2-E024-4F2D-87A6-ACC3AE372E90}" type="presParOf" srcId="{6FF91F54-15B7-4AD5-A736-58904C6DAD4C}" destId="{94AAC6AD-51EB-4FC2-8998-056D163A7559}" srcOrd="15" destOrd="0" presId="urn:microsoft.com/office/officeart/2005/8/layout/list1"/>
    <dgm:cxn modelId="{1BA2825C-53D8-44A7-82F7-28333CA3DCD9}" type="presParOf" srcId="{6FF91F54-15B7-4AD5-A736-58904C6DAD4C}" destId="{902D7596-B258-45A0-AA1B-40CC9BC17F1B}" srcOrd="16" destOrd="0" presId="urn:microsoft.com/office/officeart/2005/8/layout/list1"/>
    <dgm:cxn modelId="{F1AC5C9E-C510-48A9-9ADE-5E9987191484}" type="presParOf" srcId="{902D7596-B258-45A0-AA1B-40CC9BC17F1B}" destId="{C238B09C-4AE7-4723-836F-8808B46D7522}" srcOrd="0" destOrd="0" presId="urn:microsoft.com/office/officeart/2005/8/layout/list1"/>
    <dgm:cxn modelId="{F00B97CB-71F4-46D1-A3D1-2B3579C2D042}" type="presParOf" srcId="{902D7596-B258-45A0-AA1B-40CC9BC17F1B}" destId="{14875AEB-CFB6-4629-93F1-F621A40B2298}" srcOrd="1" destOrd="0" presId="urn:microsoft.com/office/officeart/2005/8/layout/list1"/>
    <dgm:cxn modelId="{C7A13F28-3878-4688-8569-D0DD3FF9EACC}" type="presParOf" srcId="{6FF91F54-15B7-4AD5-A736-58904C6DAD4C}" destId="{6EBDF42C-1C6E-4169-B0D9-34D6E3D57212}" srcOrd="17" destOrd="0" presId="urn:microsoft.com/office/officeart/2005/8/layout/list1"/>
    <dgm:cxn modelId="{0F31CEB0-8110-49EA-8BF8-D117F7F014B8}" type="presParOf" srcId="{6FF91F54-15B7-4AD5-A736-58904C6DAD4C}" destId="{2E06E0A6-9E6E-44F3-B3DD-476AC4C54320}" srcOrd="18" destOrd="0" presId="urn:microsoft.com/office/officeart/2005/8/layout/list1"/>
    <dgm:cxn modelId="{D35B5ABF-6040-48C2-9F52-E3DD4D283D29}" type="presParOf" srcId="{6FF91F54-15B7-4AD5-A736-58904C6DAD4C}" destId="{6404B1B3-E4C0-4C94-B110-0FD5939BFD80}" srcOrd="19" destOrd="0" presId="urn:microsoft.com/office/officeart/2005/8/layout/list1"/>
    <dgm:cxn modelId="{109EB24F-752C-4DAF-B0CA-95DC4EC731B6}" type="presParOf" srcId="{6FF91F54-15B7-4AD5-A736-58904C6DAD4C}" destId="{43722DF2-C913-4EED-8C59-A92FDF09E98F}" srcOrd="20" destOrd="0" presId="urn:microsoft.com/office/officeart/2005/8/layout/list1"/>
    <dgm:cxn modelId="{ECD13B87-0731-4A14-BE56-9F94D481FEB8}" type="presParOf" srcId="{43722DF2-C913-4EED-8C59-A92FDF09E98F}" destId="{5F362CC5-4F0A-4C11-B0CA-14D8EFAD0F30}" srcOrd="0" destOrd="0" presId="urn:microsoft.com/office/officeart/2005/8/layout/list1"/>
    <dgm:cxn modelId="{F8F80971-BEBA-4CC1-83FF-6CA23091CE35}" type="presParOf" srcId="{43722DF2-C913-4EED-8C59-A92FDF09E98F}" destId="{8D83D715-634F-4EEA-8322-979F627E36F5}" srcOrd="1" destOrd="0" presId="urn:microsoft.com/office/officeart/2005/8/layout/list1"/>
    <dgm:cxn modelId="{ADE8D30C-FEC0-46A2-9B1A-128A8DD6EAFF}" type="presParOf" srcId="{6FF91F54-15B7-4AD5-A736-58904C6DAD4C}" destId="{4E7DCA90-AB95-4113-B443-EBD8D892F025}" srcOrd="21" destOrd="0" presId="urn:microsoft.com/office/officeart/2005/8/layout/list1"/>
    <dgm:cxn modelId="{63FC446C-A7A0-493F-8203-19FF66BB4FD0}" type="presParOf" srcId="{6FF91F54-15B7-4AD5-A736-58904C6DAD4C}" destId="{9C8C0A0E-71E3-43BD-BBC1-ADEFEBC632AF}" srcOrd="22" destOrd="0" presId="urn:microsoft.com/office/officeart/2005/8/layout/list1"/>
    <dgm:cxn modelId="{748862DE-4F09-4F80-9AC1-9F9E5A635DAF}" type="presParOf" srcId="{6FF91F54-15B7-4AD5-A736-58904C6DAD4C}" destId="{9D903CEB-E38E-451A-99D7-44DCB15442CC}" srcOrd="23" destOrd="0" presId="urn:microsoft.com/office/officeart/2005/8/layout/list1"/>
    <dgm:cxn modelId="{B4DDE8A3-193C-458B-A424-CFDD642D0F72}" type="presParOf" srcId="{6FF91F54-15B7-4AD5-A736-58904C6DAD4C}" destId="{41DDD1BD-6739-4DD0-A0B4-F4F3ECBA88E9}" srcOrd="24" destOrd="0" presId="urn:microsoft.com/office/officeart/2005/8/layout/list1"/>
    <dgm:cxn modelId="{18A29378-670F-4D0F-9778-CFB10C4E59DE}" type="presParOf" srcId="{41DDD1BD-6739-4DD0-A0B4-F4F3ECBA88E9}" destId="{136F1AA5-B55B-4B5F-9947-97F4CF191E03}" srcOrd="0" destOrd="0" presId="urn:microsoft.com/office/officeart/2005/8/layout/list1"/>
    <dgm:cxn modelId="{7073BB06-9B18-470D-B2C5-38A5437DF67E}" type="presParOf" srcId="{41DDD1BD-6739-4DD0-A0B4-F4F3ECBA88E9}" destId="{A83AF558-7820-4672-991C-6448D7E13E16}" srcOrd="1" destOrd="0" presId="urn:microsoft.com/office/officeart/2005/8/layout/list1"/>
    <dgm:cxn modelId="{2163A8B1-9C31-48CE-A27C-BD2833F6F2B9}" type="presParOf" srcId="{6FF91F54-15B7-4AD5-A736-58904C6DAD4C}" destId="{05339750-995E-4BB1-845B-A382F4425080}" srcOrd="25" destOrd="0" presId="urn:microsoft.com/office/officeart/2005/8/layout/list1"/>
    <dgm:cxn modelId="{FAA7A4B4-E1F2-415C-A4B8-02C46F46C247}" type="presParOf" srcId="{6FF91F54-15B7-4AD5-A736-58904C6DAD4C}" destId="{73E7375D-D468-4459-827E-F512F93638C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8E7A2-06BA-4CF7-80B2-E15E77BB862F}">
      <dsp:nvSpPr>
        <dsp:cNvPr id="0" name=""/>
        <dsp:cNvSpPr/>
      </dsp:nvSpPr>
      <dsp:spPr>
        <a:xfrm>
          <a:off x="0" y="407340"/>
          <a:ext cx="10903389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1" kern="1200"/>
            <a:t>定义是规范的绝对要求。</a:t>
          </a:r>
          <a:endParaRPr lang="zh-CN" altLang="en-US" sz="1100" kern="1200"/>
        </a:p>
      </dsp:txBody>
      <dsp:txXfrm>
        <a:off x="0" y="407340"/>
        <a:ext cx="10903389" cy="485100"/>
      </dsp:txXfrm>
    </dsp:sp>
    <dsp:sp modelId="{082CDA9B-57BE-4D1B-935E-D9463ACD29F6}">
      <dsp:nvSpPr>
        <dsp:cNvPr id="0" name=""/>
        <dsp:cNvSpPr/>
      </dsp:nvSpPr>
      <dsp:spPr>
        <a:xfrm>
          <a:off x="545169" y="24498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1.MUST</a:t>
          </a:r>
          <a:r>
            <a:rPr lang="zh-CN" sz="1100" b="1" kern="1200"/>
            <a:t> 或「</a:t>
          </a:r>
          <a:r>
            <a:rPr lang="en-US" sz="1100" b="1" kern="1200"/>
            <a:t>REQUIRED</a:t>
          </a:r>
          <a:r>
            <a:rPr lang="zh-CN" sz="1100" b="1" kern="1200"/>
            <a:t>」「</a:t>
          </a:r>
          <a:r>
            <a:rPr lang="en-US" sz="1100" b="1" kern="1200"/>
            <a:t>SHALL</a:t>
          </a:r>
          <a:r>
            <a:rPr lang="zh-CN" sz="1100" b="1" kern="1200"/>
            <a:t>」</a:t>
          </a:r>
          <a:endParaRPr lang="zh-CN" sz="1100" kern="1200"/>
        </a:p>
      </dsp:txBody>
      <dsp:txXfrm>
        <a:off x="561021" y="260832"/>
        <a:ext cx="7600668" cy="293016"/>
      </dsp:txXfrm>
    </dsp:sp>
    <dsp:sp modelId="{B2021FBA-DB7E-49A3-B9B1-8FAF9B1FB5F8}">
      <dsp:nvSpPr>
        <dsp:cNvPr id="0" name=""/>
        <dsp:cNvSpPr/>
      </dsp:nvSpPr>
      <dsp:spPr>
        <a:xfrm>
          <a:off x="0" y="1114200"/>
          <a:ext cx="10903389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b="1" kern="1200"/>
            <a:t>规范的绝对禁止。</a:t>
          </a:r>
          <a:endParaRPr lang="zh-CN" altLang="en-US" sz="1100" kern="1200"/>
        </a:p>
      </dsp:txBody>
      <dsp:txXfrm>
        <a:off x="0" y="1114200"/>
        <a:ext cx="10903389" cy="485100"/>
      </dsp:txXfrm>
    </dsp:sp>
    <dsp:sp modelId="{774A55E1-C96C-4B8F-B0C3-03A868DC2174}">
      <dsp:nvSpPr>
        <dsp:cNvPr id="0" name=""/>
        <dsp:cNvSpPr/>
      </dsp:nvSpPr>
      <dsp:spPr>
        <a:xfrm>
          <a:off x="545169" y="95184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2. MUST NOT</a:t>
          </a:r>
          <a:r>
            <a:rPr lang="zh-CN" sz="1100" b="1" kern="1200"/>
            <a:t> 或 “ </a:t>
          </a:r>
          <a:r>
            <a:rPr lang="en-US" sz="1100" b="1" kern="1200"/>
            <a:t>SHALL NOT”</a:t>
          </a:r>
          <a:endParaRPr lang="zh-CN" sz="1100" kern="1200"/>
        </a:p>
      </dsp:txBody>
      <dsp:txXfrm>
        <a:off x="561021" y="967692"/>
        <a:ext cx="7600668" cy="293016"/>
      </dsp:txXfrm>
    </dsp:sp>
    <dsp:sp modelId="{DBDA0C65-A803-4A14-A2E5-0C9DF8221E7C}">
      <dsp:nvSpPr>
        <dsp:cNvPr id="0" name=""/>
        <dsp:cNvSpPr/>
      </dsp:nvSpPr>
      <dsp:spPr>
        <a:xfrm>
          <a:off x="0" y="1821060"/>
          <a:ext cx="10903389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在特定情况下可能存在有效理由而忽略特定项目，但必须理解全部含义并仔细权衡一下在选择不同进程</a:t>
          </a:r>
        </a:p>
      </dsp:txBody>
      <dsp:txXfrm>
        <a:off x="0" y="1821060"/>
        <a:ext cx="10903389" cy="485100"/>
      </dsp:txXfrm>
    </dsp:sp>
    <dsp:sp modelId="{A11F5C4D-F74D-4172-9541-F3877F9DE5C1}">
      <dsp:nvSpPr>
        <dsp:cNvPr id="0" name=""/>
        <dsp:cNvSpPr/>
      </dsp:nvSpPr>
      <dsp:spPr>
        <a:xfrm>
          <a:off x="545169" y="165870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</a:t>
          </a:r>
          <a:r>
            <a:rPr lang="en-US" sz="1100" b="1" kern="1200"/>
            <a:t>SHOULD</a:t>
          </a:r>
          <a:r>
            <a:rPr lang="zh-CN" sz="1100" b="1" kern="1200"/>
            <a:t> </a:t>
          </a:r>
          <a:r>
            <a:rPr lang="zh-CN" sz="1100" kern="1200"/>
            <a:t>或</a:t>
          </a:r>
          <a:r>
            <a:rPr lang="en-US" sz="1100" kern="1200"/>
            <a:t>“</a:t>
          </a:r>
          <a:r>
            <a:rPr lang="en-US" sz="1100" b="1" kern="1200"/>
            <a:t>RECOMMENDED</a:t>
          </a:r>
          <a:r>
            <a:rPr lang="en-US" sz="1100" kern="1200"/>
            <a:t>”</a:t>
          </a:r>
          <a:endParaRPr lang="zh-CN" sz="1100" kern="1200"/>
        </a:p>
      </dsp:txBody>
      <dsp:txXfrm>
        <a:off x="561021" y="1674552"/>
        <a:ext cx="7600668" cy="293016"/>
      </dsp:txXfrm>
    </dsp:sp>
    <dsp:sp modelId="{88C49C36-A7CF-40F7-83C0-2A6417156415}">
      <dsp:nvSpPr>
        <dsp:cNvPr id="0" name=""/>
        <dsp:cNvSpPr/>
      </dsp:nvSpPr>
      <dsp:spPr>
        <a:xfrm>
          <a:off x="0" y="2527920"/>
          <a:ext cx="10903389" cy="48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在特定情况下，可能存在有效理由当特定可接受或者有用的行为， 但应该完整理解其含义，并仔细权衡在执行此标签描述的任何行为之前。</a:t>
          </a:r>
        </a:p>
      </dsp:txBody>
      <dsp:txXfrm>
        <a:off x="0" y="2527920"/>
        <a:ext cx="10903389" cy="485100"/>
      </dsp:txXfrm>
    </dsp:sp>
    <dsp:sp modelId="{0E8B13D4-F6BC-4C96-B2AB-2E0AFDE4DAEB}">
      <dsp:nvSpPr>
        <dsp:cNvPr id="0" name=""/>
        <dsp:cNvSpPr/>
      </dsp:nvSpPr>
      <dsp:spPr>
        <a:xfrm>
          <a:off x="545169" y="236556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</a:t>
          </a:r>
          <a:r>
            <a:rPr lang="en-US" sz="1100" b="1" kern="1200"/>
            <a:t>SHOULD NOT </a:t>
          </a:r>
          <a:r>
            <a:rPr lang="zh-CN" sz="1100" kern="1200"/>
            <a:t>或</a:t>
          </a:r>
          <a:r>
            <a:rPr lang="en-US" sz="1100" kern="1200"/>
            <a:t>“</a:t>
          </a:r>
          <a:r>
            <a:rPr lang="en-US" sz="1100" b="1" kern="1200"/>
            <a:t>NOT RECOMMENDED</a:t>
          </a:r>
          <a:r>
            <a:rPr lang="en-US" sz="1100" kern="1200"/>
            <a:t>”</a:t>
          </a:r>
          <a:endParaRPr lang="zh-CN" sz="1100" kern="1200"/>
        </a:p>
      </dsp:txBody>
      <dsp:txXfrm>
        <a:off x="561021" y="2381412"/>
        <a:ext cx="7600668" cy="293016"/>
      </dsp:txXfrm>
    </dsp:sp>
    <dsp:sp modelId="{2E06E0A6-9E6E-44F3-B3DD-476AC4C54320}">
      <dsp:nvSpPr>
        <dsp:cNvPr id="0" name=""/>
        <dsp:cNvSpPr/>
      </dsp:nvSpPr>
      <dsp:spPr>
        <a:xfrm>
          <a:off x="0" y="3234780"/>
          <a:ext cx="1090338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可选的。特定的环境需求；或者可以促进其他人的应用；这个选项的选取可以用来与其他选项进行合作使用。当选取时，一般都会有另外一个选项等着共同操作。</a:t>
          </a:r>
        </a:p>
      </dsp:txBody>
      <dsp:txXfrm>
        <a:off x="0" y="3234780"/>
        <a:ext cx="10903389" cy="658349"/>
      </dsp:txXfrm>
    </dsp:sp>
    <dsp:sp modelId="{14875AEB-CFB6-4629-93F1-F621A40B2298}">
      <dsp:nvSpPr>
        <dsp:cNvPr id="0" name=""/>
        <dsp:cNvSpPr/>
      </dsp:nvSpPr>
      <dsp:spPr>
        <a:xfrm>
          <a:off x="545169" y="307242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</a:t>
          </a:r>
          <a:r>
            <a:rPr lang="en-US" sz="1100" b="1" kern="1200"/>
            <a:t>MAY</a:t>
          </a:r>
          <a:r>
            <a:rPr lang="zh-CN" sz="1100" kern="1200"/>
            <a:t>或 “ </a:t>
          </a:r>
          <a:r>
            <a:rPr lang="en-US" sz="1100" b="1" kern="1200"/>
            <a:t>OPTIONAL</a:t>
          </a:r>
          <a:r>
            <a:rPr lang="en-US" sz="1100" kern="1200"/>
            <a:t>”</a:t>
          </a:r>
          <a:endParaRPr lang="zh-CN" sz="1100" kern="1200"/>
        </a:p>
      </dsp:txBody>
      <dsp:txXfrm>
        <a:off x="561021" y="3088272"/>
        <a:ext cx="7600668" cy="293016"/>
      </dsp:txXfrm>
    </dsp:sp>
    <dsp:sp modelId="{9C8C0A0E-71E3-43BD-BBC1-ADEFEBC632AF}">
      <dsp:nvSpPr>
        <dsp:cNvPr id="0" name=""/>
        <dsp:cNvSpPr/>
      </dsp:nvSpPr>
      <dsp:spPr>
        <a:xfrm>
          <a:off x="0" y="4114890"/>
          <a:ext cx="1090338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/>
            <a:t>必须谨慎使用本备忘录中定义的命令类型，它们只能用于互操作或限制行为的实际要求造成损害的可能性（例如，限制重发） 例如，不得将其用于尝试施加特定方法在不需要该方法的实现者上   互操作性。</a:t>
          </a:r>
        </a:p>
      </dsp:txBody>
      <dsp:txXfrm>
        <a:off x="0" y="4114890"/>
        <a:ext cx="10903389" cy="658349"/>
      </dsp:txXfrm>
    </dsp:sp>
    <dsp:sp modelId="{8D83D715-634F-4EEA-8322-979F627E36F5}">
      <dsp:nvSpPr>
        <dsp:cNvPr id="0" name=""/>
        <dsp:cNvSpPr/>
      </dsp:nvSpPr>
      <dsp:spPr>
        <a:xfrm>
          <a:off x="545169" y="395253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6.</a:t>
          </a:r>
          <a:r>
            <a:rPr lang="zh-CN" sz="1100" b="1" kern="1200"/>
            <a:t>使用命令的指南</a:t>
          </a:r>
          <a:endParaRPr lang="zh-CN" sz="1100" kern="1200"/>
        </a:p>
      </dsp:txBody>
      <dsp:txXfrm>
        <a:off x="561021" y="3968382"/>
        <a:ext cx="7600668" cy="293016"/>
      </dsp:txXfrm>
    </dsp:sp>
    <dsp:sp modelId="{73E7375D-D468-4459-827E-F512F93638CB}">
      <dsp:nvSpPr>
        <dsp:cNvPr id="0" name=""/>
        <dsp:cNvSpPr/>
      </dsp:nvSpPr>
      <dsp:spPr>
        <a:xfrm>
          <a:off x="0" y="4995000"/>
          <a:ext cx="10903389" cy="658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224" tIns="229108" rIns="846224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100" kern="1200"/>
            <a:t>这些术语通常用于指定具有安全性的行为，不执行</a:t>
          </a:r>
          <a:r>
            <a:rPr lang="en-US" sz="1100" kern="1200"/>
            <a:t>MUST</a:t>
          </a:r>
          <a:r>
            <a:rPr lang="zh-CN" sz="1100" kern="1200"/>
            <a:t>或</a:t>
          </a:r>
          <a:r>
            <a:rPr lang="en-US" sz="1100" kern="1200"/>
            <a:t>SHOULD</a:t>
          </a:r>
          <a:r>
            <a:rPr lang="zh-CN" sz="1100" kern="1200"/>
            <a:t>或按照规范的规定</a:t>
          </a:r>
          <a:r>
            <a:rPr lang="en-US" sz="1100" kern="1200"/>
            <a:t>MUST NOT</a:t>
          </a:r>
          <a:r>
            <a:rPr lang="zh-CN" sz="1100" kern="1200"/>
            <a:t>或</a:t>
          </a:r>
          <a:r>
            <a:rPr lang="en-US" sz="1100" kern="1200"/>
            <a:t>SHOULD NOT</a:t>
          </a:r>
          <a:r>
            <a:rPr lang="zh-CN" sz="1100" kern="1200"/>
            <a:t>是非常微妙的。文档作者应该花时间详细阐述不遵循的安全隐患建议或要求，因为大多数实施者将没有受益于产生规范的经验和讨论。</a:t>
          </a:r>
        </a:p>
      </dsp:txBody>
      <dsp:txXfrm>
        <a:off x="0" y="4995000"/>
        <a:ext cx="10903389" cy="658349"/>
      </dsp:txXfrm>
    </dsp:sp>
    <dsp:sp modelId="{A83AF558-7820-4672-991C-6448D7E13E16}">
      <dsp:nvSpPr>
        <dsp:cNvPr id="0" name=""/>
        <dsp:cNvSpPr/>
      </dsp:nvSpPr>
      <dsp:spPr>
        <a:xfrm>
          <a:off x="545169" y="4832640"/>
          <a:ext cx="7632372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486" tIns="0" rIns="28848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7.</a:t>
          </a:r>
          <a:r>
            <a:rPr lang="zh-CN" sz="1100" b="1" kern="1200"/>
            <a:t>安全注意事项</a:t>
          </a:r>
          <a:endParaRPr lang="zh-CN" sz="1100" kern="1200"/>
        </a:p>
      </dsp:txBody>
      <dsp:txXfrm>
        <a:off x="561021" y="4848492"/>
        <a:ext cx="7600668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2082A-864F-49C5-B78A-C12A46A123CA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EC78D-2188-4E3B-80AD-790E007E49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955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在实体复制元数据的情况下，不应使用实体的存在来替换相应的元数据字段。例如，在回波平面成像</a:t>
            </a:r>
            <a:r>
              <a:rPr lang="en-US" altLang="zh-CN" dirty="0"/>
              <a:t>MRI</a:t>
            </a:r>
            <a:r>
              <a:rPr lang="zh-CN" altLang="en-US" dirty="0"/>
              <a:t>中，</a:t>
            </a:r>
            <a:r>
              <a:rPr lang="en-US" altLang="zh-CN" dirty="0" err="1"/>
              <a:t>dir</a:t>
            </a:r>
            <a:r>
              <a:rPr lang="en-US" altLang="zh-CN" dirty="0"/>
              <a:t>-&lt;label&gt;</a:t>
            </a:r>
            <a:r>
              <a:rPr lang="zh-CN" altLang="en-US" dirty="0"/>
              <a:t>实体可用于区分具有不同相位编码方向的文件，但文件的相位编码方向只能指定为元数据。</a:t>
            </a:r>
            <a:endParaRPr lang="en-US" altLang="zh-CN" dirty="0"/>
          </a:p>
          <a:p>
            <a:r>
              <a:rPr lang="en-US" altLang="zh-CN" dirty="0"/>
              <a:t>https://bids-specification.readthedocs.io/en/stable/99-appendices/10-file-collections.html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EC78D-2188-4E3B-80AD-790E007E49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5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C36FB-5108-419B-9B49-1229C97E2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A83C1-C878-42D2-B3B9-81E0B5E3E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587F2E-FD5C-46B5-B0CD-9689F305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4D6D6-DC13-4594-9B2B-987BEE02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9B62B-A821-4B80-B1D1-83267C67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51FFC-D6D5-43B6-BD42-8A0773AF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24610A-ACCC-43DB-AF43-9EEDC5BD3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225BA-8878-4583-A6FF-AE81EDA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C7DBD-30BC-4CF8-A192-A85BA41F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6A845-7580-4741-B27F-7C182423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53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02E8A-BF1A-46EB-959B-DC670D349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32712-498C-4A63-8091-B591DE507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38D7C-F10B-4901-BE52-554D08A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3052E-2A0F-4AF9-9476-C30B0E18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F39603-D68B-427B-A99B-5904E29E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7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B2690-A557-4679-8115-84F8C089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9F868-F07C-472B-BF39-0F3B69E33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4B66A-002D-4D60-8FDF-EC88EDC9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807D2-57F9-4DD5-BD81-8182DDD1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896C4-025A-4096-A71A-31BFAAF4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2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B6C5D-96A7-435D-BA05-ADA6481B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B5625-FAD7-45EE-B00D-0A6E572D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F176E-2C54-463B-9E00-DCBCB4C6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E907D-D71F-4369-859B-A3BE49DB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FDD40-281A-4166-8F2F-CCD0AE5F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3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0D4C8-5970-4064-9498-C4A4E74C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0F6B5-7969-4BFA-B071-CEA21074B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C3D04-B36C-478F-A43D-5F7A4C8E6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A05AC1-587E-4E68-9CD6-20AEEC013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1D2BA8-429D-4BCA-91FB-DF3A0148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BDCB5-21C9-47E4-B151-71B2158C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6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01137-5CAF-40B3-97BC-FB6473F6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3FC525-C5C0-42F4-9749-5BFA44F4D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83FA43-4BA8-4F43-8384-F49E9A8AD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6507F-8ACA-42FE-856A-E6C28BC58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EB9435-3290-49DC-952A-D831992E1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A1B10A-3BA4-461D-9D16-5FE9B1E1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74BCC-998F-4616-A487-7BF24348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01B001-8F8E-44AA-B9CE-3FF33A71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6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D301C-E7F1-4160-879C-A2091B0D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160BD6-FACE-49BD-8F27-E13F5BAD8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B07C7-3C4A-4933-B1FB-81ED4D63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5263C-590C-4007-8317-B8EA5AC7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682F53-1837-4F58-93C8-BC378F76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DF3F34-E2EB-44AB-8E4B-66CC66A6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C29D0-3C80-4EEB-87BD-BC59F0D1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913CD-E969-4FCF-AB7F-D85266E1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CB06C-88B4-48EA-9776-2008915F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EE890-5929-459C-8A87-179F7DA9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4F0BD-92A1-45D5-845D-A14F7455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FA578-80D0-41D0-A7B1-DD3C3C62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8C328-32AA-4385-9E47-8E6704D8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26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545D-5B02-4DD2-89B7-E5D337C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F923A9-07D0-4F48-B58B-1F0B6866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B73E9-8160-4EE0-A36E-09E7BAC4D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08FC3-BBA4-4D76-9BA3-B78822C4D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FE603-591D-4615-A358-3FEEA40B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7BFA7-4E64-4475-8625-1E1DA015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96F266-A6F0-4F6A-9EB7-9C018C34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5D866A-E72A-4846-A6F9-B087D0CFC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533E5-F7B9-4E33-9C8A-4BB7BABD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43764-7623-4B13-BAEE-989CDEEBAFE6}" type="datetimeFigureOut">
              <a:rPr lang="zh-CN" altLang="en-US" smtClean="0"/>
              <a:t>2021/6/13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7A580-B4DF-48CD-BBBD-A8440A1E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8A8E-7274-4907-9D6F-16EDB1AF3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69C61-CB22-40E2-9F10-815385AEB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8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ds.neuroimaging.io/" TargetMode="External"/><Relationship Id="rId2" Type="http://schemas.openxmlformats.org/officeDocument/2006/relationships/hyperlink" Target="https://bids-specification.readthedocs.io/en/stable/#the-brain-imaging-data-structur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0684F-DE0F-4BBA-9DA5-DDA47BEB5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4" y="165100"/>
            <a:ext cx="10071798" cy="182756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BIDS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脑成像数据结构</a:t>
            </a:r>
            <a:br>
              <a:rPr lang="en-US" altLang="zh-CN" dirty="0"/>
            </a:br>
            <a:r>
              <a:rPr lang="en-US" altLang="zh-CN" dirty="0"/>
              <a:t>The Brain Imaging Data Structure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CF3222-D645-47BC-A3BF-BAA093736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6042"/>
            <a:ext cx="9144000" cy="1072958"/>
          </a:xfrm>
        </p:spPr>
        <p:txBody>
          <a:bodyPr/>
          <a:lstStyle/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核心规范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core specification</a:t>
            </a:r>
          </a:p>
          <a:p>
            <a:pPr algn="l"/>
            <a:r>
              <a:rPr lang="zh-CN" altLang="en-US" b="0" i="0" dirty="0">
                <a:effectLst/>
                <a:latin typeface="Roboto" panose="02000000000000000000" pitchFamily="2" charset="0"/>
              </a:rPr>
              <a:t>特定模态的扩展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modality-specific extensions</a:t>
            </a:r>
            <a:endParaRPr lang="zh-CN" altLang="en-US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31D4B7A-7632-4ECE-A9FC-6B9E3FA05790}"/>
              </a:ext>
            </a:extLst>
          </p:cNvPr>
          <p:cNvSpPr txBox="1">
            <a:spLocks/>
          </p:cNvSpPr>
          <p:nvPr/>
        </p:nvSpPr>
        <p:spPr>
          <a:xfrm>
            <a:off x="1524000" y="3830482"/>
            <a:ext cx="9652000" cy="198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Roboto" panose="02000000000000000000" pitchFamily="2" charset="0"/>
              </a:rPr>
              <a:t>introduction. </a:t>
            </a:r>
          </a:p>
          <a:p>
            <a:pPr algn="l"/>
            <a:r>
              <a:rPr lang="en-US" altLang="zh-CN" dirty="0">
                <a:latin typeface="Roboto" panose="02000000000000000000" pitchFamily="2" charset="0"/>
              </a:rPr>
              <a:t>bids-specification starter kit. BIDS</a:t>
            </a:r>
            <a:r>
              <a:rPr lang="zh-CN" altLang="en-US" dirty="0">
                <a:latin typeface="Roboto" panose="02000000000000000000" pitchFamily="2" charset="0"/>
              </a:rPr>
              <a:t>规范入门工具包。</a:t>
            </a:r>
            <a:endParaRPr lang="en-US" altLang="zh-CN" dirty="0">
              <a:latin typeface="Roboto" panose="02000000000000000000" pitchFamily="2" charset="0"/>
            </a:endParaRPr>
          </a:p>
          <a:p>
            <a:pPr algn="l"/>
            <a:r>
              <a:rPr lang="en-US" altLang="zh-CN" b="0" i="0" dirty="0">
                <a:effectLst/>
                <a:latin typeface="Roboto" panose="02000000000000000000" pitchFamily="2" charset="0"/>
              </a:rPr>
              <a:t>BIDS ecosystem, </a:t>
            </a:r>
            <a:r>
              <a:rPr lang="en-US" altLang="zh-CN" dirty="0">
                <a:latin typeface="Roboto" panose="02000000000000000000" pitchFamily="2" charset="0"/>
              </a:rPr>
              <a:t>visit the </a:t>
            </a:r>
            <a:r>
              <a:rPr lang="en-US" altLang="zh-CN" dirty="0"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 homepage</a:t>
            </a:r>
            <a:r>
              <a:rPr lang="en-US" altLang="zh-CN" dirty="0">
                <a:latin typeface="Roboto" panose="02000000000000000000" pitchFamily="2" charset="0"/>
              </a:rPr>
              <a:t> BIDS</a:t>
            </a:r>
            <a:r>
              <a:rPr lang="zh-CN" altLang="en-US" dirty="0">
                <a:latin typeface="Roboto" panose="02000000000000000000" pitchFamily="2" charset="0"/>
              </a:rPr>
              <a:t>生态系统</a:t>
            </a:r>
            <a:r>
              <a:rPr lang="en-US" altLang="zh-CN" dirty="0">
                <a:latin typeface="Roboto" panose="02000000000000000000" pitchFamily="2" charset="0"/>
              </a:rPr>
              <a:t>——</a:t>
            </a:r>
            <a:r>
              <a:rPr lang="en-US" altLang="zh-CN" dirty="0"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BIDS</a:t>
            </a:r>
            <a:r>
              <a:rPr lang="zh-CN" altLang="en-US" dirty="0"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主页</a:t>
            </a:r>
            <a:endParaRPr lang="zh-CN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9BBC4-645D-4EE4-838E-87E80428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095897" cy="1325563"/>
          </a:xfrm>
        </p:spPr>
        <p:txBody>
          <a:bodyPr/>
          <a:lstStyle/>
          <a:p>
            <a:r>
              <a:rPr lang="en-US" altLang="zh-CN" dirty="0"/>
              <a:t>EEG-BIDS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43005-23CC-4F8F-AF8C-A26EB779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09" y="1015728"/>
            <a:ext cx="11353800" cy="2863941"/>
          </a:xfrm>
        </p:spPr>
        <p:txBody>
          <a:bodyPr>
            <a:normAutofit/>
          </a:bodyPr>
          <a:lstStyle/>
          <a:p>
            <a:r>
              <a:rPr lang="en-US" altLang="zh-CN" dirty="0"/>
              <a:t>For BIDS, EEG data MUST be stored in one of the following formats: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European data format </a:t>
            </a:r>
            <a:r>
              <a:rPr lang="en-US" altLang="zh-CN" dirty="0"/>
              <a:t>(Each recording consisting of a .</a:t>
            </a:r>
            <a:r>
              <a:rPr lang="en-US" altLang="zh-CN" dirty="0" err="1"/>
              <a:t>edf</a:t>
            </a:r>
            <a:r>
              <a:rPr lang="en-US" altLang="zh-CN" dirty="0"/>
              <a:t> file)</a:t>
            </a:r>
          </a:p>
          <a:p>
            <a:pPr lvl="1"/>
            <a:r>
              <a:rPr lang="en-US" altLang="zh-CN" dirty="0" err="1"/>
              <a:t>BrainVision</a:t>
            </a:r>
            <a:r>
              <a:rPr lang="en-US" altLang="zh-CN" dirty="0"/>
              <a:t> Core Data Format (Each recording consisting of a 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vhdr</a:t>
            </a:r>
            <a:r>
              <a:rPr lang="en-US" altLang="zh-CN" dirty="0">
                <a:solidFill>
                  <a:srgbClr val="FF0000"/>
                </a:solidFill>
              </a:rPr>
              <a:t>, .</a:t>
            </a:r>
            <a:r>
              <a:rPr lang="en-US" altLang="zh-CN" dirty="0" err="1">
                <a:solidFill>
                  <a:srgbClr val="FF0000"/>
                </a:solidFill>
              </a:rPr>
              <a:t>vmrk</a:t>
            </a:r>
            <a:r>
              <a:rPr lang="en-US" altLang="zh-CN" dirty="0">
                <a:solidFill>
                  <a:srgbClr val="FF0000"/>
                </a:solidFill>
              </a:rPr>
              <a:t>, .</a:t>
            </a:r>
            <a:r>
              <a:rPr lang="en-US" altLang="zh-CN" dirty="0" err="1">
                <a:solidFill>
                  <a:srgbClr val="FF0000"/>
                </a:solidFill>
              </a:rPr>
              <a:t>eeg</a:t>
            </a:r>
            <a:r>
              <a:rPr lang="en-US" altLang="zh-CN" dirty="0">
                <a:solidFill>
                  <a:srgbClr val="FF0000"/>
                </a:solidFill>
              </a:rPr>
              <a:t> file triplet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format used by the MATLAB toolbox EEGLAB (Each recording consisting of </a:t>
            </a:r>
            <a:r>
              <a:rPr lang="en-US" altLang="zh-CN" dirty="0">
                <a:solidFill>
                  <a:srgbClr val="FF0000"/>
                </a:solidFill>
              </a:rPr>
              <a:t>a .set file with an optional .</a:t>
            </a:r>
            <a:r>
              <a:rPr lang="en-US" altLang="zh-CN" dirty="0" err="1">
                <a:solidFill>
                  <a:srgbClr val="FF0000"/>
                </a:solidFill>
              </a:rPr>
              <a:t>fdt</a:t>
            </a:r>
            <a:r>
              <a:rPr lang="en-US" altLang="zh-CN" dirty="0">
                <a:solidFill>
                  <a:srgbClr val="FF0000"/>
                </a:solidFill>
              </a:rPr>
              <a:t> file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Biosemi</a:t>
            </a:r>
            <a:r>
              <a:rPr lang="en-US" altLang="zh-CN" dirty="0">
                <a:solidFill>
                  <a:srgbClr val="FF0000"/>
                </a:solidFill>
              </a:rPr>
              <a:t> data format </a:t>
            </a:r>
            <a:r>
              <a:rPr lang="en-US" altLang="zh-CN" dirty="0"/>
              <a:t>(Each recording consisting of a .</a:t>
            </a:r>
            <a:r>
              <a:rPr lang="en-US" altLang="zh-CN" dirty="0" err="1"/>
              <a:t>bdf</a:t>
            </a:r>
            <a:r>
              <a:rPr lang="en-US" altLang="zh-CN" dirty="0"/>
              <a:t> file)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6CC611-3D0E-4E01-BE24-16B98D9C4A38}"/>
              </a:ext>
            </a:extLst>
          </p:cNvPr>
          <p:cNvSpPr txBox="1"/>
          <p:nvPr/>
        </p:nvSpPr>
        <p:spPr>
          <a:xfrm>
            <a:off x="391886" y="4007172"/>
            <a:ext cx="10149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 is RECOMMENDED to use the </a:t>
            </a:r>
            <a:r>
              <a:rPr lang="en-US" altLang="zh-CN" dirty="0">
                <a:solidFill>
                  <a:srgbClr val="FF0000"/>
                </a:solidFill>
              </a:rPr>
              <a:t>European data format, or the </a:t>
            </a:r>
            <a:r>
              <a:rPr lang="en-US" altLang="zh-CN" dirty="0" err="1">
                <a:solidFill>
                  <a:srgbClr val="FF0000"/>
                </a:solidFill>
              </a:rPr>
              <a:t>BrainVision</a:t>
            </a:r>
            <a:r>
              <a:rPr lang="en-US" altLang="zh-CN" dirty="0">
                <a:solidFill>
                  <a:srgbClr val="FF0000"/>
                </a:solidFill>
              </a:rPr>
              <a:t> data format. </a:t>
            </a:r>
          </a:p>
          <a:p>
            <a:r>
              <a:rPr lang="en-US" altLang="zh-CN" dirty="0"/>
              <a:t>The data in their original format, if different from the supported formats, can be stored in the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sourcedata</a:t>
            </a:r>
            <a:r>
              <a:rPr lang="en-US" altLang="zh-CN" dirty="0">
                <a:solidFill>
                  <a:srgbClr val="FF0000"/>
                </a:solidFill>
              </a:rPr>
              <a:t> directory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24D9F7-7937-4929-8CD6-14FB2F176B54}"/>
              </a:ext>
            </a:extLst>
          </p:cNvPr>
          <p:cNvSpPr txBox="1"/>
          <p:nvPr/>
        </p:nvSpPr>
        <p:spPr>
          <a:xfrm>
            <a:off x="391886" y="5129124"/>
            <a:ext cx="11103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Name of the task</a:t>
            </a:r>
            <a:r>
              <a:rPr lang="en-US" altLang="zh-CN" dirty="0"/>
              <a:t>. No two tasks should have the same name. The task label included </a:t>
            </a:r>
            <a:r>
              <a:rPr lang="en-US" altLang="zh-CN" dirty="0">
                <a:solidFill>
                  <a:srgbClr val="FF0000"/>
                </a:solidFill>
              </a:rPr>
              <a:t>in the file name is derived from this </a:t>
            </a:r>
            <a:r>
              <a:rPr lang="en-US" altLang="zh-CN" dirty="0" err="1">
                <a:solidFill>
                  <a:srgbClr val="FF0000"/>
                </a:solidFill>
              </a:rPr>
              <a:t>TaskName</a:t>
            </a:r>
            <a:r>
              <a:rPr lang="en-US" altLang="zh-CN" dirty="0">
                <a:solidFill>
                  <a:srgbClr val="FF0000"/>
                </a:solidFill>
              </a:rPr>
              <a:t> field by removing all non-alphanumeric ([a-zA-Z0-9]) </a:t>
            </a:r>
            <a:r>
              <a:rPr lang="en-US" altLang="zh-CN" dirty="0"/>
              <a:t>characters. For example </a:t>
            </a:r>
            <a:r>
              <a:rPr lang="en-US" altLang="zh-CN" dirty="0" err="1"/>
              <a:t>TaskName</a:t>
            </a:r>
            <a:r>
              <a:rPr lang="en-US" altLang="zh-CN" dirty="0"/>
              <a:t> "</a:t>
            </a:r>
            <a:r>
              <a:rPr lang="en-US" altLang="zh-CN" dirty="0">
                <a:solidFill>
                  <a:srgbClr val="FF0000"/>
                </a:solidFill>
              </a:rPr>
              <a:t>faces n-back</a:t>
            </a:r>
            <a:r>
              <a:rPr lang="en-US" altLang="zh-CN" dirty="0"/>
              <a:t>" will correspond to task label </a:t>
            </a:r>
            <a:r>
              <a:rPr lang="en-US" altLang="zh-CN" dirty="0" err="1">
                <a:solidFill>
                  <a:srgbClr val="FF0000"/>
                </a:solidFill>
              </a:rPr>
              <a:t>facesnback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/>
              <a:t> A RECOMMENDED convention is to name resting state task using labels beginning with rest.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83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15AAD-81EA-4029-BDCC-8BF6C8E5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23AAA17-FF64-483C-B46B-85594F24B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906" y="365125"/>
            <a:ext cx="10754188" cy="5811838"/>
          </a:xfrm>
        </p:spPr>
      </p:pic>
    </p:spTree>
    <p:extLst>
      <p:ext uri="{BB962C8B-B14F-4D97-AF65-F5344CB8AC3E}">
        <p14:creationId xmlns:p14="http://schemas.microsoft.com/office/powerpoint/2010/main" val="97465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05B75-5B9D-4E0C-BB82-1FF4D802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A5C474A-FE8B-4CCC-9EB7-8A994F84C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79" y="209206"/>
            <a:ext cx="8150445" cy="6439587"/>
          </a:xfrm>
        </p:spPr>
      </p:pic>
    </p:spTree>
    <p:extLst>
      <p:ext uri="{BB962C8B-B14F-4D97-AF65-F5344CB8AC3E}">
        <p14:creationId xmlns:p14="http://schemas.microsoft.com/office/powerpoint/2010/main" val="5383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39F73-5163-434B-9C72-C70B7E53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7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Roboto" panose="02000000000000000000" pitchFamily="2" charset="0"/>
              </a:rPr>
              <a:t>Introduction. ——</a:t>
            </a:r>
            <a:r>
              <a:rPr lang="en-US" altLang="zh-CN" sz="4400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F574A-1F40-4DE3-AB12-FC1289A8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826"/>
            <a:ext cx="10515600" cy="2940126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Neuroimaging experiments ——complicated data——arranged in different ways</a:t>
            </a:r>
          </a:p>
          <a:p>
            <a:r>
              <a:rPr lang="en-US" altLang="zh-CN" sz="2600" dirty="0"/>
              <a:t>no consensus(or a standard)  </a:t>
            </a:r>
            <a:r>
              <a:rPr lang="en-US" altLang="zh-CN" sz="2600" b="1" dirty="0"/>
              <a:t>HOW</a:t>
            </a:r>
            <a:r>
              <a:rPr lang="en-US" altLang="zh-CN" sz="2600" dirty="0"/>
              <a:t> to </a:t>
            </a:r>
            <a:r>
              <a:rPr lang="en-US" altLang="zh-CN" sz="2600" b="1" dirty="0"/>
              <a:t>organize</a:t>
            </a:r>
            <a:r>
              <a:rPr lang="en-US" altLang="zh-CN" sz="2600" dirty="0"/>
              <a:t> and </a:t>
            </a:r>
            <a:r>
              <a:rPr lang="en-US" altLang="zh-CN" sz="2600" b="1" dirty="0"/>
              <a:t>share</a:t>
            </a:r>
            <a:r>
              <a:rPr lang="en-US" altLang="zh-CN" sz="2600" dirty="0"/>
              <a:t> data</a:t>
            </a:r>
          </a:p>
          <a:p>
            <a:r>
              <a:rPr lang="en-US" altLang="zh-CN" sz="2600" dirty="0"/>
              <a:t>rearranging data or </a:t>
            </a:r>
            <a:r>
              <a:rPr lang="en-US" altLang="zh-CN" sz="2600" dirty="0" err="1"/>
              <a:t>rewriteing</a:t>
            </a:r>
            <a:r>
              <a:rPr lang="en-US" altLang="zh-CN" sz="2600" dirty="0"/>
              <a:t> scripts</a:t>
            </a:r>
          </a:p>
          <a:p>
            <a:r>
              <a:rPr lang="en-US" altLang="zh-CN" sz="2600" dirty="0"/>
              <a:t>a simple and easy-to-adopt way</a:t>
            </a:r>
          </a:p>
          <a:p>
            <a:r>
              <a:rPr lang="en-US" altLang="zh-CN" sz="2600" dirty="0"/>
              <a:t>neuroimaging and behavioral data</a:t>
            </a:r>
            <a:endParaRPr lang="zh-CN" altLang="en-US" sz="26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60E5F19-914B-4183-9449-2572911D20D1}"/>
              </a:ext>
            </a:extLst>
          </p:cNvPr>
          <p:cNvSpPr txBox="1">
            <a:spLocks/>
          </p:cNvSpPr>
          <p:nvPr/>
        </p:nvSpPr>
        <p:spPr>
          <a:xfrm>
            <a:off x="571500" y="4810125"/>
            <a:ext cx="8382000" cy="1682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dirty="0"/>
              <a:t>Different researcher </a:t>
            </a:r>
            <a:r>
              <a:rPr lang="en-US" altLang="zh-CN" sz="2600" dirty="0"/>
              <a:t>VS </a:t>
            </a:r>
            <a:r>
              <a:rPr lang="en-US" altLang="zh-CN" sz="2600" b="1" dirty="0"/>
              <a:t>Same data</a:t>
            </a:r>
          </a:p>
          <a:p>
            <a:r>
              <a:rPr lang="en-US" altLang="zh-CN" sz="1600" b="1" i="0" dirty="0">
                <a:effectLst/>
                <a:latin typeface="Roboto" panose="02000000000000000000" pitchFamily="2" charset="0"/>
              </a:rPr>
              <a:t>Data Analysis Software Packages</a:t>
            </a:r>
          </a:p>
          <a:p>
            <a:r>
              <a:rPr lang="en-US" altLang="zh-CN" sz="2600" b="1" dirty="0"/>
              <a:t>Databases(</a:t>
            </a:r>
            <a:r>
              <a:rPr lang="en-US" altLang="zh-CN" sz="1600" b="0" i="0" dirty="0">
                <a:effectLst/>
                <a:latin typeface="Roboto" panose="02000000000000000000" pitchFamily="2" charset="0"/>
              </a:rPr>
              <a:t>some journals require this</a:t>
            </a:r>
            <a:r>
              <a:rPr lang="en-US" altLang="zh-CN" sz="2600" b="1" dirty="0"/>
              <a:t>)</a:t>
            </a:r>
          </a:p>
          <a:p>
            <a:r>
              <a:rPr lang="en-US" altLang="zh-CN" sz="2600" b="1" dirty="0"/>
              <a:t>Validation Tools(</a:t>
            </a:r>
            <a:r>
              <a:rPr lang="en-US" altLang="zh-CN" sz="1600" b="0" i="0" dirty="0">
                <a:effectLst/>
                <a:latin typeface="Roboto" panose="02000000000000000000" pitchFamily="2" charset="0"/>
              </a:rPr>
              <a:t>spot missing values.</a:t>
            </a:r>
            <a:r>
              <a:rPr lang="en-US" altLang="zh-CN" sz="2600" b="1" dirty="0"/>
              <a:t>)</a:t>
            </a:r>
            <a:endParaRPr lang="zh-CN" altLang="en-US" sz="2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41B06B-D7FC-4281-A0DA-1361B4DD6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0" y="5464175"/>
            <a:ext cx="3308350" cy="11300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A60DF1-CD8F-455F-A56E-0DDEB5D2542E}"/>
              </a:ext>
            </a:extLst>
          </p:cNvPr>
          <p:cNvSpPr txBox="1"/>
          <p:nvPr/>
        </p:nvSpPr>
        <p:spPr>
          <a:xfrm>
            <a:off x="6350000" y="4653924"/>
            <a:ext cx="425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intuitive and easy to adopt.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0484FE-37CD-4414-8CCF-020B215FE53C}"/>
              </a:ext>
            </a:extLst>
          </p:cNvPr>
          <p:cNvSpPr txBox="1"/>
          <p:nvPr/>
        </p:nvSpPr>
        <p:spPr>
          <a:xfrm>
            <a:off x="6096000" y="4973897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simple file formats and folder structures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6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352BE-3828-44A2-A475-2C6BB519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extended in a backwards compatible way 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向后兼容的方式扩展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community-driven BIDS Extension Proposals (BEPs)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社区驱动的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BIDS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扩展提案（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BEP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</a:t>
            </a:r>
            <a:endParaRPr lang="en-US" altLang="zh-CN" b="0" i="0" dirty="0">
              <a:effectLst/>
              <a:latin typeface="Roboto" panose="02000000000000000000" pitchFamily="2" charset="0"/>
            </a:endParaRPr>
          </a:p>
          <a:p>
            <a:r>
              <a:rPr lang="en-US" altLang="zh-CN" dirty="0"/>
              <a:t>Research Resource Identifier (RRID) </a:t>
            </a:r>
            <a:r>
              <a:rPr lang="zh-CN" altLang="en-US" dirty="0"/>
              <a:t>研究资源标识符（</a:t>
            </a:r>
            <a:r>
              <a:rPr lang="en-US" altLang="zh-CN" dirty="0"/>
              <a:t>RRID</a:t>
            </a:r>
            <a:r>
              <a:rPr lang="zh-CN" altLang="en-US" dirty="0"/>
              <a:t>）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92EC80A-B78C-48BA-902C-05175096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777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Roboto" panose="02000000000000000000" pitchFamily="2" charset="0"/>
              </a:rPr>
              <a:t>Introduction. ——</a:t>
            </a:r>
            <a:r>
              <a:rPr lang="en-US" altLang="zh-CN" sz="4400" dirty="0" err="1"/>
              <a:t>Extensions</a:t>
            </a:r>
            <a:r>
              <a:rPr lang="en-US" altLang="zh-CN" sz="4400" b="1" dirty="0" err="1"/>
              <a:t>&amp;</a:t>
            </a:r>
            <a:r>
              <a:rPr lang="en-US" altLang="zh-CN" sz="4400" dirty="0" err="1"/>
              <a:t>Citing</a:t>
            </a:r>
            <a:r>
              <a:rPr lang="en-US" altLang="zh-CN" sz="4400" dirty="0"/>
              <a:t> BIDS</a:t>
            </a:r>
            <a:r>
              <a:rPr lang="en-US" altLang="zh-CN" sz="4400" b="1" dirty="0"/>
              <a:t>&amp;</a:t>
            </a:r>
            <a:r>
              <a:rPr lang="en-US" altLang="zh-CN" sz="4400" dirty="0"/>
              <a:t>RRID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A0837B-9CB1-463A-B20B-5C2EFCA5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5" y="3766242"/>
            <a:ext cx="1701455" cy="29106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C1479E-B7C6-471F-8282-86942290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655" y="4453609"/>
            <a:ext cx="3261536" cy="180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0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97C25-464A-4A75-A916-5DAEC59C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6" y="184057"/>
            <a:ext cx="10515600" cy="7756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Common principles——Definitions-RFC 2119 </a:t>
            </a:r>
            <a:endParaRPr lang="zh-CN" altLang="en-US" dirty="0"/>
          </a:p>
        </p:txBody>
      </p:sp>
      <p:graphicFrame>
        <p:nvGraphicFramePr>
          <p:cNvPr id="11" name="内容占位符 10">
            <a:extLst>
              <a:ext uri="{FF2B5EF4-FFF2-40B4-BE49-F238E27FC236}">
                <a16:creationId xmlns:a16="http://schemas.microsoft.com/office/drawing/2014/main" id="{99C137AA-CB51-47F7-B78F-56B7722C9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66748"/>
              </p:ext>
            </p:extLst>
          </p:nvPr>
        </p:nvGraphicFramePr>
        <p:xfrm>
          <a:off x="359121" y="959669"/>
          <a:ext cx="10903389" cy="5898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063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A8673-A972-4F90-828E-8245F02C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9" y="18255"/>
            <a:ext cx="10515600" cy="1325563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Roboto" panose="02000000000000000000" pitchFamily="2" charset="0"/>
              </a:rPr>
              <a:t> </a:t>
            </a:r>
            <a:r>
              <a:rPr lang="en-US" altLang="zh-CN" dirty="0"/>
              <a:t> Common principles ——Clarify</a:t>
            </a:r>
            <a:br>
              <a:rPr lang="en-US" altLang="zh-CN" dirty="0"/>
            </a:br>
            <a:r>
              <a:rPr lang="en-US" altLang="zh-CN" sz="2400" b="0" i="0" dirty="0">
                <a:effectLst/>
                <a:latin typeface="Roboto" panose="02000000000000000000" pitchFamily="2" charset="0"/>
              </a:rPr>
              <a:t>a list of terms and abbreviations.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599BD-F746-4D72-96C3-B9E9805EB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39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Dataset</a:t>
            </a:r>
            <a:r>
              <a:rPr lang="en-US" altLang="zh-CN" dirty="0"/>
              <a:t> – </a:t>
            </a:r>
            <a:r>
              <a:rPr lang="zh-CN" altLang="en-US" dirty="0"/>
              <a:t>数据库</a:t>
            </a:r>
            <a:r>
              <a:rPr lang="en-US" altLang="zh-CN" sz="1600" dirty="0"/>
              <a:t>neuroimaging and behavioral </a:t>
            </a:r>
            <a:r>
              <a:rPr lang="en-US" altLang="zh-CN" sz="1600" dirty="0" err="1"/>
              <a:t>data_a</a:t>
            </a:r>
            <a:r>
              <a:rPr lang="en-US" altLang="zh-CN" sz="1600" dirty="0"/>
              <a:t> particular study. (one or more subjects, multiple sessions)</a:t>
            </a:r>
          </a:p>
          <a:p>
            <a:r>
              <a:rPr lang="en-US" altLang="zh-CN" b="1" dirty="0"/>
              <a:t>Subject</a:t>
            </a:r>
            <a:r>
              <a:rPr lang="en-US" altLang="zh-CN" dirty="0"/>
              <a:t> – </a:t>
            </a:r>
            <a:r>
              <a:rPr lang="zh-CN" altLang="en-US" dirty="0"/>
              <a:t>受试者</a:t>
            </a:r>
            <a:r>
              <a:rPr lang="en-US" altLang="zh-CN" sz="1600" dirty="0"/>
              <a:t>a person or animal. Used interchangeably with term </a:t>
            </a:r>
            <a:r>
              <a:rPr lang="en-US" altLang="zh-CN" sz="1600" b="1" dirty="0"/>
              <a:t>Participant</a:t>
            </a:r>
            <a:r>
              <a:rPr lang="en-US" altLang="zh-CN" sz="1600" dirty="0"/>
              <a:t>.</a:t>
            </a:r>
          </a:p>
          <a:p>
            <a:r>
              <a:rPr lang="en-US" altLang="zh-CN" b="1" dirty="0"/>
              <a:t>Session</a:t>
            </a:r>
            <a:r>
              <a:rPr lang="en-US" altLang="zh-CN" dirty="0"/>
              <a:t> –</a:t>
            </a:r>
            <a:r>
              <a:rPr lang="zh-CN" altLang="en-US" dirty="0"/>
              <a:t>时段</a:t>
            </a:r>
            <a:endParaRPr lang="en-US" altLang="zh-CN" dirty="0"/>
          </a:p>
          <a:p>
            <a:pPr lvl="1"/>
            <a:r>
              <a:rPr lang="en-US" altLang="zh-CN" dirty="0"/>
              <a:t>a logical grouping of neuroimaging and behavioral data consistent across subjects. </a:t>
            </a:r>
          </a:p>
          <a:p>
            <a:pPr lvl="1"/>
            <a:r>
              <a:rPr lang="en-US" altLang="zh-CN" dirty="0"/>
              <a:t>can be synonymous to a</a:t>
            </a:r>
            <a:r>
              <a:rPr lang="en-US" altLang="zh-CN" b="1" dirty="0"/>
              <a:t> visit </a:t>
            </a:r>
            <a:r>
              <a:rPr lang="en-US" altLang="zh-CN" dirty="0"/>
              <a:t>in a longitudinal study. </a:t>
            </a:r>
          </a:p>
          <a:p>
            <a:pPr lvl="1"/>
            <a:r>
              <a:rPr lang="en-US" altLang="zh-CN" dirty="0"/>
              <a:t>In general, subjects will stay in the scanner during one session. However, for example, if a subject has to leave the scanner room and then be re-positioned on the scanner bed, </a:t>
            </a:r>
            <a:r>
              <a:rPr lang="en-US" altLang="zh-CN" b="1" dirty="0"/>
              <a:t>the set of MRI acquisitions will still be considered as a session </a:t>
            </a:r>
            <a:r>
              <a:rPr lang="en-US" altLang="zh-CN" dirty="0"/>
              <a:t>and match sessions acquired in other subjects. </a:t>
            </a:r>
          </a:p>
          <a:p>
            <a:pPr lvl="1"/>
            <a:r>
              <a:rPr lang="en-US" altLang="zh-CN" dirty="0"/>
              <a:t>Similarly, in situations where different data types are obtained over several </a:t>
            </a:r>
            <a:r>
              <a:rPr lang="en-US" altLang="zh-CN" b="1" dirty="0"/>
              <a:t>visits </a:t>
            </a:r>
            <a:r>
              <a:rPr lang="en-US" altLang="zh-CN" dirty="0"/>
              <a:t>(for example fMRI on one day followed by DWI the day after) those can be grouped </a:t>
            </a:r>
            <a:r>
              <a:rPr lang="en-US" altLang="zh-CN" b="1" dirty="0"/>
              <a:t>in one session.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Defining multiple sessions is appropriate when several identical or similar data acquisitions are planned and performed on all -or most- subjects, often in the case </a:t>
            </a:r>
            <a:r>
              <a:rPr lang="en-US" altLang="zh-CN" b="1" dirty="0"/>
              <a:t>of some intervention between sessions (for example, training). </a:t>
            </a:r>
          </a:p>
          <a:p>
            <a:pPr lvl="1"/>
            <a:r>
              <a:rPr lang="en-US" altLang="zh-CN" dirty="0"/>
              <a:t>In the PET context, a session may also indicate a group of related scans, taken in </a:t>
            </a:r>
            <a:r>
              <a:rPr lang="en-US" altLang="zh-CN" b="1" dirty="0"/>
              <a:t>one or more visits.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5408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508DA3-56F5-4FBA-AD53-E9BC9ABD5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22" y="277482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Data acquisition – </a:t>
            </a:r>
            <a:r>
              <a:rPr lang="zh-CN" altLang="en-US" dirty="0"/>
              <a:t>数据采集</a:t>
            </a:r>
            <a:r>
              <a:rPr lang="en-US" altLang="zh-CN" dirty="0"/>
              <a:t>a continuous uninterrupted block of time during which a brain scanning instrument was acquiring data according to particular scanning sequence/protocol.</a:t>
            </a:r>
          </a:p>
          <a:p>
            <a:r>
              <a:rPr lang="en-US" altLang="zh-CN" dirty="0"/>
              <a:t>Data type – </a:t>
            </a:r>
            <a:r>
              <a:rPr lang="zh-CN" altLang="en-US" dirty="0"/>
              <a:t>数据类型</a:t>
            </a:r>
            <a:r>
              <a:rPr lang="en-US" altLang="zh-CN" dirty="0"/>
              <a:t>.</a:t>
            </a:r>
            <a:r>
              <a:rPr lang="en-US" altLang="zh-CN" sz="2300" dirty="0"/>
              <a:t> Data files are contained in a directory named for the data type. In raw datasets, the data type directory is nested inside subject and (optionally) session directories.</a:t>
            </a:r>
            <a:endParaRPr lang="en-US" altLang="zh-CN" dirty="0"/>
          </a:p>
          <a:p>
            <a:pPr lvl="1"/>
            <a:r>
              <a:rPr lang="en-US" altLang="zh-CN" dirty="0"/>
              <a:t>BIDS defines eight data types: </a:t>
            </a:r>
          </a:p>
          <a:p>
            <a:pPr lvl="1"/>
            <a:r>
              <a:rPr lang="en-US" altLang="zh-CN" dirty="0" err="1"/>
              <a:t>func</a:t>
            </a:r>
            <a:r>
              <a:rPr lang="en-US" altLang="zh-CN" dirty="0"/>
              <a:t> (task based and resting state functional MRI), </a:t>
            </a:r>
          </a:p>
          <a:p>
            <a:pPr lvl="1"/>
            <a:r>
              <a:rPr lang="en-US" altLang="zh-CN" dirty="0" err="1"/>
              <a:t>dwi</a:t>
            </a:r>
            <a:r>
              <a:rPr lang="en-US" altLang="zh-CN" dirty="0"/>
              <a:t> (diffusion weighted imaging), </a:t>
            </a:r>
          </a:p>
          <a:p>
            <a:pPr lvl="1"/>
            <a:r>
              <a:rPr lang="en-US" altLang="zh-CN" dirty="0" err="1"/>
              <a:t>fmap</a:t>
            </a:r>
            <a:r>
              <a:rPr lang="en-US" altLang="zh-CN" dirty="0"/>
              <a:t> (field inhomogeneity mapping data such as field maps), </a:t>
            </a:r>
          </a:p>
          <a:p>
            <a:pPr lvl="1"/>
            <a:r>
              <a:rPr lang="en-US" altLang="zh-CN" dirty="0" err="1"/>
              <a:t>anat</a:t>
            </a:r>
            <a:r>
              <a:rPr lang="en-US" altLang="zh-CN" dirty="0"/>
              <a:t> (structural imaging such as T1, T2, PD, and so on), </a:t>
            </a:r>
          </a:p>
          <a:p>
            <a:pPr lvl="1"/>
            <a:r>
              <a:rPr lang="en-US" altLang="zh-CN" dirty="0"/>
              <a:t>meg (magnetoencephalography), </a:t>
            </a:r>
          </a:p>
          <a:p>
            <a:pPr lvl="1"/>
            <a:r>
              <a:rPr lang="en-US" altLang="zh-CN" dirty="0" err="1"/>
              <a:t>eeg</a:t>
            </a:r>
            <a:r>
              <a:rPr lang="en-US" altLang="zh-CN" dirty="0"/>
              <a:t> (electroencephalography), </a:t>
            </a:r>
          </a:p>
          <a:p>
            <a:pPr lvl="1"/>
            <a:r>
              <a:rPr lang="en-US" altLang="zh-CN" dirty="0" err="1"/>
              <a:t>ieeg</a:t>
            </a:r>
            <a:r>
              <a:rPr lang="en-US" altLang="zh-CN" dirty="0"/>
              <a:t> (intracranial electroencephalography), </a:t>
            </a:r>
          </a:p>
          <a:p>
            <a:pPr lvl="1"/>
            <a:r>
              <a:rPr lang="en-US" altLang="zh-CN" dirty="0" err="1"/>
              <a:t>beh</a:t>
            </a:r>
            <a:r>
              <a:rPr lang="en-US" altLang="zh-CN" dirty="0"/>
              <a:t> (behavioral). 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sz="2400" i="0" dirty="0">
                <a:effectLst/>
                <a:latin typeface="Roboto" panose="02000000000000000000" pitchFamily="2" charset="0"/>
              </a:rPr>
              <a:t>Task - </a:t>
            </a:r>
            <a:r>
              <a:rPr lang="zh-CN" altLang="en-US" sz="2400" i="0" dirty="0">
                <a:effectLst/>
                <a:latin typeface="Roboto" panose="02000000000000000000" pitchFamily="2" charset="0"/>
              </a:rPr>
              <a:t>任务</a:t>
            </a:r>
            <a:r>
              <a:rPr lang="en-US" altLang="zh-CN" sz="2400" i="0" dirty="0">
                <a:effectLst/>
                <a:latin typeface="Roboto" panose="02000000000000000000" pitchFamily="2" charset="0"/>
              </a:rPr>
              <a:t>. </a:t>
            </a:r>
            <a:r>
              <a:rPr lang="zh-CN" altLang="en-US" sz="2400" i="0" dirty="0">
                <a:effectLst/>
                <a:latin typeface="Roboto" panose="02000000000000000000" pitchFamily="2" charset="0"/>
              </a:rPr>
              <a:t>包括</a:t>
            </a:r>
            <a:r>
              <a:rPr lang="en-US" altLang="zh-CN" sz="2400" i="0" dirty="0">
                <a:effectLst/>
                <a:latin typeface="Roboto" panose="02000000000000000000" pitchFamily="2" charset="0"/>
              </a:rPr>
              <a:t> stimuli and responses,. "resting state" a task. a task——data acquisition. one (combined) task.</a:t>
            </a:r>
          </a:p>
          <a:p>
            <a:pPr algn="l">
              <a:buFont typeface="Wingdings" panose="05000000000000000000" pitchFamily="2" charset="2"/>
              <a:buChar char="l"/>
            </a:pPr>
            <a:r>
              <a:rPr lang="en-US" altLang="zh-CN" sz="2400" i="0" dirty="0">
                <a:effectLst/>
                <a:latin typeface="Roboto" panose="02000000000000000000" pitchFamily="2" charset="0"/>
              </a:rPr>
              <a:t>Event - </a:t>
            </a:r>
            <a:r>
              <a:rPr lang="zh-CN" altLang="en-US" sz="2400" dirty="0">
                <a:latin typeface="Roboto" panose="02000000000000000000" pitchFamily="2" charset="0"/>
              </a:rPr>
              <a:t>事件</a:t>
            </a:r>
            <a:r>
              <a:rPr lang="en-US" altLang="zh-CN" sz="2400" b="0" i="0" dirty="0">
                <a:effectLst/>
                <a:latin typeface="Roboto" panose="02000000000000000000" pitchFamily="2" charset="0"/>
              </a:rPr>
              <a:t>each event has an onset time and duration. Note that not all tasks will have recorded events (for example, "resting state").</a:t>
            </a:r>
          </a:p>
        </p:txBody>
      </p:sp>
    </p:spTree>
    <p:extLst>
      <p:ext uri="{BB962C8B-B14F-4D97-AF65-F5344CB8AC3E}">
        <p14:creationId xmlns:p14="http://schemas.microsoft.com/office/powerpoint/2010/main" val="33022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7184F-76B0-4D30-97E2-F4FA2F897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215" y="249586"/>
            <a:ext cx="10515600" cy="2823552"/>
          </a:xfrm>
        </p:spPr>
        <p:txBody>
          <a:bodyPr>
            <a:normAutofit/>
          </a:bodyPr>
          <a:lstStyle/>
          <a:p>
            <a:r>
              <a:rPr lang="en-US" altLang="zh-CN" sz="1400" dirty="0"/>
              <a:t>Run – </a:t>
            </a:r>
            <a:r>
              <a:rPr lang="zh-CN" altLang="en-US" sz="1400" dirty="0"/>
              <a:t>数据采集</a:t>
            </a:r>
            <a:r>
              <a:rPr lang="en-US" altLang="zh-CN" sz="1400" dirty="0"/>
              <a:t> </a:t>
            </a:r>
            <a:r>
              <a:rPr lang="zh-CN" altLang="en-US" sz="1400" dirty="0"/>
              <a:t>，一个序列的扫描</a:t>
            </a:r>
            <a:endParaRPr lang="en-US" altLang="zh-CN" sz="1400" dirty="0"/>
          </a:p>
          <a:p>
            <a:r>
              <a:rPr lang="en-US" altLang="zh-CN" sz="1400" dirty="0"/>
              <a:t>Modality – </a:t>
            </a:r>
            <a:r>
              <a:rPr lang="zh-CN" altLang="en-US" sz="1400" dirty="0"/>
              <a:t>模态（</a:t>
            </a:r>
            <a:r>
              <a:rPr lang="en-US" altLang="zh-CN" sz="1400" dirty="0"/>
              <a:t>T1w, bold or </a:t>
            </a:r>
            <a:r>
              <a:rPr lang="en-US" altLang="zh-CN" sz="1400" dirty="0" err="1"/>
              <a:t>dwi</a:t>
            </a:r>
            <a:r>
              <a:rPr lang="zh-CN" altLang="en-US" sz="1400" dirty="0"/>
              <a:t>）</a:t>
            </a:r>
            <a:r>
              <a:rPr lang="en-US" altLang="zh-CN" sz="1400" dirty="0"/>
              <a:t>. indicated in the suffix.</a:t>
            </a:r>
          </a:p>
          <a:p>
            <a:r>
              <a:rPr lang="en-US" altLang="zh-CN" sz="1400" dirty="0"/>
              <a:t> &lt;index&gt; -</a:t>
            </a:r>
            <a:r>
              <a:rPr lang="zh-CN" altLang="en-US" sz="1400" dirty="0"/>
              <a:t>一个非负整数，可带有任意数字</a:t>
            </a:r>
            <a:r>
              <a:rPr lang="en-US" altLang="zh-CN" sz="1400" dirty="0"/>
              <a:t>0</a:t>
            </a:r>
            <a:r>
              <a:rPr lang="zh-CN" altLang="en-US" sz="1400" dirty="0"/>
              <a:t>的前缀，用于一致的缩进，例如，在</a:t>
            </a:r>
            <a:r>
              <a:rPr lang="en-US" altLang="zh-CN" sz="1400" dirty="0"/>
              <a:t>run-01</a:t>
            </a:r>
            <a:r>
              <a:rPr lang="zh-CN" altLang="en-US" sz="1400" dirty="0"/>
              <a:t>中，在</a:t>
            </a:r>
            <a:r>
              <a:rPr lang="en-US" altLang="zh-CN" sz="1400" dirty="0"/>
              <a:t>run-</a:t>
            </a:r>
            <a:r>
              <a:rPr lang="zh-CN" altLang="en-US" sz="1400" dirty="0"/>
              <a:t>之后是</a:t>
            </a:r>
            <a:r>
              <a:rPr lang="en-US" altLang="zh-CN" sz="1400" dirty="0"/>
              <a:t>01.</a:t>
            </a:r>
          </a:p>
          <a:p>
            <a:r>
              <a:rPr lang="en-US" altLang="zh-CN" sz="1400" dirty="0"/>
              <a:t>&lt;label&gt; - </a:t>
            </a:r>
            <a:r>
              <a:rPr lang="en-US" altLang="zh-CN" sz="1100" dirty="0"/>
              <a:t>alphanumeric value,</a:t>
            </a:r>
            <a:r>
              <a:rPr lang="zh-CN" altLang="en-US" sz="1100" dirty="0"/>
              <a:t>可带有任意数字</a:t>
            </a:r>
            <a:r>
              <a:rPr lang="en-US" altLang="zh-CN" sz="1100" dirty="0"/>
              <a:t>0</a:t>
            </a:r>
            <a:r>
              <a:rPr lang="zh-CN" altLang="en-US" sz="1100" dirty="0"/>
              <a:t>的前缀，</a:t>
            </a:r>
            <a:r>
              <a:rPr lang="en-US" altLang="zh-CN" sz="1100" dirty="0"/>
              <a:t>for example, </a:t>
            </a:r>
            <a:r>
              <a:rPr lang="zh-CN" altLang="en-US" sz="1100" dirty="0"/>
              <a:t>‘</a:t>
            </a:r>
            <a:r>
              <a:rPr lang="en-US" altLang="zh-CN" sz="1100" dirty="0"/>
              <a:t>task-rest</a:t>
            </a:r>
            <a:r>
              <a:rPr lang="zh-CN" altLang="en-US" sz="1100" dirty="0"/>
              <a:t>’</a:t>
            </a:r>
            <a:r>
              <a:rPr lang="en-US" altLang="zh-CN" sz="1100" dirty="0"/>
              <a:t>.</a:t>
            </a:r>
          </a:p>
          <a:p>
            <a:r>
              <a:rPr lang="en-US" altLang="zh-CN" sz="1400" dirty="0"/>
              <a:t>suffix – ‘_’</a:t>
            </a:r>
            <a:r>
              <a:rPr lang="zh-CN" altLang="en-US" sz="1400" dirty="0"/>
              <a:t>后缀</a:t>
            </a:r>
            <a:r>
              <a:rPr lang="en-US" altLang="zh-CN" sz="1400" dirty="0"/>
              <a:t>,alphanumeric value, for example, it is </a:t>
            </a:r>
            <a:r>
              <a:rPr lang="en-US" altLang="zh-CN" sz="1400" dirty="0" err="1"/>
              <a:t>eeg</a:t>
            </a:r>
            <a:r>
              <a:rPr lang="en-US" altLang="zh-CN" sz="1400" dirty="0"/>
              <a:t> in sub-05_task-matchingpennies_</a:t>
            </a:r>
            <a:r>
              <a:rPr lang="en-US" altLang="zh-CN" sz="1400" dirty="0">
                <a:solidFill>
                  <a:srgbClr val="FF0000"/>
                </a:solidFill>
              </a:rPr>
              <a:t>eeg</a:t>
            </a:r>
            <a:r>
              <a:rPr lang="en-US" altLang="zh-CN" sz="1400" dirty="0"/>
              <a:t>.vhdr.</a:t>
            </a:r>
          </a:p>
          <a:p>
            <a:r>
              <a:rPr lang="en-US" altLang="zh-CN" sz="1400" dirty="0"/>
              <a:t>File extension -</a:t>
            </a:r>
            <a:r>
              <a:rPr lang="zh-CN" altLang="en-US" sz="1400" dirty="0"/>
              <a:t>文件扩展名</a:t>
            </a:r>
            <a:r>
              <a:rPr lang="en-US" altLang="zh-CN" sz="1400" dirty="0"/>
              <a:t>—</a:t>
            </a:r>
            <a:r>
              <a:rPr lang="zh-CN" altLang="en-US" sz="1400" dirty="0"/>
              <a:t>位于最左边的句点（</a:t>
            </a:r>
            <a:r>
              <a:rPr lang="en-US" altLang="zh-CN" sz="1400" dirty="0"/>
              <a:t>.</a:t>
            </a:r>
            <a:r>
              <a:rPr lang="zh-CN" altLang="en-US" sz="1400" dirty="0"/>
              <a:t>）例如，</a:t>
            </a:r>
            <a:r>
              <a:rPr lang="en-US" altLang="zh-CN" sz="1400" dirty="0"/>
              <a:t>.</a:t>
            </a:r>
            <a:r>
              <a:rPr lang="en-US" altLang="zh-CN" sz="1400" dirty="0" err="1"/>
              <a:t>gitinore</a:t>
            </a:r>
            <a:r>
              <a:rPr lang="zh-CN" altLang="en-US" sz="1400" dirty="0"/>
              <a:t>没有文件扩展名，但是</a:t>
            </a:r>
            <a:r>
              <a:rPr lang="en-US" altLang="zh-CN" sz="1400" dirty="0"/>
              <a:t>test.nii.gz</a:t>
            </a:r>
            <a:r>
              <a:rPr lang="zh-CN" altLang="en-US" sz="1400" dirty="0"/>
              <a:t>的文件扩展名是</a:t>
            </a:r>
            <a:r>
              <a:rPr lang="en-US" altLang="zh-CN" sz="1400" dirty="0"/>
              <a:t>.nii.gz</a:t>
            </a:r>
            <a:r>
              <a:rPr lang="zh-CN" altLang="en-US" sz="1400" dirty="0"/>
              <a:t>。请注意，最左边的句点包含在文件扩展名中。</a:t>
            </a:r>
            <a:r>
              <a:rPr lang="en-US" altLang="zh-CN" sz="1400" dirty="0"/>
              <a:t> </a:t>
            </a:r>
          </a:p>
          <a:p>
            <a:r>
              <a:rPr lang="en-US" altLang="zh-CN" sz="1400" dirty="0"/>
              <a:t>DEPRECATED -</a:t>
            </a:r>
            <a:r>
              <a:rPr lang="zh-CN" altLang="en-US" sz="1400" dirty="0"/>
              <a:t>已弃用</a:t>
            </a:r>
            <a:r>
              <a:rPr lang="en-US" altLang="zh-CN" sz="1400" dirty="0"/>
              <a:t>-</a:t>
            </a:r>
            <a:r>
              <a:rPr lang="zh-CN" altLang="en-US" sz="1400" dirty="0"/>
              <a:t>在生成新数据集时不应使用“弃用”实体或元数据字段。它保留在标准中，以保持现有数据集的可解释性。</a:t>
            </a:r>
            <a:endParaRPr lang="en-US" altLang="zh-CN" sz="1400" dirty="0"/>
          </a:p>
          <a:p>
            <a:r>
              <a:rPr lang="en-US" altLang="zh-CN" sz="1400" dirty="0"/>
              <a:t>Compulsory, optional, and additional data and metadata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72FDC1-7F96-43F3-AC0B-BB91CC172B51}"/>
              </a:ext>
            </a:extLst>
          </p:cNvPr>
          <p:cNvSpPr txBox="1"/>
          <p:nvPr/>
        </p:nvSpPr>
        <p:spPr>
          <a:xfrm>
            <a:off x="285161" y="307313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File name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F61A0F-9C5A-4D41-B3A1-9C85670CA0ED}"/>
              </a:ext>
            </a:extLst>
          </p:cNvPr>
          <p:cNvSpPr txBox="1"/>
          <p:nvPr/>
        </p:nvSpPr>
        <p:spPr>
          <a:xfrm>
            <a:off x="1397524" y="3415531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subject and session</a:t>
            </a:r>
          </a:p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sub-&lt;label&gt;_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ses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-&lt;label&gt;  sub-01_ses-01</a:t>
            </a:r>
          </a:p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sub-01_task-rest_eeg.edf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05F0C9-01D5-441D-9F9E-CA62006CF59B}"/>
              </a:ext>
            </a:extLst>
          </p:cNvPr>
          <p:cNvSpPr txBox="1"/>
          <p:nvPr/>
        </p:nvSpPr>
        <p:spPr>
          <a:xfrm>
            <a:off x="285161" y="4358088"/>
            <a:ext cx="11287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sub-&lt;label&gt;/[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ses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-&lt;label&gt;/] 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anat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/ sub-&lt;label&gt;[_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ses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-&lt;label&gt;][_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acq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-&lt;label&gt;][_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ce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-&lt;label&gt;][_rec-&lt;label&gt;][_run-&lt;index&gt;][_echo-&lt;index&gt;][_flip-&lt;index&gt;][_inv-&lt;index&gt;][_mt-&lt;label&gt;][_part-&lt;label&gt;]_&lt;suffix&gt;.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nii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[.</a:t>
            </a:r>
            <a:r>
              <a:rPr lang="en-US" altLang="zh-CN" b="0" i="0" dirty="0" err="1">
                <a:solidFill>
                  <a:srgbClr val="36464E"/>
                </a:solidFill>
                <a:effectLst/>
                <a:latin typeface="Roboto Mono"/>
              </a:rPr>
              <a:t>gz</a:t>
            </a:r>
            <a:r>
              <a:rPr lang="en-US" altLang="zh-CN" b="0" i="0" dirty="0">
                <a:solidFill>
                  <a:srgbClr val="36464E"/>
                </a:solidFill>
                <a:effectLst/>
                <a:latin typeface="Roboto Mono"/>
              </a:rPr>
              <a:t>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711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E3FCE-9879-4E55-8C3A-4EF901647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6" y="1825625"/>
            <a:ext cx="3646714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8819D-C85D-488B-B791-EDBFCB051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4" y="365125"/>
            <a:ext cx="67722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6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36CC2C-1878-4027-BFE8-0DB982D0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502" y="370651"/>
            <a:ext cx="12192000" cy="83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8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1420</Words>
  <Application>Microsoft Office PowerPoint</Application>
  <PresentationFormat>宽屏</PresentationFormat>
  <Paragraphs>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Roboto Mono</vt:lpstr>
      <vt:lpstr>等线</vt:lpstr>
      <vt:lpstr>等线 Light</vt:lpstr>
      <vt:lpstr>Arial</vt:lpstr>
      <vt:lpstr>Roboto</vt:lpstr>
      <vt:lpstr>Wingdings</vt:lpstr>
      <vt:lpstr>Office 主题​​</vt:lpstr>
      <vt:lpstr>BIDS脑成像数据结构 The Brain Imaging Data Structure</vt:lpstr>
      <vt:lpstr>Introduction. ——Motivation</vt:lpstr>
      <vt:lpstr>Introduction. ——Extensions&amp;Citing BIDS&amp;RRID</vt:lpstr>
      <vt:lpstr>Common principles——Definitions-RFC 2119 </vt:lpstr>
      <vt:lpstr>  Common principles ——Clarify a list of terms and abbreviations.</vt:lpstr>
      <vt:lpstr>PowerPoint 演示文稿</vt:lpstr>
      <vt:lpstr>PowerPoint 演示文稿</vt:lpstr>
      <vt:lpstr>PowerPoint 演示文稿</vt:lpstr>
      <vt:lpstr>PowerPoint 演示文稿</vt:lpstr>
      <vt:lpstr>EEG-BIDS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BIDS脑成像数据结构 The Brain Imaging Data Structure</dc:title>
  <dc:creator>chen xing</dc:creator>
  <cp:lastModifiedBy>chen xing</cp:lastModifiedBy>
  <cp:revision>31</cp:revision>
  <dcterms:created xsi:type="dcterms:W3CDTF">2021-05-24T04:05:53Z</dcterms:created>
  <dcterms:modified xsi:type="dcterms:W3CDTF">2021-06-13T07:54:49Z</dcterms:modified>
</cp:coreProperties>
</file>