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3"/>
    <p:sldId id="256" r:id="rId4"/>
    <p:sldId id="257"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8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6D7C4-B355-45C2-9434-8C46CEF37387}" type="datetimeFigureOut">
              <a:rPr lang="en-PH" smtClean="0"/>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CA54D-0FD6-49F6-A8D2-2AB5250662BD}" type="slidenum">
              <a:rPr lang="en-PH" smtClean="0"/>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D50CA54D-0FD6-49F6-A8D2-2AB5250662BD}" type="slidenum">
              <a:rPr lang="en-PH" smtClean="0"/>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F161B4-8F98-426C-B9A7-EC0E9C42A632}"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59D137-91C4-4B08-ACFD-8DE51EFDBEAF}"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AF161B4-8F98-426C-B9A7-EC0E9C42A632}"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AF161B4-8F98-426C-B9A7-EC0E9C42A632}"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AF161B4-8F98-426C-B9A7-EC0E9C42A632}"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FAF161B4-8F98-426C-B9A7-EC0E9C42A632}" type="datetimeFigureOut">
              <a:rPr lang="en-PH" smtClean="0"/>
            </a:fld>
            <a:endParaRPr lang="en-PH"/>
          </a:p>
        </p:txBody>
      </p:sp>
      <p:sp>
        <p:nvSpPr>
          <p:cNvPr id="5" name="Footer Placeholder 4"/>
          <p:cNvSpPr>
            <a:spLocks noGrp="1"/>
          </p:cNvSpPr>
          <p:nvPr>
            <p:ph type="ftr" sz="quarter" idx="11"/>
          </p:nvPr>
        </p:nvSpPr>
        <p:spPr>
          <a:xfrm>
            <a:off x="2182708" y="6272784"/>
            <a:ext cx="6327648" cy="365125"/>
          </a:xfrm>
        </p:spPr>
        <p:txBody>
          <a:bodyPr/>
          <a:lstStyle/>
          <a:p>
            <a:endParaRPr lang="en-PH"/>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59D137-91C4-4B08-ACFD-8DE51EFDBEAF}"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AF161B4-8F98-426C-B9A7-EC0E9C42A632}"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AF161B4-8F98-426C-B9A7-EC0E9C42A632}"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161B4-8F98-426C-B9A7-EC0E9C42A632}"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161B4-8F98-426C-B9A7-EC0E9C42A632}"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F161B4-8F98-426C-B9A7-EC0E9C42A632}"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F161B4-8F98-426C-B9A7-EC0E9C42A632}" type="datetimeFigureOut">
              <a:rPr lang="en-PH" smtClean="0"/>
            </a:fld>
            <a:endParaRPr lang="en-PH"/>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59D137-91C4-4B08-ACFD-8DE51EFDBEAF}"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AF161B4-8F98-426C-B9A7-EC0E9C42A632}" type="datetimeFigureOut">
              <a:rPr lang="en-PH" smtClean="0"/>
            </a:fld>
            <a:endParaRPr lang="en-PH"/>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H"/>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59D137-91C4-4B08-ACFD-8DE51EFDBEAF}"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80294" y="1097280"/>
            <a:ext cx="7102817" cy="4626864"/>
          </a:xfrm>
        </p:spPr>
        <p:txBody>
          <a:bodyPr vert="horz" lIns="91440" tIns="45720" rIns="91440" bIns="45720" rtlCol="0" anchor="ctr">
            <a:normAutofit/>
          </a:bodyPr>
          <a:lstStyle/>
          <a:p>
            <a:pPr algn="l"/>
            <a:r>
              <a:rPr lang="en-US" sz="6600" dirty="0"/>
              <a:t>EXERCISE TUTORIAL Mobile APP</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519" y="392640"/>
            <a:ext cx="9440034" cy="973660"/>
          </a:xfrm>
        </p:spPr>
        <p:txBody>
          <a:bodyPr/>
          <a:lstStyle/>
          <a:p>
            <a:r>
              <a:rPr lang="en-PH" b="1" dirty="0"/>
              <a:t>PROBLEM</a:t>
            </a:r>
            <a:r>
              <a:rPr lang="en-PH" dirty="0"/>
              <a:t> </a:t>
            </a:r>
            <a:endParaRPr lang="en-PH" dirty="0"/>
          </a:p>
        </p:txBody>
      </p:sp>
      <p:sp>
        <p:nvSpPr>
          <p:cNvPr id="3" name="Subtitle 2"/>
          <p:cNvSpPr>
            <a:spLocks noGrp="1"/>
          </p:cNvSpPr>
          <p:nvPr>
            <p:ph type="subTitle" idx="1"/>
          </p:nvPr>
        </p:nvSpPr>
        <p:spPr>
          <a:xfrm>
            <a:off x="743865" y="1802297"/>
            <a:ext cx="8827342" cy="2955234"/>
          </a:xfrm>
        </p:spPr>
        <p:txBody>
          <a:bodyPr>
            <a:normAutofit/>
          </a:bodyPr>
          <a:lstStyle/>
          <a:p>
            <a:pPr algn="l"/>
            <a:r>
              <a:rPr lang="en-US" sz="2800" b="1" dirty="0"/>
              <a:t>A Lot of people can't go to the gym like they used to. This could be because they don't have enough time or money, or because they're worried about their health. So, many people are looking for different ways to stay in shape and be healthy while staying at home.</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904" y="1335024"/>
            <a:ext cx="9674087" cy="4983479"/>
          </a:xfrm>
        </p:spPr>
        <p:txBody>
          <a:bodyPr>
            <a:normAutofit/>
          </a:bodyPr>
          <a:lstStyle/>
          <a:p>
            <a:pPr marL="36830" indent="0">
              <a:buNone/>
            </a:pPr>
            <a:r>
              <a:rPr lang="en-US" sz="4000" b="1" dirty="0"/>
              <a:t>The </a:t>
            </a:r>
            <a:r>
              <a:rPr lang="en-US" sz="4000" b="1"/>
              <a:t>group developed </a:t>
            </a:r>
            <a:r>
              <a:rPr lang="en-US" sz="4000" b="1" dirty="0"/>
              <a:t>this mobile app that provides step-by-step instructions on how to exercise. It's like having someone show you what to do.</a:t>
            </a:r>
            <a:endParaRPr lang="en-US" sz="4000" b="1" dirty="0"/>
          </a:p>
          <a:p>
            <a:pPr marL="36830" indent="0">
              <a:buNone/>
            </a:pPr>
            <a:endParaRPr lang="en-US" sz="4000" b="1" dirty="0"/>
          </a:p>
          <a:p>
            <a:pPr marL="36830" indent="0">
              <a:buNone/>
            </a:pPr>
            <a:endParaRPr lang="en-US" sz="2400" b="1" dirty="0"/>
          </a:p>
          <a:p>
            <a:pPr marL="36830" indent="0">
              <a:buNone/>
            </a:pPr>
            <a:endParaRPr lang="en-US" sz="2400" b="1" dirty="0"/>
          </a:p>
        </p:txBody>
      </p:sp>
      <p:sp>
        <p:nvSpPr>
          <p:cNvPr id="2" name="Title 1"/>
          <p:cNvSpPr txBox="1"/>
          <p:nvPr/>
        </p:nvSpPr>
        <p:spPr>
          <a:xfrm>
            <a:off x="798685" y="282117"/>
            <a:ext cx="9440034" cy="97366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b="1" dirty="0"/>
              <a:t>SOLUTION</a:t>
            </a:r>
            <a:r>
              <a:rPr lang="en-PH" dirty="0"/>
              <a:t> </a:t>
            </a: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0506" y="1118808"/>
            <a:ext cx="4671467" cy="4747683"/>
          </a:xfrm>
        </p:spPr>
        <p:txBody>
          <a:bodyPr anchor="ctr">
            <a:normAutofit/>
          </a:bodyPr>
          <a:lstStyle/>
          <a:p>
            <a:pPr algn="l"/>
            <a:r>
              <a:rPr lang="en-PH" sz="8000" b="1" dirty="0"/>
              <a:t>TITLE :</a:t>
            </a:r>
            <a:endParaRPr lang="en-PH" sz="8000" b="1" dirty="0"/>
          </a:p>
        </p:txBody>
      </p:sp>
      <p:sp>
        <p:nvSpPr>
          <p:cNvPr id="4" name="Content Placeholder 2"/>
          <p:cNvSpPr txBox="1"/>
          <p:nvPr/>
        </p:nvSpPr>
        <p:spPr>
          <a:xfrm>
            <a:off x="4441104" y="251900"/>
            <a:ext cx="7658130" cy="660566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36830" indent="0">
              <a:lnSpc>
                <a:spcPct val="90000"/>
              </a:lnSpc>
              <a:buNone/>
            </a:pPr>
            <a:r>
              <a:rPr lang="en-US" sz="4400" dirty="0">
                <a:solidFill>
                  <a:schemeClr val="tx1"/>
                </a:solidFill>
              </a:rPr>
              <a:t>Exercise Tutorial Mobile App</a:t>
            </a:r>
            <a:endParaRPr lang="en-US" sz="4400" dirty="0">
              <a:solidFill>
                <a:schemeClr val="tx1"/>
              </a:solidFill>
            </a:endParaRPr>
          </a:p>
          <a:p>
            <a:pPr marL="36830" indent="0">
              <a:lnSpc>
                <a:spcPct val="90000"/>
              </a:lnSpc>
              <a:buNone/>
            </a:pPr>
            <a:endParaRPr lang="en-US" sz="4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052" y="1115568"/>
            <a:ext cx="4321629" cy="4626864"/>
          </a:xfrm>
        </p:spPr>
        <p:txBody>
          <a:bodyPr>
            <a:normAutofit/>
          </a:bodyPr>
          <a:lstStyle/>
          <a:p>
            <a:pPr algn="l"/>
            <a:r>
              <a:rPr lang="en-PH" b="1" dirty="0"/>
              <a:t>PACT </a:t>
            </a:r>
            <a:r>
              <a:rPr lang="en-US" altLang="en-PH" b="1" dirty="0"/>
              <a:t>ANALYSIS</a:t>
            </a:r>
            <a:r>
              <a:rPr lang="en-PH" b="1" dirty="0"/>
              <a:t> :</a:t>
            </a:r>
            <a:endParaRPr lang="en-PH" b="1" dirty="0"/>
          </a:p>
        </p:txBody>
      </p:sp>
      <p:sp>
        <p:nvSpPr>
          <p:cNvPr id="18" name="Content Placeholder 2"/>
          <p:cNvSpPr>
            <a:spLocks noGrp="1"/>
          </p:cNvSpPr>
          <p:nvPr>
            <p:ph idx="1"/>
          </p:nvPr>
        </p:nvSpPr>
        <p:spPr>
          <a:xfrm>
            <a:off x="4114800" y="422910"/>
            <a:ext cx="7658100" cy="6174740"/>
          </a:xfrm>
        </p:spPr>
        <p:txBody>
          <a:bodyPr anchor="ctr">
            <a:noAutofit/>
          </a:bodyPr>
          <a:lstStyle/>
          <a:p>
            <a:pPr marL="36830" indent="0">
              <a:buNone/>
            </a:pPr>
            <a:r>
              <a:rPr lang="en-US" sz="1400" b="1" dirty="0"/>
              <a:t>Preople:</a:t>
            </a:r>
            <a:endParaRPr lang="en-US" sz="1400" b="1" dirty="0"/>
          </a:p>
          <a:p>
            <a:pPr marL="36830" indent="0">
              <a:buNone/>
            </a:pPr>
            <a:r>
              <a:rPr lang="en-US" sz="1400" b="1" dirty="0"/>
              <a:t>Users:</a:t>
            </a:r>
            <a:endParaRPr lang="en-US" sz="1400" b="1" dirty="0"/>
          </a:p>
          <a:p>
            <a:pPr marL="36830" indent="0">
              <a:buNone/>
            </a:pPr>
            <a:r>
              <a:rPr lang="en-US" sz="1400" b="1" dirty="0"/>
              <a:t>Individuals aged 18-45, evenly distributed across genders, with varying fitness levels (beginner, intermediate, advanced).</a:t>
            </a:r>
            <a:endParaRPr lang="en-US" sz="1400" b="1" dirty="0"/>
          </a:p>
          <a:p>
            <a:pPr marL="36830" indent="0">
              <a:buNone/>
            </a:pPr>
            <a:r>
              <a:rPr lang="en-US" sz="1400" b="1" dirty="0"/>
              <a:t>Fitness enthusiasts seeking structured workout routines, guidance, and motivation.</a:t>
            </a:r>
            <a:endParaRPr lang="en-US" sz="1400" b="1" dirty="0"/>
          </a:p>
          <a:p>
            <a:pPr marL="36830" indent="0">
              <a:buNone/>
            </a:pPr>
            <a:r>
              <a:rPr lang="en-US" sz="1400" b="1" dirty="0"/>
              <a:t>People with specific fitness objectives such as weight management, muscle building, or flexibility improvement.</a:t>
            </a:r>
            <a:endParaRPr lang="en-US" sz="1400" b="1" dirty="0"/>
          </a:p>
          <a:p>
            <a:pPr marL="36830" indent="0">
              <a:buNone/>
            </a:pPr>
            <a:r>
              <a:rPr lang="en-US" sz="1400" b="1" dirty="0"/>
              <a:t>Advanced users including athletes, bodybuilders, or sports professionals requiring specialized training programs.</a:t>
            </a:r>
            <a:endParaRPr lang="en-US" sz="1400" b="1" dirty="0"/>
          </a:p>
          <a:p>
            <a:pPr marL="36830" indent="0">
              <a:buNone/>
            </a:pPr>
            <a:r>
              <a:rPr lang="en-US" sz="1400" b="1" dirty="0"/>
              <a:t>Older adults or individuals with health considerations needing modified exercise routines for rehabilitation or injury prevention.</a:t>
            </a:r>
            <a:endParaRPr lang="en-US" sz="1400" b="1" dirty="0"/>
          </a:p>
          <a:p>
            <a:pPr marL="36830" indent="0">
              <a:buNone/>
            </a:pPr>
            <a:r>
              <a:rPr lang="en-US" sz="1400" b="1" dirty="0"/>
              <a:t>Activities:</a:t>
            </a:r>
            <a:endParaRPr lang="en-US" sz="1400" b="1" dirty="0"/>
          </a:p>
          <a:p>
            <a:pPr marL="36830" indent="0">
              <a:buNone/>
            </a:pPr>
            <a:r>
              <a:rPr lang="en-PH" sz="1400" b="1" dirty="0"/>
              <a:t>Accessing Tutorials: Users can access pre-recorded exercise tutorials covering diverse workout types (e.g., cardio, strength training, yoga).</a:t>
            </a:r>
            <a:endParaRPr lang="en-PH" sz="1400" b="1" dirty="0"/>
          </a:p>
          <a:p>
            <a:pPr marL="36830" indent="0">
              <a:buNone/>
            </a:pPr>
            <a:r>
              <a:rPr lang="en-PH" sz="1400" b="1" dirty="0"/>
              <a:t>Logging Workouts: Users log workout sessions by recording exercise duration, repetitions, weights lifted, and other relevant metrics.</a:t>
            </a:r>
            <a:endParaRPr lang="en-PH" sz="1400" b="1" dirty="0"/>
          </a:p>
          <a:p>
            <a:pPr marL="36830" indent="0">
              <a:buNone/>
            </a:pPr>
            <a:r>
              <a:rPr lang="en-PH" sz="1400" b="1" dirty="0"/>
              <a:t>Community Interaction: Users engage with the app's community by sharing workout achievements, progress updates, and motivational messages.</a:t>
            </a:r>
            <a:endParaRPr lang="en-PH" sz="1400" b="1" dirty="0"/>
          </a:p>
          <a:p>
            <a:pPr marL="36830" indent="0">
              <a:buNone/>
            </a:pPr>
            <a:r>
              <a:rPr lang="en-PH" sz="1400" b="1" dirty="0"/>
              <a:t>Setting Goals: Users set personalized fitness goals (e.g., target weight, body composition, or running distance) and monitor progress over time.</a:t>
            </a:r>
            <a:endParaRPr lang="en-PH" sz="1400" b="1" dirty="0"/>
          </a:p>
          <a:p>
            <a:pPr marL="36830" indent="0">
              <a:buNone/>
            </a:pPr>
            <a:r>
              <a:rPr lang="en-PH" sz="1400" b="1" dirty="0"/>
              <a:t>Customizing Plans: Users customize workout plans based on individual preferences, equipment availability, and time constraints.</a:t>
            </a:r>
            <a:endParaRPr lang="en-PH" sz="1400" b="1" dirty="0"/>
          </a:p>
          <a:p>
            <a:pPr marL="36830" indent="0">
              <a:buNone/>
            </a:pPr>
            <a:r>
              <a:rPr lang="en-PH" sz="1400" b="1" dirty="0"/>
              <a:t>Exploring Additional Content: Users explore additional content such as nutritional guidance, meal plans, and recovery strategies for comprehensive fitness support.</a:t>
            </a:r>
            <a:endParaRPr lang="en-PH" sz="1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530" y="1115568"/>
            <a:ext cx="4293705" cy="4626864"/>
          </a:xfrm>
        </p:spPr>
        <p:txBody>
          <a:bodyPr>
            <a:normAutofit/>
          </a:bodyPr>
          <a:lstStyle/>
          <a:p>
            <a:pPr algn="l"/>
            <a:r>
              <a:rPr lang="en-PH" b="1" dirty="0"/>
              <a:t>PACT </a:t>
            </a:r>
            <a:r>
              <a:rPr lang="en-US" altLang="en-PH" b="1" dirty="0"/>
              <a:t>ANALYSIS</a:t>
            </a:r>
            <a:r>
              <a:rPr lang="en-PH" b="1" dirty="0"/>
              <a:t> :</a:t>
            </a:r>
            <a:endParaRPr lang="en-PH" b="1" dirty="0"/>
          </a:p>
        </p:txBody>
      </p:sp>
      <p:sp>
        <p:nvSpPr>
          <p:cNvPr id="3" name="Content Placeholder 2"/>
          <p:cNvSpPr>
            <a:spLocks noGrp="1"/>
          </p:cNvSpPr>
          <p:nvPr>
            <p:ph idx="1"/>
          </p:nvPr>
        </p:nvSpPr>
        <p:spPr>
          <a:xfrm>
            <a:off x="5105398" y="1115568"/>
            <a:ext cx="6245352" cy="4626864"/>
          </a:xfrm>
        </p:spPr>
        <p:txBody>
          <a:bodyPr anchor="ctr">
            <a:normAutofit fontScale="90000" lnSpcReduction="20000"/>
          </a:bodyPr>
          <a:lstStyle/>
          <a:p>
            <a:pPr marL="36830" indent="0">
              <a:buNone/>
            </a:pPr>
            <a:r>
              <a:rPr lang="en-US" b="1" dirty="0"/>
              <a:t>Context:</a:t>
            </a:r>
            <a:endParaRPr lang="en-US" dirty="0"/>
          </a:p>
          <a:p>
            <a:pPr marL="322580" indent="-285750"/>
            <a:r>
              <a:rPr lang="en-US" b="1" dirty="0"/>
              <a:t>Technical Context:</a:t>
            </a:r>
            <a:endParaRPr lang="en-US" b="1" dirty="0"/>
          </a:p>
          <a:p>
            <a:pPr marL="322580" indent="-285750"/>
            <a:r>
              <a:rPr lang="en-US" b="1" dirty="0"/>
              <a:t>Users access the app via smartphones (iOS or Android) connected to the internet.</a:t>
            </a:r>
            <a:endParaRPr lang="en-US" b="1" dirty="0"/>
          </a:p>
          <a:p>
            <a:pPr marL="322580" indent="-285750"/>
            <a:r>
              <a:rPr lang="en-US" b="1" dirty="0"/>
              <a:t>The app should deliver a responsive, user-friendly, and visually appealing experience across various device screen sizes and resolutions.</a:t>
            </a:r>
            <a:endParaRPr lang="en-US" b="1" dirty="0"/>
          </a:p>
          <a:p>
            <a:pPr marL="322580" indent="-285750"/>
            <a:r>
              <a:rPr lang="en-US" b="1" dirty="0"/>
              <a:t>Offline access to workout routines and progress tracking features is essential to accommodate users with limited or intermittent internet connectivity.</a:t>
            </a:r>
            <a:endParaRPr lang="en-US" b="1" dirty="0"/>
          </a:p>
          <a:p>
            <a:pPr marL="322580" indent="-285750"/>
            <a:endParaRPr lang="en-US" b="1" dirty="0"/>
          </a:p>
          <a:p>
            <a:pPr marL="36830" indent="0">
              <a:buNone/>
            </a:pPr>
            <a:r>
              <a:rPr lang="en-US" b="1" dirty="0"/>
              <a:t>Technology:</a:t>
            </a:r>
            <a:endParaRPr lang="en-US" b="1" dirty="0"/>
          </a:p>
          <a:p>
            <a:pPr marL="36830" indent="0">
              <a:buNone/>
            </a:pPr>
            <a:r>
              <a:rPr lang="en-US" b="1" dirty="0"/>
              <a:t>Dart Programming: used in developing this mobile application</a:t>
            </a:r>
            <a:endParaRPr lang="en-US" b="1" dirty="0"/>
          </a:p>
          <a:p>
            <a:pPr marL="36830" indent="0">
              <a:buNone/>
            </a:pPr>
            <a:r>
              <a:rPr lang="en-US" b="1" dirty="0"/>
              <a:t>Communication: WiFi, Cellular data</a:t>
            </a:r>
            <a:endParaRPr lang="en-US" b="1" dirty="0"/>
          </a:p>
          <a:p>
            <a:pPr marL="36830" indent="0">
              <a:buNone/>
            </a:pPr>
            <a:endParaRPr lang="en-US" b="1" dirty="0"/>
          </a:p>
          <a:p>
            <a:pPr marL="36830" indent="0">
              <a:buNone/>
            </a:pPr>
            <a:endParaRPr lang="en-US" b="1" dirty="0"/>
          </a:p>
          <a:p>
            <a:pPr marL="36830" indent="0">
              <a:buNone/>
            </a:pP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6606797" y="327138"/>
            <a:ext cx="4372776" cy="6059205"/>
          </a:xfrm>
        </p:spPr>
      </p:pic>
      <p:pic>
        <p:nvPicPr>
          <p:cNvPr id="7" name="Picture 6"/>
          <p:cNvPicPr>
            <a:picLocks noChangeAspect="1"/>
          </p:cNvPicPr>
          <p:nvPr/>
        </p:nvPicPr>
        <p:blipFill>
          <a:blip r:embed="rId2"/>
          <a:stretch>
            <a:fillRect/>
          </a:stretch>
        </p:blipFill>
        <p:spPr>
          <a:xfrm>
            <a:off x="1041146" y="325118"/>
            <a:ext cx="4544059" cy="60612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2442</Words>
  <Application>WPS Presentation</Application>
  <PresentationFormat>Widescreen</PresentationFormat>
  <Paragraphs>50</Paragraphs>
  <Slides>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Trebuchet MS</vt:lpstr>
      <vt:lpstr>Rockwell Condensed</vt:lpstr>
      <vt:lpstr>Microsoft YaHei</vt:lpstr>
      <vt:lpstr>Arial Unicode MS</vt:lpstr>
      <vt:lpstr>Rockwell</vt:lpstr>
      <vt:lpstr>Aptos</vt:lpstr>
      <vt:lpstr>Segoe Print</vt:lpstr>
      <vt:lpstr>Calibri</vt:lpstr>
      <vt:lpstr>Wood Type</vt:lpstr>
      <vt:lpstr>EXERCISE TUTORIAL GUIDE APP</vt:lpstr>
      <vt:lpstr>PROBLEM </vt:lpstr>
      <vt:lpstr>PowerPoint 演示文稿</vt:lpstr>
      <vt:lpstr>TITLE :</vt:lpstr>
      <vt:lpstr>PACT FRAMEWORK :</vt:lpstr>
      <vt:lpstr>PACT FRAMEWORK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c:title>
  <dc:creator>Yves Chester Dicdican</dc:creator>
  <cp:lastModifiedBy>User</cp:lastModifiedBy>
  <cp:revision>9</cp:revision>
  <dcterms:created xsi:type="dcterms:W3CDTF">2024-05-06T16:30:00Z</dcterms:created>
  <dcterms:modified xsi:type="dcterms:W3CDTF">2024-05-08T16:39:13Z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45AC2DEA72334D0F8E4778673491F7A3_12</vt:lpwstr>
  </property>
  <property fmtid="{D5CDD505-2E9C-101B-9397-08002B2CF9AE}" pid="3" name="KSOProductBuildVer">
    <vt:lpwstr>1033-12.2.0.13215</vt:lpwstr>
  </property>
</Properties>
</file>