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notesMasterIdLst>
    <p:notesMasterId r:id="rId19"/>
  </p:notesMasterIdLst>
  <p:handoutMasterIdLst>
    <p:handoutMasterId r:id="rId20"/>
  </p:handoutMasterIdLst>
  <p:sldIdLst>
    <p:sldId id="283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9" r:id="rId15"/>
    <p:sldId id="280" r:id="rId16"/>
    <p:sldId id="281" r:id="rId17"/>
    <p:sldId id="28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13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5434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 lang="ko-KR" altLang="en-US" sz="3200"/>
          </a:p>
        </p:txBody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930" y="8685530"/>
            <a:ext cx="2972435" cy="459105"/>
          </a:xfrm>
        </p:spPr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912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 lang="ko-KR" altLang="en-US" sz="3200"/>
          </a:p>
        </p:txBody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930" y="8685530"/>
            <a:ext cx="2972435" cy="459105"/>
          </a:xfrm>
        </p:spPr>
        <p:txBody>
          <a:bodyPr/>
          <a:lstStyle/>
          <a:p>
            <a:fld id="{20B16B34-ED2F-4269-81E8-097D50C9027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15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 lang="ko-KR" altLang="en-US" sz="3200"/>
          </a:p>
        </p:txBody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930" y="8685530"/>
            <a:ext cx="2972435" cy="459105"/>
          </a:xfrm>
        </p:spPr>
        <p:txBody>
          <a:bodyPr/>
          <a:lstStyle/>
          <a:p>
            <a:fld id="{20B16B34-ED2F-4269-81E8-097D50C9027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251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 lang="ko-KR" altLang="en-US" sz="3200"/>
          </a:p>
        </p:txBody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930" y="8685530"/>
            <a:ext cx="2972435" cy="459105"/>
          </a:xfrm>
        </p:spPr>
        <p:txBody>
          <a:bodyPr/>
          <a:lstStyle/>
          <a:p>
            <a:fld id="{20B16B34-ED2F-4269-81E8-097D50C9027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599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 lang="ko-KR" altLang="en-US" sz="3200"/>
          </a:p>
        </p:txBody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930" y="8685530"/>
            <a:ext cx="2972435" cy="459105"/>
          </a:xfrm>
        </p:spPr>
        <p:txBody>
          <a:bodyPr/>
          <a:lstStyle/>
          <a:p>
            <a:fld id="{20B16B34-ED2F-4269-81E8-097D50C9027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425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 lang="ko-KR" altLang="en-US" sz="3200"/>
          </a:p>
        </p:txBody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930" y="8685530"/>
            <a:ext cx="2972435" cy="459105"/>
          </a:xfrm>
        </p:spPr>
        <p:txBody>
          <a:bodyPr/>
          <a:lstStyle/>
          <a:p>
            <a:fld id="{20B16B34-ED2F-4269-81E8-097D50C9027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066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 lang="ko-KR" altLang="en-US" sz="3200"/>
          </a:p>
        </p:txBody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930" y="8685530"/>
            <a:ext cx="2972435" cy="459105"/>
          </a:xfrm>
        </p:spPr>
        <p:txBody>
          <a:bodyPr/>
          <a:lstStyle/>
          <a:p>
            <a:fld id="{20B16B34-ED2F-4269-81E8-097D50C9027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696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 lang="ko-KR" altLang="en-US" sz="3200"/>
          </a:p>
        </p:txBody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930" y="8685530"/>
            <a:ext cx="2972435" cy="459105"/>
          </a:xfrm>
        </p:spPr>
        <p:txBody>
          <a:bodyPr/>
          <a:lstStyle/>
          <a:p>
            <a:fld id="{20B16B34-ED2F-4269-81E8-097D50C9027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213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mtClean="0"/>
              <a:t>2024-01-02</a:t>
            </a:fld>
            <a:endParaRPr lang="ko-KR" altLang="en-US" sz="18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 smtClean="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80949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mtClean="0"/>
              <a:t>2024-01-02</a:t>
            </a:fld>
            <a:endParaRPr lang="ko-KR" altLang="en-US" sz="18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 smtClean="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9559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mtClean="0"/>
              <a:t>2024-01-02</a:t>
            </a:fld>
            <a:endParaRPr lang="ko-KR" altLang="en-US" sz="18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 smtClean="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979258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/>
        </p:nvSpPr>
        <p:spPr>
          <a:xfrm rot="5400000" flipH="1" flipV="1">
            <a:off x="8805665" y="6519665"/>
            <a:ext cx="334962" cy="341709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157890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mtClean="0"/>
              <a:t>2024-01-02</a:t>
            </a:fld>
            <a:endParaRPr lang="ko-KR" altLang="en-US" sz="18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 smtClean="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8903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mtClean="0"/>
              <a:t>2024-01-02</a:t>
            </a:fld>
            <a:endParaRPr lang="ko-KR" altLang="en-US" sz="18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 smtClean="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042429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mtClean="0"/>
              <a:t>2024-01-02</a:t>
            </a:fld>
            <a:endParaRPr lang="ko-KR" altLang="en-US" sz="180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 smtClean="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50530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mtClean="0"/>
              <a:t>2024-01-02</a:t>
            </a:fld>
            <a:endParaRPr lang="ko-KR" altLang="en-US" sz="180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 smtClean="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420258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mtClean="0"/>
              <a:t>2024-01-02</a:t>
            </a:fld>
            <a:endParaRPr lang="ko-KR" altLang="en-US" sz="180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 smtClean="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47081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mtClean="0"/>
              <a:t>2024-01-02</a:t>
            </a:fld>
            <a:endParaRPr lang="ko-KR" altLang="en-US" sz="180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 smtClean="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10580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mtClean="0"/>
              <a:t>2024-01-02</a:t>
            </a:fld>
            <a:endParaRPr lang="ko-KR" altLang="en-US" sz="180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 smtClean="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414344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mtClean="0"/>
              <a:t>2024-01-02</a:t>
            </a:fld>
            <a:endParaRPr lang="ko-KR" altLang="en-US" sz="180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 smtClean="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49875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mtClean="0"/>
              <a:t>2024-01-02</a:t>
            </a:fld>
            <a:endParaRPr lang="ko-KR" altLang="en-US" sz="18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 smtClean="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79656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396875" y="1602823"/>
            <a:ext cx="3027410" cy="584449"/>
            <a:chOff x="248920" y="1448787"/>
            <a:chExt cx="4214024" cy="703149"/>
          </a:xfrm>
        </p:grpSpPr>
        <p:sp>
          <p:nvSpPr>
            <p:cNvPr id="36" name="텍스트 상자 5"/>
            <p:cNvSpPr txBox="1">
              <a:spLocks/>
            </p:cNvSpPr>
            <p:nvPr/>
          </p:nvSpPr>
          <p:spPr>
            <a:xfrm>
              <a:off x="248920" y="1448787"/>
              <a:ext cx="2421303" cy="417727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67151" tIns="34766" rIns="67151" bIns="34766" anchor="t">
              <a:spAutoFit/>
            </a:bodyPr>
            <a:lstStyle/>
            <a:p>
              <a:r>
                <a:rPr lang="en-US" altLang="ko-KR" dirty="0" smtClean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3.1 </a:t>
              </a:r>
              <a:r>
                <a:rPr lang="ko-KR" altLang="en-US" dirty="0" smtClean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이용 안내</a:t>
              </a:r>
              <a:endPara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37" name="텍스트 상자 9"/>
            <p:cNvSpPr txBox="1">
              <a:spLocks/>
            </p:cNvSpPr>
            <p:nvPr/>
          </p:nvSpPr>
          <p:spPr>
            <a:xfrm>
              <a:off x="248921" y="1845294"/>
              <a:ext cx="4214023" cy="306642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67151" tIns="34766" rIns="67151" bIns="34766" anchor="t">
              <a:spAutoFit/>
            </a:bodyPr>
            <a:lstStyle/>
            <a:p>
              <a:r>
                <a:rPr lang="ko-KR" altLang="en-US" sz="1200" dirty="0" smtClean="0">
                  <a:solidFill>
                    <a:schemeClr val="accent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사용자</a:t>
              </a:r>
              <a:r>
                <a:rPr lang="ko-KR" altLang="en-US" sz="12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가 사이트 </a:t>
              </a:r>
              <a:r>
                <a:rPr lang="ko-KR" altLang="en-US" sz="1200" dirty="0" err="1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맵을</a:t>
              </a:r>
              <a:r>
                <a:rPr lang="ko-KR" altLang="en-US" sz="12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확인 할 수 있습니다</a:t>
              </a:r>
              <a:endParaRPr lang="en-US" altLang="ko-KR" sz="120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0" y="0"/>
            <a:ext cx="9144635" cy="1198880"/>
            <a:chOff x="0" y="0"/>
            <a:chExt cx="9144635" cy="1198880"/>
          </a:xfrm>
        </p:grpSpPr>
        <p:pic>
          <p:nvPicPr>
            <p:cNvPr id="20" name="그림 2" descr="/Users/jiminkwak/Library/Group Containers/L48J367XN4.com.infraware.PolarisOffice/EngineTemp/10262/fImage16197922278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635" cy="1198880"/>
            </a:xfrm>
            <a:prstGeom prst="rect">
              <a:avLst/>
            </a:prstGeom>
            <a:noFill/>
          </p:spPr>
        </p:pic>
        <p:pic>
          <p:nvPicPr>
            <p:cNvPr id="28" name="그림 3" descr="/Users/jiminkwak/Library/Group Containers/L48J367XN4.com.infraware.PolarisOffice/EngineTemp/10262/fImage77884937313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9849" y="279400"/>
              <a:ext cx="1287780" cy="245745"/>
            </a:xfrm>
            <a:prstGeom prst="rect">
              <a:avLst/>
            </a:prstGeom>
            <a:noFill/>
          </p:spPr>
        </p:pic>
        <p:sp>
          <p:nvSpPr>
            <p:cNvPr id="29" name="텍스트 상자 4"/>
            <p:cNvSpPr txBox="1">
              <a:spLocks/>
            </p:cNvSpPr>
            <p:nvPr/>
          </p:nvSpPr>
          <p:spPr>
            <a:xfrm>
              <a:off x="396875" y="344805"/>
              <a:ext cx="1617109" cy="524503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non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altLang="en-US" sz="2800" dirty="0" err="1" smtClean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화면설명</a:t>
              </a:r>
              <a:endParaRPr lang="ko-KR" altLang="en-US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346" y="2279605"/>
            <a:ext cx="6191942" cy="402416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122516" y="3869352"/>
            <a:ext cx="1545772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앵커 태그를 걸어 클릭하면 해당 화면으로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넘거가게</a:t>
            </a:r>
            <a:r>
              <a:rPr lang="ko-KR" altLang="en-US" sz="1000" dirty="0" smtClean="0">
                <a:solidFill>
                  <a:schemeClr val="bg1"/>
                </a:solidFill>
              </a:rPr>
              <a:t> 설정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도형 34"/>
          <p:cNvSpPr>
            <a:spLocks/>
          </p:cNvSpPr>
          <p:nvPr/>
        </p:nvSpPr>
        <p:spPr>
          <a:xfrm>
            <a:off x="5998057" y="3763546"/>
            <a:ext cx="248919" cy="248284"/>
          </a:xfrm>
          <a:prstGeom prst="teardrop">
            <a:avLst/>
          </a:prstGeom>
          <a:solidFill>
            <a:srgbClr val="FCCC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sz="900" dirty="0" smtClean="0">
                <a:solidFill>
                  <a:schemeClr val="tx1"/>
                </a:solidFill>
                <a:latin typeface="본고딕 KR Heavy" charset="0"/>
                <a:ea typeface="본고딕 KR Heavy" charset="0"/>
              </a:rPr>
              <a:t>1</a:t>
            </a:r>
            <a:endParaRPr lang="ko-KR" altLang="en-US" sz="900" dirty="0">
              <a:solidFill>
                <a:schemeClr val="tx1"/>
              </a:solidFill>
              <a:latin typeface="본고딕 KR Heavy" charset="0"/>
              <a:ea typeface="본고딕 KR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42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9144635" cy="1198880"/>
            <a:chOff x="0" y="0"/>
            <a:chExt cx="9144635" cy="1198880"/>
          </a:xfrm>
        </p:grpSpPr>
        <p:pic>
          <p:nvPicPr>
            <p:cNvPr id="5" name="그림 2" descr="/Users/jiminkwak/Library/Group Containers/L48J367XN4.com.infraware.PolarisOffice/EngineTemp/10262/fImage16197922278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635" cy="1198880"/>
            </a:xfrm>
            <a:prstGeom prst="rect">
              <a:avLst/>
            </a:prstGeom>
            <a:noFill/>
          </p:spPr>
        </p:pic>
        <p:pic>
          <p:nvPicPr>
            <p:cNvPr id="6" name="그림 3" descr="/Users/jiminkwak/Library/Group Containers/L48J367XN4.com.infraware.PolarisOffice/EngineTemp/10262/fImage77884937313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9849" y="279400"/>
              <a:ext cx="1287780" cy="245745"/>
            </a:xfrm>
            <a:prstGeom prst="rect">
              <a:avLst/>
            </a:prstGeom>
            <a:noFill/>
          </p:spPr>
        </p:pic>
        <p:sp>
          <p:nvSpPr>
            <p:cNvPr id="7" name="텍스트 상자 4"/>
            <p:cNvSpPr txBox="1">
              <a:spLocks/>
            </p:cNvSpPr>
            <p:nvPr/>
          </p:nvSpPr>
          <p:spPr>
            <a:xfrm>
              <a:off x="396875" y="344805"/>
              <a:ext cx="1617109" cy="524503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non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altLang="en-US" sz="2800" dirty="0" err="1" smtClean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화면설명</a:t>
              </a:r>
              <a:endParaRPr lang="ko-KR" altLang="en-US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96875" y="1312027"/>
            <a:ext cx="8580754" cy="5304904"/>
            <a:chOff x="1524001" y="1312027"/>
            <a:chExt cx="8977628" cy="5379006"/>
          </a:xfrm>
        </p:grpSpPr>
        <p:sp>
          <p:nvSpPr>
            <p:cNvPr id="19" name="텍스트 상자 5"/>
            <p:cNvSpPr txBox="1">
              <a:spLocks/>
            </p:cNvSpPr>
            <p:nvPr/>
          </p:nvSpPr>
          <p:spPr>
            <a:xfrm>
              <a:off x="1524001" y="1312027"/>
              <a:ext cx="2590165" cy="370614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en-US" altLang="ko-KR" sz="1800" dirty="0" smtClean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3.7 </a:t>
              </a:r>
              <a:r>
                <a:rPr lang="ko-KR" altLang="en-US" dirty="0" smtClean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공지 등록</a:t>
              </a:r>
              <a:endParaRPr lang="ko-KR" altLang="en-US" sz="1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20" name="텍스트 상자 9"/>
            <p:cNvSpPr txBox="1">
              <a:spLocks/>
            </p:cNvSpPr>
            <p:nvPr/>
          </p:nvSpPr>
          <p:spPr>
            <a:xfrm>
              <a:off x="1524001" y="1725079"/>
              <a:ext cx="4991099" cy="27828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altLang="en-US" sz="1200" dirty="0" smtClean="0">
                  <a:solidFill>
                    <a:schemeClr val="accent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관리자</a:t>
              </a:r>
              <a:r>
                <a:rPr lang="ko-KR" altLang="en-US" sz="12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가</a:t>
              </a:r>
              <a:r>
                <a:rPr lang="en-US" altLang="ko-KR" sz="12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</a:t>
              </a:r>
              <a:r>
                <a:rPr lang="ko-KR" altLang="en-US" sz="12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공지 등록을 할 수 있습니다</a:t>
              </a:r>
              <a:endParaRPr lang="en-US" altLang="ko-KR" sz="12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524001" y="2208840"/>
              <a:ext cx="8977628" cy="4482193"/>
              <a:chOff x="-62807" y="2380176"/>
              <a:chExt cx="9549707" cy="4482193"/>
            </a:xfrm>
          </p:grpSpPr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70100" y="2380176"/>
                <a:ext cx="7416800" cy="4017433"/>
              </a:xfrm>
              <a:prstGeom prst="rect">
                <a:avLst/>
              </a:prstGeom>
            </p:spPr>
          </p:pic>
          <p:cxnSp>
            <p:nvCxnSpPr>
              <p:cNvPr id="23" name="직선 화살표 연결선 22"/>
              <p:cNvCxnSpPr/>
              <p:nvPr/>
            </p:nvCxnSpPr>
            <p:spPr>
              <a:xfrm>
                <a:off x="5588000" y="4686300"/>
                <a:ext cx="12319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A90B1BA-47E2-8FE8-8C00-C3EF3CFEDABB}"/>
                  </a:ext>
                </a:extLst>
              </p:cNvPr>
              <p:cNvSpPr/>
              <p:nvPr/>
            </p:nvSpPr>
            <p:spPr>
              <a:xfrm>
                <a:off x="6819900" y="4341524"/>
                <a:ext cx="2432937" cy="1055975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원하는 날짜에 등록 </a:t>
                </a:r>
                <a:r>
                  <a:rPr lang="en-US" altLang="ko-KR" sz="1000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: </a:t>
                </a:r>
                <a:r>
                  <a:rPr lang="ko-KR" altLang="en-US" sz="1000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선택한 날로 등록</a:t>
                </a:r>
                <a:endParaRPr lang="en-US" altLang="ko-KR" sz="1000" dirty="0" smtClean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 algn="ctr"/>
                <a:r>
                  <a:rPr lang="ko-KR" altLang="en-US" sz="1000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게시판의 출력을 현재 시간까지 </a:t>
                </a:r>
                <a:endParaRPr lang="en-US" altLang="ko-KR" sz="1000" dirty="0" smtClean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 algn="ctr"/>
                <a:r>
                  <a:rPr lang="ko-KR" altLang="en-US" sz="1000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출력하여 처리</a:t>
                </a:r>
                <a:endParaRPr lang="en-US" altLang="ko-KR" sz="1000" dirty="0" smtClean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 algn="ctr"/>
                <a:r>
                  <a:rPr lang="ko-KR" altLang="en-US" sz="1000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클릭하면 입력 가능한 달력 출력</a:t>
                </a:r>
                <a:endParaRPr lang="en-US" altLang="ko-KR" sz="1000" dirty="0" smtClean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cxnSp>
            <p:nvCxnSpPr>
              <p:cNvPr id="25" name="꺾인 연결선 24"/>
              <p:cNvCxnSpPr/>
              <p:nvPr/>
            </p:nvCxnSpPr>
            <p:spPr>
              <a:xfrm rot="10800000">
                <a:off x="2260898" y="4686300"/>
                <a:ext cx="2438102" cy="93556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A90B1BA-47E2-8FE8-8C00-C3EF3CFEDABB}"/>
                  </a:ext>
                </a:extLst>
              </p:cNvPr>
              <p:cNvSpPr/>
              <p:nvPr/>
            </p:nvSpPr>
            <p:spPr>
              <a:xfrm>
                <a:off x="-1" y="3996813"/>
                <a:ext cx="2260898" cy="128638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드롭 존을 이용한 파일 업로드 구현</a:t>
                </a:r>
                <a:endParaRPr lang="en-US" altLang="ko-KR" sz="1000" dirty="0" smtClean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 algn="ctr"/>
                <a:r>
                  <a:rPr lang="ko-KR" altLang="en-US" sz="1000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버튼으로도 업로드 가능</a:t>
                </a:r>
                <a:endParaRPr lang="en-US" altLang="ko-KR" sz="1000" dirty="0" smtClean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 algn="ctr"/>
                <a:r>
                  <a:rPr lang="ko-KR" altLang="en-US" sz="1000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파일을 올리면 드롭 존에 파일 정보 표시</a:t>
                </a:r>
                <a:endParaRPr lang="en-US" altLang="ko-KR" sz="1000" dirty="0" smtClean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 algn="ctr"/>
                <a:r>
                  <a:rPr lang="ko-KR" altLang="en-US" sz="1000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최대 </a:t>
                </a:r>
                <a:r>
                  <a:rPr lang="en-US" altLang="ko-KR" sz="1000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30MB</a:t>
                </a:r>
                <a:r>
                  <a:rPr lang="ko-KR" altLang="en-US" sz="1000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까지 업로드 하도록 </a:t>
                </a:r>
                <a:r>
                  <a:rPr lang="en-US" altLang="ko-KR" sz="1000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Ajax</a:t>
                </a:r>
                <a:r>
                  <a:rPr lang="ko-KR" altLang="en-US" sz="1000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를 통한 검증 후 업로드</a:t>
                </a:r>
                <a:endParaRPr lang="en-US" altLang="ko-KR" sz="1000" dirty="0" smtClean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 algn="ctr"/>
                <a:r>
                  <a:rPr lang="en-US" altLang="ko-KR" sz="1000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30MB</a:t>
                </a:r>
                <a:r>
                  <a:rPr lang="ko-KR" altLang="en-US" sz="1000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가 넘으면 경고를 띄움</a:t>
                </a:r>
                <a:endParaRPr lang="en-US" altLang="ko-KR" sz="1000" dirty="0" smtClean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" y="5265957"/>
                <a:ext cx="3150462" cy="1131652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28705" y="5031077"/>
                <a:ext cx="1194483" cy="803979"/>
              </a:xfrm>
              <a:prstGeom prst="rect">
                <a:avLst/>
              </a:prstGeom>
            </p:spPr>
          </p:pic>
          <p:sp>
            <p:nvSpPr>
              <p:cNvPr id="29" name="도형 34"/>
              <p:cNvSpPr>
                <a:spLocks/>
              </p:cNvSpPr>
              <p:nvPr/>
            </p:nvSpPr>
            <p:spPr>
              <a:xfrm>
                <a:off x="6695440" y="4225899"/>
                <a:ext cx="248919" cy="248284"/>
              </a:xfrm>
              <a:prstGeom prst="teardrop">
                <a:avLst/>
              </a:prstGeom>
              <a:solidFill>
                <a:srgbClr val="FCCC00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hangingPunct="1"/>
                <a:r>
                  <a:rPr lang="en-US" sz="900" dirty="0" smtClean="0">
                    <a:solidFill>
                      <a:schemeClr val="tx1"/>
                    </a:solidFill>
                    <a:latin typeface="본고딕 KR Heavy" charset="0"/>
                    <a:ea typeface="본고딕 KR Heavy" charset="0"/>
                  </a:rPr>
                  <a:t>1</a:t>
                </a:r>
                <a:endParaRPr lang="ko-KR" altLang="en-US" sz="900" dirty="0">
                  <a:solidFill>
                    <a:schemeClr val="tx1"/>
                  </a:solidFill>
                  <a:latin typeface="본고딕 KR Heavy" charset="0"/>
                  <a:ea typeface="본고딕 KR Heavy" charset="0"/>
                </a:endParaRPr>
              </a:p>
            </p:txBody>
          </p:sp>
          <p:sp>
            <p:nvSpPr>
              <p:cNvPr id="30" name="도형 34"/>
              <p:cNvSpPr>
                <a:spLocks/>
              </p:cNvSpPr>
              <p:nvPr/>
            </p:nvSpPr>
            <p:spPr>
              <a:xfrm>
                <a:off x="-62807" y="3868291"/>
                <a:ext cx="248919" cy="248284"/>
              </a:xfrm>
              <a:prstGeom prst="teardrop">
                <a:avLst/>
              </a:prstGeom>
              <a:solidFill>
                <a:srgbClr val="FCCC00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hangingPunct="1"/>
                <a:r>
                  <a:rPr lang="en-US" altLang="ko-KR" sz="900" dirty="0">
                    <a:solidFill>
                      <a:schemeClr val="tx1"/>
                    </a:solidFill>
                    <a:latin typeface="본고딕 KR Heavy" charset="0"/>
                    <a:ea typeface="본고딕 KR Heavy" charset="0"/>
                  </a:rPr>
                  <a:t>2</a:t>
                </a:r>
                <a:endParaRPr lang="ko-KR" altLang="en-US" sz="900" dirty="0">
                  <a:solidFill>
                    <a:schemeClr val="tx1"/>
                  </a:solidFill>
                  <a:latin typeface="본고딕 KR Heavy" charset="0"/>
                  <a:ea typeface="본고딕 KR Heavy" charset="0"/>
                </a:endParaRPr>
              </a:p>
            </p:txBody>
          </p:sp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06143" y="6049095"/>
                <a:ext cx="2588731" cy="813274"/>
              </a:xfrm>
              <a:prstGeom prst="rect">
                <a:avLst/>
              </a:prstGeom>
            </p:spPr>
          </p:pic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06143" y="5220659"/>
                <a:ext cx="2460449" cy="87594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271560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9144635" cy="1198880"/>
            <a:chOff x="0" y="0"/>
            <a:chExt cx="9144635" cy="1198880"/>
          </a:xfrm>
        </p:grpSpPr>
        <p:pic>
          <p:nvPicPr>
            <p:cNvPr id="5" name="그림 2" descr="/Users/jiminkwak/Library/Group Containers/L48J367XN4.com.infraware.PolarisOffice/EngineTemp/10262/fImage16197922278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635" cy="1198880"/>
            </a:xfrm>
            <a:prstGeom prst="rect">
              <a:avLst/>
            </a:prstGeom>
            <a:noFill/>
          </p:spPr>
        </p:pic>
        <p:pic>
          <p:nvPicPr>
            <p:cNvPr id="6" name="그림 3" descr="/Users/jiminkwak/Library/Group Containers/L48J367XN4.com.infraware.PolarisOffice/EngineTemp/10262/fImage77884937313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9849" y="279400"/>
              <a:ext cx="1287780" cy="245745"/>
            </a:xfrm>
            <a:prstGeom prst="rect">
              <a:avLst/>
            </a:prstGeom>
            <a:noFill/>
          </p:spPr>
        </p:pic>
        <p:sp>
          <p:nvSpPr>
            <p:cNvPr id="7" name="텍스트 상자 4"/>
            <p:cNvSpPr txBox="1">
              <a:spLocks/>
            </p:cNvSpPr>
            <p:nvPr/>
          </p:nvSpPr>
          <p:spPr>
            <a:xfrm>
              <a:off x="396875" y="344805"/>
              <a:ext cx="1617109" cy="524503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non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altLang="en-US" sz="2800" dirty="0" err="1" smtClean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화면설명</a:t>
              </a:r>
              <a:endParaRPr lang="ko-KR" altLang="en-US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14187" y="1256512"/>
            <a:ext cx="8580754" cy="5304904"/>
            <a:chOff x="1524001" y="1312027"/>
            <a:chExt cx="8977628" cy="5379006"/>
          </a:xfrm>
        </p:grpSpPr>
        <p:sp>
          <p:nvSpPr>
            <p:cNvPr id="19" name="텍스트 상자 5"/>
            <p:cNvSpPr txBox="1">
              <a:spLocks/>
            </p:cNvSpPr>
            <p:nvPr/>
          </p:nvSpPr>
          <p:spPr>
            <a:xfrm>
              <a:off x="1524001" y="1312027"/>
              <a:ext cx="2590165" cy="370614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en-US" altLang="ko-KR" sz="1800" dirty="0" smtClean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3.7 </a:t>
              </a:r>
              <a:r>
                <a:rPr lang="ko-KR" altLang="en-US" dirty="0" smtClean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공지 등록</a:t>
              </a:r>
              <a:endParaRPr lang="ko-KR" altLang="en-US" sz="1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20" name="텍스트 상자 9"/>
            <p:cNvSpPr txBox="1">
              <a:spLocks/>
            </p:cNvSpPr>
            <p:nvPr/>
          </p:nvSpPr>
          <p:spPr>
            <a:xfrm>
              <a:off x="1524001" y="1725079"/>
              <a:ext cx="4991099" cy="27828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altLang="en-US" sz="1200" dirty="0" smtClean="0">
                  <a:solidFill>
                    <a:schemeClr val="accent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관리자</a:t>
              </a:r>
              <a:r>
                <a:rPr lang="ko-KR" altLang="en-US" sz="12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가</a:t>
              </a:r>
              <a:r>
                <a:rPr lang="en-US" altLang="ko-KR" sz="12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</a:t>
              </a:r>
              <a:r>
                <a:rPr lang="ko-KR" altLang="en-US" sz="12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공지 등록을 할 수 있습니다</a:t>
              </a:r>
              <a:endParaRPr lang="en-US" altLang="ko-KR" sz="12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524001" y="2208840"/>
              <a:ext cx="8977628" cy="4482193"/>
              <a:chOff x="-62807" y="2380176"/>
              <a:chExt cx="9549707" cy="4482193"/>
            </a:xfrm>
          </p:grpSpPr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70100" y="2380176"/>
                <a:ext cx="7416800" cy="4017433"/>
              </a:xfrm>
              <a:prstGeom prst="rect">
                <a:avLst/>
              </a:prstGeom>
            </p:spPr>
          </p:pic>
          <p:cxnSp>
            <p:nvCxnSpPr>
              <p:cNvPr id="23" name="직선 화살표 연결선 22"/>
              <p:cNvCxnSpPr/>
              <p:nvPr/>
            </p:nvCxnSpPr>
            <p:spPr>
              <a:xfrm>
                <a:off x="5588000" y="4686300"/>
                <a:ext cx="12319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A90B1BA-47E2-8FE8-8C00-C3EF3CFEDABB}"/>
                  </a:ext>
                </a:extLst>
              </p:cNvPr>
              <p:cNvSpPr/>
              <p:nvPr/>
            </p:nvSpPr>
            <p:spPr>
              <a:xfrm>
                <a:off x="6819900" y="4341524"/>
                <a:ext cx="2432937" cy="1055975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원하는 날짜에 등록 </a:t>
                </a:r>
                <a:r>
                  <a:rPr lang="en-US" altLang="ko-KR" sz="1000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: </a:t>
                </a:r>
                <a:r>
                  <a:rPr lang="ko-KR" altLang="en-US" sz="1000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선택한 날로 등록</a:t>
                </a:r>
                <a:endParaRPr lang="en-US" altLang="ko-KR" sz="1000" dirty="0" smtClean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 algn="ctr"/>
                <a:r>
                  <a:rPr lang="ko-KR" altLang="en-US" sz="1000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게시판의 출력을 현재 시간까지 </a:t>
                </a:r>
                <a:endParaRPr lang="en-US" altLang="ko-KR" sz="1000" dirty="0" smtClean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 algn="ctr"/>
                <a:r>
                  <a:rPr lang="ko-KR" altLang="en-US" sz="1000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출력하여 처리</a:t>
                </a:r>
                <a:endParaRPr lang="en-US" altLang="ko-KR" sz="1000" dirty="0" smtClean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 algn="ctr"/>
                <a:r>
                  <a:rPr lang="ko-KR" altLang="en-US" sz="1000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클릭하면 입력 가능한 달력 출력</a:t>
                </a:r>
                <a:endParaRPr lang="en-US" altLang="ko-KR" sz="1000" dirty="0" smtClean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cxnSp>
            <p:nvCxnSpPr>
              <p:cNvPr id="25" name="꺾인 연결선 24"/>
              <p:cNvCxnSpPr/>
              <p:nvPr/>
            </p:nvCxnSpPr>
            <p:spPr>
              <a:xfrm rot="10800000">
                <a:off x="2260898" y="4686300"/>
                <a:ext cx="2438102" cy="93556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A90B1BA-47E2-8FE8-8C00-C3EF3CFEDABB}"/>
                  </a:ext>
                </a:extLst>
              </p:cNvPr>
              <p:cNvSpPr/>
              <p:nvPr/>
            </p:nvSpPr>
            <p:spPr>
              <a:xfrm>
                <a:off x="-1" y="3996813"/>
                <a:ext cx="2260898" cy="128638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드롭 존을 이용한 파일 업로드 구현</a:t>
                </a:r>
                <a:endParaRPr lang="en-US" altLang="ko-KR" sz="1000" dirty="0" smtClean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 algn="ctr"/>
                <a:r>
                  <a:rPr lang="ko-KR" altLang="en-US" sz="1000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버튼으로도 업로드 가능</a:t>
                </a:r>
                <a:endParaRPr lang="en-US" altLang="ko-KR" sz="1000" dirty="0" smtClean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 algn="ctr"/>
                <a:r>
                  <a:rPr lang="ko-KR" altLang="en-US" sz="1000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파일을 올리면 드롭 존에 파일 정보 표시</a:t>
                </a:r>
                <a:endParaRPr lang="en-US" altLang="ko-KR" sz="1000" dirty="0" smtClean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 algn="ctr"/>
                <a:r>
                  <a:rPr lang="ko-KR" altLang="en-US" sz="1000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최대 </a:t>
                </a:r>
                <a:r>
                  <a:rPr lang="en-US" altLang="ko-KR" sz="1000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30MB</a:t>
                </a:r>
                <a:r>
                  <a:rPr lang="ko-KR" altLang="en-US" sz="1000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까지 업로드 하도록 </a:t>
                </a:r>
                <a:r>
                  <a:rPr lang="en-US" altLang="ko-KR" sz="1000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Ajax</a:t>
                </a:r>
                <a:r>
                  <a:rPr lang="ko-KR" altLang="en-US" sz="1000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를 통한 검증 후 업로드</a:t>
                </a:r>
                <a:endParaRPr lang="en-US" altLang="ko-KR" sz="1000" dirty="0" smtClean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 algn="ctr"/>
                <a:r>
                  <a:rPr lang="en-US" altLang="ko-KR" sz="1000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30MB</a:t>
                </a:r>
                <a:r>
                  <a:rPr lang="ko-KR" altLang="en-US" sz="1000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가 넘으면 경고를 띄움</a:t>
                </a:r>
                <a:endParaRPr lang="en-US" altLang="ko-KR" sz="1000" dirty="0" smtClean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" y="5265957"/>
                <a:ext cx="3150462" cy="1131652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28705" y="5031077"/>
                <a:ext cx="1194483" cy="803979"/>
              </a:xfrm>
              <a:prstGeom prst="rect">
                <a:avLst/>
              </a:prstGeom>
            </p:spPr>
          </p:pic>
          <p:sp>
            <p:nvSpPr>
              <p:cNvPr id="29" name="도형 34"/>
              <p:cNvSpPr>
                <a:spLocks/>
              </p:cNvSpPr>
              <p:nvPr/>
            </p:nvSpPr>
            <p:spPr>
              <a:xfrm>
                <a:off x="6695440" y="4225899"/>
                <a:ext cx="248919" cy="248284"/>
              </a:xfrm>
              <a:prstGeom prst="teardrop">
                <a:avLst/>
              </a:prstGeom>
              <a:solidFill>
                <a:srgbClr val="FCCC00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hangingPunct="1"/>
                <a:r>
                  <a:rPr lang="en-US" sz="900" dirty="0" smtClean="0">
                    <a:solidFill>
                      <a:schemeClr val="tx1"/>
                    </a:solidFill>
                    <a:latin typeface="본고딕 KR Heavy" charset="0"/>
                    <a:ea typeface="본고딕 KR Heavy" charset="0"/>
                  </a:rPr>
                  <a:t>1</a:t>
                </a:r>
                <a:endParaRPr lang="ko-KR" altLang="en-US" sz="900" dirty="0">
                  <a:solidFill>
                    <a:schemeClr val="tx1"/>
                  </a:solidFill>
                  <a:latin typeface="본고딕 KR Heavy" charset="0"/>
                  <a:ea typeface="본고딕 KR Heavy" charset="0"/>
                </a:endParaRPr>
              </a:p>
            </p:txBody>
          </p:sp>
          <p:sp>
            <p:nvSpPr>
              <p:cNvPr id="30" name="도형 34"/>
              <p:cNvSpPr>
                <a:spLocks/>
              </p:cNvSpPr>
              <p:nvPr/>
            </p:nvSpPr>
            <p:spPr>
              <a:xfrm>
                <a:off x="-62807" y="3868291"/>
                <a:ext cx="248919" cy="248284"/>
              </a:xfrm>
              <a:prstGeom prst="teardrop">
                <a:avLst/>
              </a:prstGeom>
              <a:solidFill>
                <a:srgbClr val="FCCC00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hangingPunct="1"/>
                <a:r>
                  <a:rPr lang="en-US" altLang="ko-KR" sz="900" dirty="0">
                    <a:solidFill>
                      <a:schemeClr val="tx1"/>
                    </a:solidFill>
                    <a:latin typeface="본고딕 KR Heavy" charset="0"/>
                    <a:ea typeface="본고딕 KR Heavy" charset="0"/>
                  </a:rPr>
                  <a:t>2</a:t>
                </a:r>
                <a:endParaRPr lang="ko-KR" altLang="en-US" sz="900" dirty="0">
                  <a:solidFill>
                    <a:schemeClr val="tx1"/>
                  </a:solidFill>
                  <a:latin typeface="본고딕 KR Heavy" charset="0"/>
                  <a:ea typeface="본고딕 KR Heavy" charset="0"/>
                </a:endParaRPr>
              </a:p>
            </p:txBody>
          </p:sp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06143" y="6049095"/>
                <a:ext cx="2588731" cy="813274"/>
              </a:xfrm>
              <a:prstGeom prst="rect">
                <a:avLst/>
              </a:prstGeom>
            </p:spPr>
          </p:pic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06143" y="5220659"/>
                <a:ext cx="2460449" cy="87594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9608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9144635" cy="1198880"/>
            <a:chOff x="0" y="0"/>
            <a:chExt cx="9144635" cy="1198880"/>
          </a:xfrm>
        </p:grpSpPr>
        <p:pic>
          <p:nvPicPr>
            <p:cNvPr id="5" name="그림 2" descr="/Users/jiminkwak/Library/Group Containers/L48J367XN4.com.infraware.PolarisOffice/EngineTemp/10262/fImage16197922278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635" cy="1198880"/>
            </a:xfrm>
            <a:prstGeom prst="rect">
              <a:avLst/>
            </a:prstGeom>
            <a:noFill/>
          </p:spPr>
        </p:pic>
        <p:pic>
          <p:nvPicPr>
            <p:cNvPr id="6" name="그림 3" descr="/Users/jiminkwak/Library/Group Containers/L48J367XN4.com.infraware.PolarisOffice/EngineTemp/10262/fImage77884937313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9849" y="279400"/>
              <a:ext cx="1287780" cy="245745"/>
            </a:xfrm>
            <a:prstGeom prst="rect">
              <a:avLst/>
            </a:prstGeom>
            <a:noFill/>
          </p:spPr>
        </p:pic>
        <p:sp>
          <p:nvSpPr>
            <p:cNvPr id="7" name="텍스트 상자 4"/>
            <p:cNvSpPr txBox="1">
              <a:spLocks/>
            </p:cNvSpPr>
            <p:nvPr/>
          </p:nvSpPr>
          <p:spPr>
            <a:xfrm>
              <a:off x="396875" y="344805"/>
              <a:ext cx="1617109" cy="524503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non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altLang="en-US" sz="2800" dirty="0" err="1" smtClean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화면설명</a:t>
              </a:r>
              <a:endParaRPr lang="ko-KR" altLang="en-US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96875" y="1312026"/>
            <a:ext cx="4770457" cy="685642"/>
            <a:chOff x="1524001" y="1312027"/>
            <a:chExt cx="4991099" cy="695220"/>
          </a:xfrm>
        </p:grpSpPr>
        <p:sp>
          <p:nvSpPr>
            <p:cNvPr id="19" name="텍스트 상자 5"/>
            <p:cNvSpPr txBox="1">
              <a:spLocks/>
            </p:cNvSpPr>
            <p:nvPr/>
          </p:nvSpPr>
          <p:spPr>
            <a:xfrm>
              <a:off x="1524001" y="1312027"/>
              <a:ext cx="2590165" cy="3757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en-US" altLang="ko-KR" sz="1800" dirty="0" smtClean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3.8 </a:t>
              </a:r>
              <a:r>
                <a:rPr lang="ko-KR" altLang="en-US" dirty="0" smtClean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공지 수정</a:t>
              </a:r>
              <a:endParaRPr lang="ko-KR" altLang="en-US" sz="1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20" name="텍스트 상자 9"/>
            <p:cNvSpPr txBox="1">
              <a:spLocks/>
            </p:cNvSpPr>
            <p:nvPr/>
          </p:nvSpPr>
          <p:spPr>
            <a:xfrm>
              <a:off x="1524001" y="1725079"/>
              <a:ext cx="4991099" cy="282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altLang="en-US" sz="1200" dirty="0" smtClean="0">
                  <a:solidFill>
                    <a:schemeClr val="accent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관리자</a:t>
              </a:r>
              <a:r>
                <a:rPr lang="ko-KR" altLang="en-US" sz="12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가</a:t>
              </a:r>
              <a:r>
                <a:rPr lang="en-US" altLang="ko-KR" sz="12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</a:t>
              </a:r>
              <a:r>
                <a:rPr lang="ko-KR" altLang="en-US" sz="12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공지 수정을 할 수 있습니다</a:t>
              </a:r>
              <a:endParaRPr lang="en-US" altLang="ko-KR" sz="12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75" y="2198044"/>
            <a:ext cx="8275782" cy="448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87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9144635" cy="1198880"/>
            <a:chOff x="0" y="0"/>
            <a:chExt cx="9144635" cy="1198880"/>
          </a:xfrm>
        </p:grpSpPr>
        <p:pic>
          <p:nvPicPr>
            <p:cNvPr id="5" name="그림 2" descr="/Users/jiminkwak/Library/Group Containers/L48J367XN4.com.infraware.PolarisOffice/EngineTemp/10262/fImage16197922278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635" cy="1198880"/>
            </a:xfrm>
            <a:prstGeom prst="rect">
              <a:avLst/>
            </a:prstGeom>
            <a:noFill/>
          </p:spPr>
        </p:pic>
        <p:pic>
          <p:nvPicPr>
            <p:cNvPr id="6" name="그림 3" descr="/Users/jiminkwak/Library/Group Containers/L48J367XN4.com.infraware.PolarisOffice/EngineTemp/10262/fImage77884937313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9849" y="279400"/>
              <a:ext cx="1287780" cy="245745"/>
            </a:xfrm>
            <a:prstGeom prst="rect">
              <a:avLst/>
            </a:prstGeom>
            <a:noFill/>
          </p:spPr>
        </p:pic>
        <p:sp>
          <p:nvSpPr>
            <p:cNvPr id="7" name="텍스트 상자 4"/>
            <p:cNvSpPr txBox="1">
              <a:spLocks/>
            </p:cNvSpPr>
            <p:nvPr/>
          </p:nvSpPr>
          <p:spPr>
            <a:xfrm>
              <a:off x="396875" y="344805"/>
              <a:ext cx="1617109" cy="524503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non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altLang="en-US" sz="2800" dirty="0" err="1" smtClean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화면설명</a:t>
              </a:r>
              <a:endParaRPr lang="ko-KR" altLang="en-US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96875" y="1312026"/>
            <a:ext cx="4770457" cy="685642"/>
            <a:chOff x="1524001" y="1312027"/>
            <a:chExt cx="4991099" cy="695220"/>
          </a:xfrm>
        </p:grpSpPr>
        <p:sp>
          <p:nvSpPr>
            <p:cNvPr id="19" name="텍스트 상자 5"/>
            <p:cNvSpPr txBox="1">
              <a:spLocks/>
            </p:cNvSpPr>
            <p:nvPr/>
          </p:nvSpPr>
          <p:spPr>
            <a:xfrm>
              <a:off x="1524001" y="1312027"/>
              <a:ext cx="2590165" cy="3757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en-US" altLang="ko-KR" sz="1800" dirty="0" smtClean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3.9 </a:t>
              </a:r>
              <a:r>
                <a:rPr lang="en-US" altLang="ko-KR" dirty="0" smtClean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Q&amp;A</a:t>
              </a:r>
              <a:r>
                <a:rPr lang="ko-KR" altLang="en-US" dirty="0" smtClean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 관리</a:t>
              </a:r>
              <a:endParaRPr lang="ko-KR" altLang="en-US" sz="1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20" name="텍스트 상자 9"/>
            <p:cNvSpPr txBox="1">
              <a:spLocks/>
            </p:cNvSpPr>
            <p:nvPr/>
          </p:nvSpPr>
          <p:spPr>
            <a:xfrm>
              <a:off x="1524001" y="1725079"/>
              <a:ext cx="4991099" cy="282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altLang="en-US" sz="1200" dirty="0" smtClean="0">
                  <a:solidFill>
                    <a:schemeClr val="accent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관리자</a:t>
              </a:r>
              <a:r>
                <a:rPr lang="ko-KR" altLang="en-US" sz="12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가</a:t>
              </a:r>
              <a:r>
                <a:rPr lang="en-US" altLang="ko-KR" sz="12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Q&amp;A</a:t>
              </a:r>
              <a:r>
                <a:rPr lang="ko-KR" altLang="en-US" sz="12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를 관리 할 수 있습니다</a:t>
              </a:r>
              <a:endParaRPr lang="en-US" altLang="ko-KR" sz="12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75" y="2203147"/>
            <a:ext cx="8150225" cy="441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9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9144635" cy="1198880"/>
            <a:chOff x="0" y="0"/>
            <a:chExt cx="9144635" cy="1198880"/>
          </a:xfrm>
        </p:grpSpPr>
        <p:pic>
          <p:nvPicPr>
            <p:cNvPr id="5" name="그림 2" descr="/Users/jiminkwak/Library/Group Containers/L48J367XN4.com.infraware.PolarisOffice/EngineTemp/10262/fImage16197922278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635" cy="1198880"/>
            </a:xfrm>
            <a:prstGeom prst="rect">
              <a:avLst/>
            </a:prstGeom>
            <a:noFill/>
          </p:spPr>
        </p:pic>
        <p:pic>
          <p:nvPicPr>
            <p:cNvPr id="6" name="그림 3" descr="/Users/jiminkwak/Library/Group Containers/L48J367XN4.com.infraware.PolarisOffice/EngineTemp/10262/fImage77884937313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9849" y="279400"/>
              <a:ext cx="1287780" cy="245745"/>
            </a:xfrm>
            <a:prstGeom prst="rect">
              <a:avLst/>
            </a:prstGeom>
            <a:noFill/>
          </p:spPr>
        </p:pic>
        <p:sp>
          <p:nvSpPr>
            <p:cNvPr id="7" name="텍스트 상자 4"/>
            <p:cNvSpPr txBox="1">
              <a:spLocks/>
            </p:cNvSpPr>
            <p:nvPr/>
          </p:nvSpPr>
          <p:spPr>
            <a:xfrm>
              <a:off x="396875" y="344805"/>
              <a:ext cx="1617109" cy="524503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non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altLang="en-US" sz="2800" dirty="0" err="1" smtClean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화면설명</a:t>
              </a:r>
              <a:endParaRPr lang="ko-KR" altLang="en-US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96875" y="1312026"/>
            <a:ext cx="4770457" cy="685642"/>
            <a:chOff x="1524001" y="1312027"/>
            <a:chExt cx="4991099" cy="695220"/>
          </a:xfrm>
        </p:grpSpPr>
        <p:sp>
          <p:nvSpPr>
            <p:cNvPr id="19" name="텍스트 상자 5"/>
            <p:cNvSpPr txBox="1">
              <a:spLocks/>
            </p:cNvSpPr>
            <p:nvPr/>
          </p:nvSpPr>
          <p:spPr>
            <a:xfrm>
              <a:off x="1524001" y="1312027"/>
              <a:ext cx="2590165" cy="3757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en-US" altLang="ko-KR" sz="1800" dirty="0" smtClean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3.10 </a:t>
              </a:r>
              <a:r>
                <a:rPr lang="en-US" altLang="ko-KR" dirty="0" smtClean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Q&amp;A</a:t>
              </a:r>
              <a:r>
                <a:rPr lang="ko-KR" altLang="en-US" dirty="0" smtClean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 관리</a:t>
              </a:r>
              <a:r>
                <a:rPr lang="en-US" altLang="ko-KR" dirty="0" smtClean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(</a:t>
              </a:r>
              <a:r>
                <a:rPr lang="ko-KR" altLang="en-US" dirty="0" smtClean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상세</a:t>
              </a:r>
              <a:r>
                <a:rPr lang="en-US" altLang="ko-KR" dirty="0" smtClean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)</a:t>
              </a:r>
              <a:endParaRPr lang="ko-KR" altLang="en-US" sz="1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20" name="텍스트 상자 9"/>
            <p:cNvSpPr txBox="1">
              <a:spLocks/>
            </p:cNvSpPr>
            <p:nvPr/>
          </p:nvSpPr>
          <p:spPr>
            <a:xfrm>
              <a:off x="1524001" y="1725079"/>
              <a:ext cx="4991099" cy="282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altLang="en-US" sz="1200" dirty="0" smtClean="0">
                  <a:solidFill>
                    <a:schemeClr val="accent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관리자</a:t>
              </a:r>
              <a:r>
                <a:rPr lang="ko-KR" altLang="en-US" sz="12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가</a:t>
              </a:r>
              <a:r>
                <a:rPr lang="en-US" altLang="ko-KR" sz="12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Q&amp;A</a:t>
              </a:r>
              <a:r>
                <a:rPr lang="ko-KR" altLang="en-US" sz="12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의 답글 등록 및 수정</a:t>
              </a:r>
              <a:r>
                <a:rPr lang="en-US" altLang="ko-KR" sz="12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, </a:t>
              </a:r>
              <a:r>
                <a:rPr lang="ko-KR" altLang="en-US" sz="12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삭제를 할 수 있습니다</a:t>
              </a:r>
              <a:endParaRPr lang="en-US" altLang="ko-KR" sz="12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75" y="2203147"/>
            <a:ext cx="7842179" cy="424784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90B1BA-47E2-8FE8-8C00-C3EF3CFEDABB}"/>
              </a:ext>
            </a:extLst>
          </p:cNvPr>
          <p:cNvSpPr/>
          <p:nvPr/>
        </p:nvSpPr>
        <p:spPr>
          <a:xfrm>
            <a:off x="6815386" y="4869982"/>
            <a:ext cx="1939636" cy="11839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QNA</a:t>
            </a:r>
            <a:r>
              <a:rPr lang="ko-KR" altLang="en-US" sz="10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의 답글을 운영자만 달 수 있도록 운영 마당에 답글을 넣음</a:t>
            </a:r>
            <a:endParaRPr lang="en-US" altLang="ko-KR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도형 34"/>
          <p:cNvSpPr>
            <a:spLocks/>
          </p:cNvSpPr>
          <p:nvPr/>
        </p:nvSpPr>
        <p:spPr>
          <a:xfrm>
            <a:off x="6689644" y="4755077"/>
            <a:ext cx="248919" cy="248284"/>
          </a:xfrm>
          <a:prstGeom prst="teardrop">
            <a:avLst/>
          </a:prstGeom>
          <a:solidFill>
            <a:srgbClr val="FCCC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altLang="ko-KR" sz="900" dirty="0">
                <a:solidFill>
                  <a:schemeClr val="tx1"/>
                </a:solidFill>
                <a:latin typeface="본고딕 KR Heavy" charset="0"/>
                <a:ea typeface="본고딕 KR Heavy" charset="0"/>
              </a:rPr>
              <a:t>2</a:t>
            </a:r>
            <a:endParaRPr lang="ko-KR" altLang="en-US" sz="900" dirty="0">
              <a:solidFill>
                <a:schemeClr val="tx1"/>
              </a:solidFill>
              <a:latin typeface="본고딕 KR Heavy" charset="0"/>
              <a:ea typeface="본고딕 KR Heavy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90B1BA-47E2-8FE8-8C00-C3EF3CFEDABB}"/>
              </a:ext>
            </a:extLst>
          </p:cNvPr>
          <p:cNvSpPr/>
          <p:nvPr/>
        </p:nvSpPr>
        <p:spPr>
          <a:xfrm>
            <a:off x="2699184" y="3819457"/>
            <a:ext cx="1695016" cy="10505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운영마당</a:t>
            </a:r>
            <a:r>
              <a:rPr lang="ko-KR" altLang="en-US" sz="10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에서는 본인이 </a:t>
            </a:r>
            <a:r>
              <a:rPr lang="ko-KR" altLang="en-US" sz="1000" dirty="0" err="1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아니여도</a:t>
            </a:r>
            <a:r>
              <a:rPr lang="ko-KR" altLang="en-US" sz="10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 삭제 및 수정이 가능</a:t>
            </a:r>
            <a:endParaRPr lang="en-US" altLang="ko-KR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도형 34"/>
          <p:cNvSpPr>
            <a:spLocks/>
          </p:cNvSpPr>
          <p:nvPr/>
        </p:nvSpPr>
        <p:spPr>
          <a:xfrm>
            <a:off x="2573442" y="3704551"/>
            <a:ext cx="248919" cy="248284"/>
          </a:xfrm>
          <a:prstGeom prst="teardrop">
            <a:avLst/>
          </a:prstGeom>
          <a:solidFill>
            <a:srgbClr val="FCCC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sz="900" dirty="0" smtClean="0">
                <a:solidFill>
                  <a:schemeClr val="tx1"/>
                </a:solidFill>
                <a:latin typeface="본고딕 KR Heavy" charset="0"/>
                <a:ea typeface="본고딕 KR Heavy" charset="0"/>
              </a:rPr>
              <a:t>1</a:t>
            </a:r>
            <a:endParaRPr lang="ko-KR" altLang="en-US" sz="900" dirty="0">
              <a:solidFill>
                <a:schemeClr val="tx1"/>
              </a:solidFill>
              <a:latin typeface="본고딕 KR Heavy" charset="0"/>
              <a:ea typeface="본고딕 KR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492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5" y="2034415"/>
            <a:ext cx="7632956" cy="4293538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0" y="0"/>
            <a:ext cx="9144635" cy="1198880"/>
            <a:chOff x="0" y="0"/>
            <a:chExt cx="9144635" cy="1198880"/>
          </a:xfrm>
        </p:grpSpPr>
        <p:pic>
          <p:nvPicPr>
            <p:cNvPr id="5" name="그림 2" descr="/Users/jiminkwak/Library/Group Containers/L48J367XN4.com.infraware.PolarisOffice/EngineTemp/10262/fImage16197922278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635" cy="1198880"/>
            </a:xfrm>
            <a:prstGeom prst="rect">
              <a:avLst/>
            </a:prstGeom>
            <a:noFill/>
          </p:spPr>
        </p:pic>
        <p:pic>
          <p:nvPicPr>
            <p:cNvPr id="6" name="그림 3" descr="/Users/jiminkwak/Library/Group Containers/L48J367XN4.com.infraware.PolarisOffice/EngineTemp/10262/fImage77884937313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9849" y="279400"/>
              <a:ext cx="1287780" cy="245745"/>
            </a:xfrm>
            <a:prstGeom prst="rect">
              <a:avLst/>
            </a:prstGeom>
            <a:noFill/>
          </p:spPr>
        </p:pic>
        <p:sp>
          <p:nvSpPr>
            <p:cNvPr id="7" name="텍스트 상자 4"/>
            <p:cNvSpPr txBox="1">
              <a:spLocks/>
            </p:cNvSpPr>
            <p:nvPr/>
          </p:nvSpPr>
          <p:spPr>
            <a:xfrm>
              <a:off x="396875" y="344805"/>
              <a:ext cx="1617109" cy="524503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non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altLang="en-US" sz="2800" dirty="0" err="1" smtClean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화면설명</a:t>
              </a:r>
              <a:endParaRPr lang="ko-KR" altLang="en-US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96875" y="1312026"/>
            <a:ext cx="4770457" cy="685642"/>
            <a:chOff x="1524001" y="1312027"/>
            <a:chExt cx="4991099" cy="695220"/>
          </a:xfrm>
        </p:grpSpPr>
        <p:sp>
          <p:nvSpPr>
            <p:cNvPr id="19" name="텍스트 상자 5"/>
            <p:cNvSpPr txBox="1">
              <a:spLocks/>
            </p:cNvSpPr>
            <p:nvPr/>
          </p:nvSpPr>
          <p:spPr>
            <a:xfrm>
              <a:off x="1524001" y="1312027"/>
              <a:ext cx="2590165" cy="3757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en-US" altLang="ko-KR" sz="1800" dirty="0" smtClean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3.11 </a:t>
              </a:r>
              <a:r>
                <a:rPr lang="en-US" altLang="ko-KR" dirty="0" smtClean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FAQ</a:t>
              </a:r>
              <a:r>
                <a:rPr lang="ko-KR" altLang="en-US" dirty="0" smtClean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 관리</a:t>
              </a:r>
              <a:endParaRPr lang="ko-KR" altLang="en-US" sz="1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20" name="텍스트 상자 9"/>
            <p:cNvSpPr txBox="1">
              <a:spLocks/>
            </p:cNvSpPr>
            <p:nvPr/>
          </p:nvSpPr>
          <p:spPr>
            <a:xfrm>
              <a:off x="1524001" y="1725079"/>
              <a:ext cx="4991099" cy="282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altLang="en-US" sz="1200" dirty="0" smtClean="0">
                  <a:solidFill>
                    <a:schemeClr val="accent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관리자</a:t>
              </a:r>
              <a:r>
                <a:rPr lang="ko-KR" altLang="en-US" sz="12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가</a:t>
              </a:r>
              <a:r>
                <a:rPr lang="en-US" altLang="ko-KR" sz="12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FAQ</a:t>
              </a:r>
              <a:r>
                <a:rPr lang="ko-KR" altLang="en-US" sz="12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를 리스트 확인 및 등록 할 수 있습니다</a:t>
              </a:r>
              <a:endParaRPr lang="en-US" altLang="ko-KR" sz="12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90B1BA-47E2-8FE8-8C00-C3EF3CFEDABB}"/>
              </a:ext>
            </a:extLst>
          </p:cNvPr>
          <p:cNvSpPr/>
          <p:nvPr/>
        </p:nvSpPr>
        <p:spPr>
          <a:xfrm>
            <a:off x="6609972" y="3745450"/>
            <a:ext cx="1419860" cy="7102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운영자만 등록 가능하도록</a:t>
            </a:r>
            <a:endParaRPr lang="en-US" altLang="ko-KR" sz="1000" dirty="0" smtClean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ctr"/>
            <a:r>
              <a:rPr lang="ko-KR" altLang="en-US" sz="10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운영 마당에만</a:t>
            </a:r>
            <a:endParaRPr lang="en-US" altLang="ko-KR" sz="1000" dirty="0" smtClean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ctr"/>
            <a:r>
              <a:rPr lang="ko-KR" altLang="en-US" sz="10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등록 버튼을 적용</a:t>
            </a:r>
            <a:endParaRPr lang="en-US" altLang="ko-KR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도형 34"/>
          <p:cNvSpPr>
            <a:spLocks/>
          </p:cNvSpPr>
          <p:nvPr/>
        </p:nvSpPr>
        <p:spPr>
          <a:xfrm>
            <a:off x="6485511" y="3621308"/>
            <a:ext cx="248919" cy="248284"/>
          </a:xfrm>
          <a:prstGeom prst="teardrop">
            <a:avLst/>
          </a:prstGeom>
          <a:solidFill>
            <a:srgbClr val="FCCC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sz="900" dirty="0" smtClean="0">
                <a:solidFill>
                  <a:schemeClr val="tx1"/>
                </a:solidFill>
                <a:latin typeface="본고딕 KR Heavy" charset="0"/>
                <a:ea typeface="본고딕 KR Heavy" charset="0"/>
              </a:rPr>
              <a:t>1</a:t>
            </a:r>
            <a:endParaRPr lang="ko-KR" altLang="en-US" sz="900" dirty="0">
              <a:solidFill>
                <a:schemeClr val="tx1"/>
              </a:solidFill>
              <a:latin typeface="본고딕 KR Heavy" charset="0"/>
              <a:ea typeface="본고딕 KR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916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9144635" cy="1198880"/>
            <a:chOff x="0" y="0"/>
            <a:chExt cx="9144635" cy="1198880"/>
          </a:xfrm>
        </p:grpSpPr>
        <p:pic>
          <p:nvPicPr>
            <p:cNvPr id="5" name="그림 2" descr="/Users/jiminkwak/Library/Group Containers/L48J367XN4.com.infraware.PolarisOffice/EngineTemp/10262/fImage16197922278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635" cy="1198880"/>
            </a:xfrm>
            <a:prstGeom prst="rect">
              <a:avLst/>
            </a:prstGeom>
            <a:noFill/>
          </p:spPr>
        </p:pic>
        <p:pic>
          <p:nvPicPr>
            <p:cNvPr id="6" name="그림 3" descr="/Users/jiminkwak/Library/Group Containers/L48J367XN4.com.infraware.PolarisOffice/EngineTemp/10262/fImage77884937313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9849" y="279400"/>
              <a:ext cx="1287780" cy="245745"/>
            </a:xfrm>
            <a:prstGeom prst="rect">
              <a:avLst/>
            </a:prstGeom>
            <a:noFill/>
          </p:spPr>
        </p:pic>
        <p:sp>
          <p:nvSpPr>
            <p:cNvPr id="7" name="텍스트 상자 4"/>
            <p:cNvSpPr txBox="1">
              <a:spLocks/>
            </p:cNvSpPr>
            <p:nvPr/>
          </p:nvSpPr>
          <p:spPr>
            <a:xfrm>
              <a:off x="396875" y="344805"/>
              <a:ext cx="1617109" cy="524503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non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altLang="en-US" sz="2800" dirty="0" err="1" smtClean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화면설명</a:t>
              </a:r>
              <a:endParaRPr lang="ko-KR" altLang="en-US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96875" y="1312026"/>
            <a:ext cx="4770457" cy="685642"/>
            <a:chOff x="1524001" y="1312027"/>
            <a:chExt cx="4991099" cy="695220"/>
          </a:xfrm>
        </p:grpSpPr>
        <p:sp>
          <p:nvSpPr>
            <p:cNvPr id="19" name="텍스트 상자 5"/>
            <p:cNvSpPr txBox="1">
              <a:spLocks/>
            </p:cNvSpPr>
            <p:nvPr/>
          </p:nvSpPr>
          <p:spPr>
            <a:xfrm>
              <a:off x="1524001" y="1312027"/>
              <a:ext cx="2590165" cy="3757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en-US" altLang="ko-KR" sz="1800" dirty="0" smtClean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3.12 </a:t>
              </a:r>
              <a:r>
                <a:rPr lang="en-US" altLang="ko-KR" dirty="0" smtClean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FAQ</a:t>
              </a:r>
              <a:r>
                <a:rPr lang="ko-KR" altLang="en-US" dirty="0" smtClean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 관리</a:t>
              </a:r>
              <a:r>
                <a:rPr lang="en-US" altLang="ko-KR" dirty="0" smtClean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(</a:t>
              </a:r>
              <a:r>
                <a:rPr lang="ko-KR" altLang="en-US" dirty="0" smtClean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상세</a:t>
              </a:r>
              <a:r>
                <a:rPr lang="en-US" altLang="ko-KR" dirty="0" smtClean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)</a:t>
              </a:r>
              <a:endParaRPr lang="ko-KR" altLang="en-US" sz="1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20" name="텍스트 상자 9"/>
            <p:cNvSpPr txBox="1">
              <a:spLocks/>
            </p:cNvSpPr>
            <p:nvPr/>
          </p:nvSpPr>
          <p:spPr>
            <a:xfrm>
              <a:off x="1524001" y="1725079"/>
              <a:ext cx="4991099" cy="282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altLang="en-US" sz="1200" dirty="0" smtClean="0">
                  <a:solidFill>
                    <a:schemeClr val="accent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관리자</a:t>
              </a:r>
              <a:r>
                <a:rPr lang="ko-KR" altLang="en-US" sz="12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가</a:t>
              </a:r>
              <a:r>
                <a:rPr lang="en-US" altLang="ko-KR" sz="12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FAQ</a:t>
              </a:r>
              <a:r>
                <a:rPr lang="ko-KR" altLang="en-US" sz="12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를 수정 및 삭제를 할 수 있습니다</a:t>
              </a:r>
              <a:endParaRPr lang="en-US" altLang="ko-KR" sz="12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75" y="2203147"/>
            <a:ext cx="7617399" cy="428478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90B1BA-47E2-8FE8-8C00-C3EF3CFEDABB}"/>
              </a:ext>
            </a:extLst>
          </p:cNvPr>
          <p:cNvSpPr/>
          <p:nvPr/>
        </p:nvSpPr>
        <p:spPr>
          <a:xfrm>
            <a:off x="1556268" y="4303567"/>
            <a:ext cx="1805709" cy="745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atin typeface="+mj-ea"/>
                <a:ea typeface="+mj-ea"/>
              </a:rPr>
              <a:t>운영자만 삭제 및 수정 할 수 있도록 운영마당에만 적용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14" name="도형 34"/>
          <p:cNvSpPr>
            <a:spLocks/>
          </p:cNvSpPr>
          <p:nvPr/>
        </p:nvSpPr>
        <p:spPr>
          <a:xfrm>
            <a:off x="1431808" y="4179425"/>
            <a:ext cx="248919" cy="248284"/>
          </a:xfrm>
          <a:prstGeom prst="teardrop">
            <a:avLst/>
          </a:prstGeom>
          <a:solidFill>
            <a:srgbClr val="FCCC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sz="900" dirty="0" smtClean="0">
                <a:solidFill>
                  <a:schemeClr val="tx1"/>
                </a:solidFill>
                <a:latin typeface="본고딕 KR Heavy" charset="0"/>
                <a:ea typeface="본고딕 KR Heavy" charset="0"/>
              </a:rPr>
              <a:t>1</a:t>
            </a:r>
            <a:endParaRPr lang="ko-KR" altLang="en-US" sz="900" dirty="0">
              <a:solidFill>
                <a:schemeClr val="tx1"/>
              </a:solidFill>
              <a:latin typeface="본고딕 KR Heavy" charset="0"/>
              <a:ea typeface="본고딕 KR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60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9144635" cy="1198880"/>
            <a:chOff x="0" y="0"/>
            <a:chExt cx="9144635" cy="1198880"/>
          </a:xfrm>
        </p:grpSpPr>
        <p:pic>
          <p:nvPicPr>
            <p:cNvPr id="5" name="그림 2" descr="/Users/jiminkwak/Library/Group Containers/L48J367XN4.com.infraware.PolarisOffice/EngineTemp/10262/fImage16197922278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635" cy="1198880"/>
            </a:xfrm>
            <a:prstGeom prst="rect">
              <a:avLst/>
            </a:prstGeom>
            <a:noFill/>
          </p:spPr>
        </p:pic>
        <p:pic>
          <p:nvPicPr>
            <p:cNvPr id="6" name="그림 3" descr="/Users/jiminkwak/Library/Group Containers/L48J367XN4.com.infraware.PolarisOffice/EngineTemp/10262/fImage77884937313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9849" y="279400"/>
              <a:ext cx="1287780" cy="245745"/>
            </a:xfrm>
            <a:prstGeom prst="rect">
              <a:avLst/>
            </a:prstGeom>
            <a:noFill/>
          </p:spPr>
        </p:pic>
        <p:sp>
          <p:nvSpPr>
            <p:cNvPr id="7" name="텍스트 상자 4"/>
            <p:cNvSpPr txBox="1">
              <a:spLocks/>
            </p:cNvSpPr>
            <p:nvPr/>
          </p:nvSpPr>
          <p:spPr>
            <a:xfrm>
              <a:off x="396875" y="344805"/>
              <a:ext cx="1617109" cy="524503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non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altLang="en-US" sz="2800" dirty="0" err="1" smtClean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화면설명</a:t>
              </a:r>
              <a:endParaRPr lang="ko-KR" altLang="en-US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96875" y="1312026"/>
            <a:ext cx="4770457" cy="685642"/>
            <a:chOff x="1524001" y="1312027"/>
            <a:chExt cx="4991099" cy="695220"/>
          </a:xfrm>
        </p:grpSpPr>
        <p:sp>
          <p:nvSpPr>
            <p:cNvPr id="19" name="텍스트 상자 5"/>
            <p:cNvSpPr txBox="1">
              <a:spLocks/>
            </p:cNvSpPr>
            <p:nvPr/>
          </p:nvSpPr>
          <p:spPr>
            <a:xfrm>
              <a:off x="1524001" y="1312027"/>
              <a:ext cx="2880043" cy="3757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en-US" altLang="ko-KR" sz="1800" dirty="0" smtClean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3.12 </a:t>
              </a:r>
              <a:r>
                <a:rPr lang="en-US" altLang="ko-KR" dirty="0" smtClean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FAQ</a:t>
              </a:r>
              <a:r>
                <a:rPr lang="ko-KR" altLang="en-US" dirty="0" smtClean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 등록 및 수정</a:t>
              </a:r>
              <a:endParaRPr lang="ko-KR" altLang="en-US" sz="1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20" name="텍스트 상자 9"/>
            <p:cNvSpPr txBox="1">
              <a:spLocks/>
            </p:cNvSpPr>
            <p:nvPr/>
          </p:nvSpPr>
          <p:spPr>
            <a:xfrm>
              <a:off x="1524001" y="1725079"/>
              <a:ext cx="4991099" cy="282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altLang="en-US" sz="1200" dirty="0" smtClean="0">
                  <a:solidFill>
                    <a:schemeClr val="accent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관리자</a:t>
              </a:r>
              <a:r>
                <a:rPr lang="ko-KR" altLang="en-US" sz="12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가</a:t>
              </a:r>
              <a:r>
                <a:rPr lang="en-US" altLang="ko-KR" sz="12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FAQ</a:t>
              </a:r>
              <a:r>
                <a:rPr lang="ko-KR" altLang="en-US" sz="12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를 등록 및 </a:t>
              </a:r>
              <a:r>
                <a:rPr lang="ko-KR" altLang="en-US" sz="1200" dirty="0" err="1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수정를</a:t>
              </a:r>
              <a:r>
                <a:rPr lang="ko-KR" altLang="en-US" sz="12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할 수 있습니다</a:t>
              </a:r>
              <a:endParaRPr lang="en-US" altLang="ko-KR" sz="12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4" y="2169801"/>
            <a:ext cx="4511386" cy="258541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4551" y="3869674"/>
            <a:ext cx="4939279" cy="267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8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396875" y="1602824"/>
            <a:ext cx="8129848" cy="4310634"/>
            <a:chOff x="248920" y="1448787"/>
            <a:chExt cx="11316398" cy="5186108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5375" y="2103360"/>
              <a:ext cx="8848114" cy="4531535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A90B1BA-47E2-8FE8-8C00-C3EF3CFEDABB}"/>
                </a:ext>
              </a:extLst>
            </p:cNvPr>
            <p:cNvSpPr/>
            <p:nvPr/>
          </p:nvSpPr>
          <p:spPr>
            <a:xfrm>
              <a:off x="2144845" y="4184809"/>
              <a:ext cx="2432936" cy="4651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5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리스트 출력되는 개수 조절</a:t>
              </a:r>
              <a:endParaRPr lang="en-US" altLang="ko-KR" sz="75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 algn="ctr"/>
              <a:r>
                <a:rPr lang="en-US" altLang="ko-KR" sz="75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(10</a:t>
              </a:r>
              <a:r>
                <a:rPr lang="ko-KR" altLang="en-US" sz="75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개</a:t>
              </a:r>
              <a:r>
                <a:rPr lang="en-US" altLang="ko-KR" sz="75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 20</a:t>
              </a:r>
              <a:r>
                <a:rPr lang="ko-KR" altLang="en-US" sz="75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개</a:t>
              </a:r>
              <a:r>
                <a:rPr lang="en-US" altLang="ko-KR" sz="75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 30</a:t>
              </a:r>
              <a:r>
                <a:rPr lang="ko-KR" altLang="en-US" sz="75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개</a:t>
              </a:r>
              <a:r>
                <a:rPr lang="en-US" altLang="ko-KR" sz="75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en-US" altLang="ko-KR" sz="75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 flipH="1">
              <a:off x="4722505" y="2948384"/>
              <a:ext cx="3" cy="343949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46287" y="1888763"/>
              <a:ext cx="2656731" cy="1059621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A90B1BA-47E2-8FE8-8C00-C3EF3CFEDABB}"/>
                </a:ext>
              </a:extLst>
            </p:cNvPr>
            <p:cNvSpPr/>
            <p:nvPr/>
          </p:nvSpPr>
          <p:spPr>
            <a:xfrm>
              <a:off x="6933070" y="2185553"/>
              <a:ext cx="2432937" cy="46512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5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원하는 조건에 맞게 검색 가능</a:t>
              </a:r>
              <a:endParaRPr lang="en-US" altLang="ko-KR" sz="75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 algn="ctr"/>
              <a:r>
                <a:rPr lang="en-US" altLang="ko-KR" sz="75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75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제목</a:t>
              </a:r>
              <a:r>
                <a:rPr lang="en-US" altLang="ko-KR" sz="75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 </a:t>
              </a:r>
              <a:r>
                <a:rPr lang="ko-KR" altLang="en-US" sz="75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내용</a:t>
              </a:r>
              <a:r>
                <a:rPr lang="en-US" altLang="ko-KR" sz="75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 </a:t>
              </a:r>
              <a:r>
                <a:rPr lang="ko-KR" altLang="en-US" sz="75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작성자</a:t>
              </a:r>
              <a:r>
                <a:rPr lang="en-US" altLang="ko-KR" sz="75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en-US" altLang="ko-KR" sz="75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26962" y="3066134"/>
              <a:ext cx="668704" cy="721151"/>
            </a:xfrm>
            <a:prstGeom prst="rect">
              <a:avLst/>
            </a:prstGeom>
          </p:spPr>
        </p:pic>
        <p:cxnSp>
          <p:nvCxnSpPr>
            <p:cNvPr id="27" name="직선 화살표 연결선 26"/>
            <p:cNvCxnSpPr/>
            <p:nvPr/>
          </p:nvCxnSpPr>
          <p:spPr>
            <a:xfrm flipH="1">
              <a:off x="3361313" y="3817808"/>
              <a:ext cx="3" cy="343949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9551384" y="4645330"/>
              <a:ext cx="4254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A90B1BA-47E2-8FE8-8C00-C3EF3CFEDABB}"/>
                </a:ext>
              </a:extLst>
            </p:cNvPr>
            <p:cNvSpPr/>
            <p:nvPr/>
          </p:nvSpPr>
          <p:spPr>
            <a:xfrm>
              <a:off x="9990348" y="4417369"/>
              <a:ext cx="1574970" cy="4651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5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상단 고정 기능</a:t>
              </a:r>
              <a:endParaRPr lang="en-US" altLang="ko-KR" sz="75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 algn="ctr"/>
              <a:r>
                <a:rPr lang="en-US" altLang="ko-KR" sz="75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75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굵은 글씨로 표시</a:t>
              </a:r>
              <a:r>
                <a:rPr lang="en-US" altLang="ko-KR" sz="75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en-US" altLang="ko-KR" sz="75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3" name="도형 34"/>
            <p:cNvSpPr>
              <a:spLocks/>
            </p:cNvSpPr>
            <p:nvPr/>
          </p:nvSpPr>
          <p:spPr>
            <a:xfrm>
              <a:off x="6830209" y="2061411"/>
              <a:ext cx="248920" cy="248284"/>
            </a:xfrm>
            <a:prstGeom prst="teardrop">
              <a:avLst/>
            </a:prstGeom>
            <a:solidFill>
              <a:srgbClr val="FCCC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anchor="ctr">
              <a:noAutofit/>
            </a:bodyPr>
            <a:lstStyle/>
            <a:p>
              <a:pPr algn="ctr"/>
              <a:r>
                <a:rPr lang="en-US" sz="675" dirty="0">
                  <a:solidFill>
                    <a:schemeClr val="tx1"/>
                  </a:solidFill>
                  <a:latin typeface="본고딕 KR Heavy" charset="0"/>
                  <a:ea typeface="본고딕 KR Heavy" charset="0"/>
                </a:rPr>
                <a:t>2</a:t>
              </a:r>
              <a:endParaRPr lang="ko-KR" altLang="en-US" sz="675" dirty="0">
                <a:solidFill>
                  <a:schemeClr val="tx1"/>
                </a:solidFill>
                <a:latin typeface="본고딕 KR Heavy" charset="0"/>
                <a:ea typeface="본고딕 KR Heavy" charset="0"/>
              </a:endParaRPr>
            </a:p>
          </p:txBody>
        </p:sp>
        <p:sp>
          <p:nvSpPr>
            <p:cNvPr id="34" name="도형 34"/>
            <p:cNvSpPr>
              <a:spLocks/>
            </p:cNvSpPr>
            <p:nvPr/>
          </p:nvSpPr>
          <p:spPr>
            <a:xfrm>
              <a:off x="2020384" y="4108327"/>
              <a:ext cx="248920" cy="248284"/>
            </a:xfrm>
            <a:prstGeom prst="teardrop">
              <a:avLst/>
            </a:prstGeom>
            <a:solidFill>
              <a:srgbClr val="FCCC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anchor="ctr">
              <a:noAutofit/>
            </a:bodyPr>
            <a:lstStyle/>
            <a:p>
              <a:pPr algn="ctr"/>
              <a:r>
                <a:rPr lang="en-US" altLang="ko-KR" sz="675" dirty="0">
                  <a:solidFill>
                    <a:schemeClr val="tx1"/>
                  </a:solidFill>
                  <a:latin typeface="본고딕 KR Heavy" charset="0"/>
                  <a:ea typeface="본고딕 KR Heavy" charset="0"/>
                </a:rPr>
                <a:t>1</a:t>
              </a:r>
              <a:endParaRPr lang="ko-KR" altLang="en-US" sz="675" dirty="0">
                <a:solidFill>
                  <a:schemeClr val="tx1"/>
                </a:solidFill>
                <a:latin typeface="본고딕 KR Heavy" charset="0"/>
                <a:ea typeface="본고딕 KR Heavy" charset="0"/>
              </a:endParaRPr>
            </a:p>
          </p:txBody>
        </p:sp>
        <p:sp>
          <p:nvSpPr>
            <p:cNvPr id="35" name="도형 34"/>
            <p:cNvSpPr>
              <a:spLocks/>
            </p:cNvSpPr>
            <p:nvPr/>
          </p:nvSpPr>
          <p:spPr>
            <a:xfrm>
              <a:off x="9852375" y="4289747"/>
              <a:ext cx="248920" cy="248284"/>
            </a:xfrm>
            <a:prstGeom prst="teardrop">
              <a:avLst/>
            </a:prstGeom>
            <a:solidFill>
              <a:srgbClr val="FCCC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anchor="ctr">
              <a:noAutofit/>
            </a:bodyPr>
            <a:lstStyle/>
            <a:p>
              <a:pPr algn="ctr"/>
              <a:r>
                <a:rPr lang="en-US" sz="675" dirty="0">
                  <a:solidFill>
                    <a:schemeClr val="tx1"/>
                  </a:solidFill>
                  <a:latin typeface="본고딕 KR Heavy" charset="0"/>
                  <a:ea typeface="본고딕 KR Heavy" charset="0"/>
                </a:rPr>
                <a:t>3</a:t>
              </a:r>
              <a:endParaRPr lang="ko-KR" altLang="en-US" sz="675" dirty="0">
                <a:solidFill>
                  <a:schemeClr val="tx1"/>
                </a:solidFill>
                <a:latin typeface="본고딕 KR Heavy" charset="0"/>
                <a:ea typeface="본고딕 KR Heavy" charset="0"/>
              </a:endParaRPr>
            </a:p>
          </p:txBody>
        </p:sp>
        <p:sp>
          <p:nvSpPr>
            <p:cNvPr id="36" name="텍스트 상자 5"/>
            <p:cNvSpPr txBox="1">
              <a:spLocks/>
            </p:cNvSpPr>
            <p:nvPr/>
          </p:nvSpPr>
          <p:spPr>
            <a:xfrm>
              <a:off x="248920" y="1448787"/>
              <a:ext cx="2421303" cy="417727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67151" tIns="34766" rIns="67151" bIns="34766" anchor="t">
              <a:spAutoFit/>
            </a:bodyPr>
            <a:lstStyle/>
            <a:p>
              <a:r>
                <a:rPr lang="en-US" altLang="ko-KR" dirty="0" smtClean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3.1 </a:t>
              </a:r>
              <a:r>
                <a:rPr lang="ko-KR" altLang="en-US" dirty="0" smtClean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공지 조회</a:t>
              </a:r>
              <a:endPara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37" name="텍스트 상자 9"/>
            <p:cNvSpPr txBox="1">
              <a:spLocks/>
            </p:cNvSpPr>
            <p:nvPr/>
          </p:nvSpPr>
          <p:spPr>
            <a:xfrm>
              <a:off x="248921" y="1845294"/>
              <a:ext cx="4214023" cy="306642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67151" tIns="34766" rIns="67151" bIns="34766" anchor="t">
              <a:spAutoFit/>
            </a:bodyPr>
            <a:lstStyle/>
            <a:p>
              <a:r>
                <a:rPr lang="ko-KR" altLang="en-US" sz="1200" dirty="0">
                  <a:solidFill>
                    <a:schemeClr val="accent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사용자</a:t>
              </a:r>
              <a:r>
                <a:rPr lang="ko-KR" altLang="en-US" sz="12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가 공지 조회 및 검색을 할 수 있습니다</a:t>
              </a:r>
              <a:endParaRPr lang="en-US" altLang="ko-KR" sz="120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0" y="0"/>
            <a:ext cx="9144635" cy="1198880"/>
            <a:chOff x="0" y="0"/>
            <a:chExt cx="9144635" cy="1198880"/>
          </a:xfrm>
        </p:grpSpPr>
        <p:pic>
          <p:nvPicPr>
            <p:cNvPr id="20" name="그림 2" descr="/Users/jiminkwak/Library/Group Containers/L48J367XN4.com.infraware.PolarisOffice/EngineTemp/10262/fImage16197922278.png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635" cy="1198880"/>
            </a:xfrm>
            <a:prstGeom prst="rect">
              <a:avLst/>
            </a:prstGeom>
            <a:noFill/>
          </p:spPr>
        </p:pic>
        <p:pic>
          <p:nvPicPr>
            <p:cNvPr id="28" name="그림 3" descr="/Users/jiminkwak/Library/Group Containers/L48J367XN4.com.infraware.PolarisOffice/EngineTemp/10262/fImage77884937313.png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9849" y="279400"/>
              <a:ext cx="1287780" cy="245745"/>
            </a:xfrm>
            <a:prstGeom prst="rect">
              <a:avLst/>
            </a:prstGeom>
            <a:noFill/>
          </p:spPr>
        </p:pic>
        <p:sp>
          <p:nvSpPr>
            <p:cNvPr id="29" name="텍스트 상자 4"/>
            <p:cNvSpPr txBox="1">
              <a:spLocks/>
            </p:cNvSpPr>
            <p:nvPr/>
          </p:nvSpPr>
          <p:spPr>
            <a:xfrm>
              <a:off x="396875" y="344805"/>
              <a:ext cx="1617109" cy="524503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non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altLang="en-US" sz="2800" dirty="0" err="1" smtClean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화면설명</a:t>
              </a:r>
              <a:endParaRPr lang="ko-KR" altLang="en-US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716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9103" y="1704109"/>
            <a:ext cx="8475445" cy="4279213"/>
            <a:chOff x="248920" y="1469899"/>
            <a:chExt cx="11576046" cy="4452371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1541" y="2401856"/>
              <a:ext cx="5813425" cy="3520414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283" y="2401856"/>
              <a:ext cx="5395895" cy="3520414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A90B1BA-47E2-8FE8-8C00-C3EF3CFEDABB}"/>
                </a:ext>
              </a:extLst>
            </p:cNvPr>
            <p:cNvSpPr/>
            <p:nvPr/>
          </p:nvSpPr>
          <p:spPr>
            <a:xfrm>
              <a:off x="4166079" y="4122500"/>
              <a:ext cx="2459631" cy="99111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5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댓글</a:t>
              </a:r>
              <a:r>
                <a:rPr lang="en-US" altLang="ko-KR" sz="75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 </a:t>
              </a:r>
              <a:r>
                <a:rPr lang="ko-KR" altLang="en-US" sz="750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대댓글</a:t>
              </a:r>
              <a:r>
                <a:rPr lang="ko-KR" altLang="en-US" sz="75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기능 구현</a:t>
              </a:r>
              <a:endParaRPr lang="en-US" altLang="ko-KR" sz="75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 algn="ctr"/>
              <a:r>
                <a:rPr lang="ko-KR" altLang="en-US" sz="75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로그인 상태가 아니면 댓글 입력 숨김</a:t>
              </a:r>
              <a:endParaRPr lang="en-US" altLang="ko-KR" sz="75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 algn="ctr"/>
              <a:r>
                <a:rPr lang="ko-KR" altLang="en-US" sz="75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같은 아이디가 아니면 삭제 버튼 숨김</a:t>
              </a:r>
              <a:endParaRPr lang="en-US" altLang="ko-KR" sz="75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5" name="도형 34"/>
            <p:cNvSpPr>
              <a:spLocks/>
            </p:cNvSpPr>
            <p:nvPr/>
          </p:nvSpPr>
          <p:spPr>
            <a:xfrm>
              <a:off x="4041619" y="3998358"/>
              <a:ext cx="248919" cy="248284"/>
            </a:xfrm>
            <a:prstGeom prst="teardrop">
              <a:avLst/>
            </a:prstGeom>
            <a:solidFill>
              <a:srgbClr val="FCCC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anchor="ctr">
              <a:noAutofit/>
            </a:bodyPr>
            <a:lstStyle/>
            <a:p>
              <a:pPr algn="ctr"/>
              <a:r>
                <a:rPr lang="en-US" sz="675" dirty="0">
                  <a:solidFill>
                    <a:schemeClr val="tx1"/>
                  </a:solidFill>
                  <a:latin typeface="본고딕 KR Heavy" charset="0"/>
                  <a:ea typeface="본고딕 KR Heavy" charset="0"/>
                </a:rPr>
                <a:t>1</a:t>
              </a:r>
              <a:endParaRPr lang="ko-KR" altLang="en-US" sz="675" dirty="0">
                <a:solidFill>
                  <a:schemeClr val="tx1"/>
                </a:solidFill>
                <a:latin typeface="본고딕 KR Heavy" charset="0"/>
                <a:ea typeface="본고딕 KR Heavy" charset="0"/>
              </a:endParaRPr>
            </a:p>
          </p:txBody>
        </p:sp>
        <p:sp>
          <p:nvSpPr>
            <p:cNvPr id="16" name="텍스트 상자 5"/>
            <p:cNvSpPr txBox="1">
              <a:spLocks/>
            </p:cNvSpPr>
            <p:nvPr/>
          </p:nvSpPr>
          <p:spPr>
            <a:xfrm>
              <a:off x="309724" y="1469899"/>
              <a:ext cx="2590166" cy="351897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67151" tIns="34766" rIns="67151" bIns="34766" anchor="t">
              <a:spAutoFit/>
            </a:bodyPr>
            <a:lstStyle/>
            <a:p>
              <a:r>
                <a:rPr lang="en-US" altLang="ko-KR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3.2 </a:t>
              </a:r>
              <a:r>
                <a:rPr lang="ko-KR" altLang="en-US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공지</a:t>
              </a:r>
              <a:r>
                <a:rPr lang="en-US" altLang="ko-KR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 </a:t>
              </a:r>
              <a:r>
                <a:rPr lang="ko-KR" altLang="en-US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상세</a:t>
              </a:r>
              <a:endPara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17" name="텍스트 상자 9"/>
            <p:cNvSpPr txBox="1">
              <a:spLocks/>
            </p:cNvSpPr>
            <p:nvPr/>
          </p:nvSpPr>
          <p:spPr>
            <a:xfrm>
              <a:off x="248921" y="1845295"/>
              <a:ext cx="4818831" cy="2651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67151" tIns="34766" rIns="67151" bIns="34766" anchor="t">
              <a:spAutoFit/>
            </a:bodyPr>
            <a:lstStyle/>
            <a:p>
              <a:r>
                <a:rPr lang="ko-KR" altLang="en-US" sz="1200" dirty="0">
                  <a:solidFill>
                    <a:schemeClr val="accent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사용자</a:t>
              </a:r>
              <a:r>
                <a:rPr lang="ko-KR" altLang="en-US" sz="12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가 공지 내용 조회 및 댓글을 달 수 있습니다 </a:t>
              </a:r>
              <a:endParaRPr lang="en-US" altLang="ko-KR" sz="120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8920" y="2123574"/>
              <a:ext cx="2081204" cy="420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5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로그인 상태</a:t>
              </a:r>
              <a:endParaRPr lang="ko-KR" altLang="en-US" sz="1350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29100" y="2123574"/>
              <a:ext cx="2480950" cy="420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5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로그아웃 상태</a:t>
              </a:r>
              <a:endParaRPr lang="ko-KR" altLang="en-US" sz="1350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0" y="0"/>
            <a:ext cx="9144635" cy="1198880"/>
            <a:chOff x="0" y="0"/>
            <a:chExt cx="9144635" cy="1198880"/>
          </a:xfrm>
        </p:grpSpPr>
        <p:pic>
          <p:nvPicPr>
            <p:cNvPr id="21" name="그림 2" descr="/Users/jiminkwak/Library/Group Containers/L48J367XN4.com.infraware.PolarisOffice/EngineTemp/10262/fImage16197922278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635" cy="1198880"/>
            </a:xfrm>
            <a:prstGeom prst="rect">
              <a:avLst/>
            </a:prstGeom>
            <a:noFill/>
          </p:spPr>
        </p:pic>
        <p:pic>
          <p:nvPicPr>
            <p:cNvPr id="22" name="그림 3" descr="/Users/jiminkwak/Library/Group Containers/L48J367XN4.com.infraware.PolarisOffice/EngineTemp/10262/fImage77884937313.png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9849" y="279400"/>
              <a:ext cx="1287780" cy="245745"/>
            </a:xfrm>
            <a:prstGeom prst="rect">
              <a:avLst/>
            </a:prstGeom>
            <a:noFill/>
          </p:spPr>
        </p:pic>
        <p:sp>
          <p:nvSpPr>
            <p:cNvPr id="23" name="텍스트 상자 4"/>
            <p:cNvSpPr txBox="1">
              <a:spLocks/>
            </p:cNvSpPr>
            <p:nvPr/>
          </p:nvSpPr>
          <p:spPr>
            <a:xfrm>
              <a:off x="396875" y="344805"/>
              <a:ext cx="1617109" cy="524503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non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altLang="en-US" sz="2800" dirty="0" err="1" smtClean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화면설명</a:t>
              </a:r>
              <a:endParaRPr lang="ko-KR" altLang="en-US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554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96875" y="1543685"/>
            <a:ext cx="8206798" cy="4616046"/>
            <a:chOff x="1143001" y="1841271"/>
            <a:chExt cx="7116071" cy="394299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3331" y="2494512"/>
              <a:ext cx="6073389" cy="3289752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A90B1BA-47E2-8FE8-8C00-C3EF3CFEDABB}"/>
                </a:ext>
              </a:extLst>
            </p:cNvPr>
            <p:cNvSpPr/>
            <p:nvPr/>
          </p:nvSpPr>
          <p:spPr>
            <a:xfrm>
              <a:off x="6434369" y="3617392"/>
              <a:ext cx="1824703" cy="54156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QNA</a:t>
              </a:r>
              <a:r>
                <a:rPr lang="ko-KR" altLang="en-US" sz="75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는 로그인 한 사용자가</a:t>
              </a:r>
              <a:endParaRPr lang="en-US" altLang="ko-KR" sz="75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 algn="ctr"/>
              <a:r>
                <a:rPr lang="ko-KR" altLang="en-US" sz="75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이용할 수 있게 함</a:t>
              </a:r>
              <a:endParaRPr lang="en-US" altLang="ko-KR" sz="75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 algn="ctr"/>
              <a:r>
                <a:rPr lang="ko-KR" altLang="en-US" sz="750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로그인은</a:t>
              </a:r>
              <a:r>
                <a:rPr lang="ko-KR" altLang="en-US" sz="75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안했다면 </a:t>
              </a:r>
              <a:r>
                <a:rPr lang="en-US" altLang="ko-KR" sz="750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alret</a:t>
              </a:r>
              <a:r>
                <a:rPr lang="ko-KR" altLang="en-US" sz="75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로</a:t>
              </a:r>
              <a:endParaRPr lang="en-US" altLang="ko-KR" sz="75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 algn="ctr"/>
              <a:r>
                <a:rPr lang="ko-KR" altLang="en-US" sz="75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경고문이 뜨고 로그인 페이지로 이동</a:t>
              </a:r>
              <a:endParaRPr lang="en-US" altLang="ko-KR" sz="75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A90B1BA-47E2-8FE8-8C00-C3EF3CFEDABB}"/>
                </a:ext>
              </a:extLst>
            </p:cNvPr>
            <p:cNvSpPr/>
            <p:nvPr/>
          </p:nvSpPr>
          <p:spPr>
            <a:xfrm>
              <a:off x="6586918" y="4627596"/>
              <a:ext cx="1489364" cy="68011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5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답변이 </a:t>
              </a:r>
              <a:r>
                <a:rPr lang="en-US" altLang="ko-KR" sz="75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r>
                <a:rPr lang="ko-KR" altLang="en-US" sz="75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이상 </a:t>
              </a:r>
              <a:r>
                <a:rPr lang="ko-KR" altLang="en-US" sz="750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달렸을때</a:t>
              </a:r>
              <a:r>
                <a:rPr lang="en-US" altLang="ko-KR" sz="75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/>
              </a:r>
              <a:br>
                <a:rPr lang="en-US" altLang="ko-KR" sz="75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</a:br>
              <a:r>
                <a:rPr lang="ko-KR" altLang="en-US" sz="75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답변 대기</a:t>
              </a:r>
              <a:r>
                <a:rPr lang="en-US" altLang="ko-KR" sz="75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en-US" altLang="ko-KR" sz="75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-&gt; </a:t>
              </a:r>
              <a:r>
                <a:rPr lang="ko-KR" altLang="en-US" sz="75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답변 완료로</a:t>
              </a:r>
              <a:endParaRPr lang="en-US" altLang="ko-KR" sz="75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 algn="ctr"/>
              <a:r>
                <a:rPr lang="ko-KR" altLang="en-US" sz="75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변경 되게 </a:t>
              </a:r>
              <a:r>
                <a:rPr lang="ko-KR" altLang="en-US" sz="750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해놓음</a:t>
              </a:r>
              <a:endParaRPr lang="en-US" altLang="ko-KR" sz="75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4" name="도형 34"/>
            <p:cNvSpPr>
              <a:spLocks/>
            </p:cNvSpPr>
            <p:nvPr/>
          </p:nvSpPr>
          <p:spPr>
            <a:xfrm>
              <a:off x="6306885" y="3597823"/>
              <a:ext cx="186689" cy="186213"/>
            </a:xfrm>
            <a:prstGeom prst="teardrop">
              <a:avLst/>
            </a:prstGeom>
            <a:solidFill>
              <a:srgbClr val="FCCC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anchor="ctr">
              <a:noAutofit/>
            </a:bodyPr>
            <a:lstStyle/>
            <a:p>
              <a:pPr algn="ctr"/>
              <a:r>
                <a:rPr lang="en-US" sz="675" dirty="0">
                  <a:solidFill>
                    <a:schemeClr val="tx1"/>
                  </a:solidFill>
                  <a:latin typeface="본고딕 KR Heavy" charset="0"/>
                  <a:ea typeface="본고딕 KR Heavy" charset="0"/>
                </a:rPr>
                <a:t>1</a:t>
              </a:r>
              <a:endParaRPr lang="ko-KR" altLang="en-US" sz="675" dirty="0">
                <a:solidFill>
                  <a:schemeClr val="tx1"/>
                </a:solidFill>
                <a:latin typeface="본고딕 KR Heavy" charset="0"/>
                <a:ea typeface="본고딕 KR Heavy" charset="0"/>
              </a:endParaRPr>
            </a:p>
          </p:txBody>
        </p:sp>
        <p:sp>
          <p:nvSpPr>
            <p:cNvPr id="25" name="도형 34"/>
            <p:cNvSpPr>
              <a:spLocks/>
            </p:cNvSpPr>
            <p:nvPr/>
          </p:nvSpPr>
          <p:spPr>
            <a:xfrm>
              <a:off x="6493574" y="4608027"/>
              <a:ext cx="186689" cy="186213"/>
            </a:xfrm>
            <a:prstGeom prst="teardrop">
              <a:avLst/>
            </a:prstGeom>
            <a:solidFill>
              <a:srgbClr val="FCCC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anchor="ctr">
              <a:noAutofit/>
            </a:bodyPr>
            <a:lstStyle/>
            <a:p>
              <a:pPr algn="ctr"/>
              <a:r>
                <a:rPr lang="en-US" sz="675" dirty="0">
                  <a:solidFill>
                    <a:schemeClr val="tx1"/>
                  </a:solidFill>
                  <a:latin typeface="본고딕 KR Heavy" charset="0"/>
                  <a:ea typeface="본고딕 KR Heavy" charset="0"/>
                </a:rPr>
                <a:t>2</a:t>
              </a:r>
              <a:endParaRPr lang="ko-KR" altLang="en-US" sz="675" dirty="0">
                <a:solidFill>
                  <a:schemeClr val="tx1"/>
                </a:solidFill>
                <a:latin typeface="본고딕 KR Heavy" charset="0"/>
                <a:ea typeface="본고딕 KR Heavy" charset="0"/>
              </a:endParaRPr>
            </a:p>
          </p:txBody>
        </p:sp>
        <p:sp>
          <p:nvSpPr>
            <p:cNvPr id="26" name="텍스트 상자 5"/>
            <p:cNvSpPr txBox="1">
              <a:spLocks/>
            </p:cNvSpPr>
            <p:nvPr/>
          </p:nvSpPr>
          <p:spPr>
            <a:xfrm>
              <a:off x="1143001" y="1841271"/>
              <a:ext cx="1942624" cy="296584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67151" tIns="34766" rIns="67151" bIns="34766" anchor="t">
              <a:spAutoFit/>
            </a:bodyPr>
            <a:lstStyle/>
            <a:p>
              <a:r>
                <a:rPr lang="en-US" altLang="ko-KR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3.3 QNA </a:t>
              </a:r>
              <a:r>
                <a:rPr lang="ko-KR" altLang="en-US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조회</a:t>
              </a:r>
              <a:endPara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27" name="텍스트 상자 9"/>
            <p:cNvSpPr txBox="1">
              <a:spLocks/>
            </p:cNvSpPr>
            <p:nvPr/>
          </p:nvSpPr>
          <p:spPr>
            <a:xfrm>
              <a:off x="1143001" y="2151060"/>
              <a:ext cx="3771595" cy="217714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67151" tIns="34766" rIns="67151" bIns="34766" anchor="t">
              <a:spAutoFit/>
            </a:bodyPr>
            <a:lstStyle/>
            <a:p>
              <a:r>
                <a:rPr lang="ko-KR" altLang="en-US" sz="1200" dirty="0">
                  <a:solidFill>
                    <a:schemeClr val="accent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사용자</a:t>
              </a:r>
              <a:r>
                <a:rPr lang="ko-KR" altLang="en-US" sz="12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가 </a:t>
              </a:r>
              <a:r>
                <a:rPr lang="en-US" altLang="ko-KR" sz="12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QNA</a:t>
              </a:r>
              <a:r>
                <a:rPr lang="ko-KR" altLang="en-US" sz="12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리스트 조회 및 </a:t>
              </a:r>
              <a:r>
                <a:rPr lang="en-US" altLang="ko-KR" sz="12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QNA </a:t>
              </a:r>
              <a:r>
                <a:rPr lang="ko-KR" altLang="en-US" sz="12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게시물 등록을 할 수 있습니다 </a:t>
              </a:r>
              <a:endParaRPr lang="en-US" altLang="ko-KR" sz="120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0" y="0"/>
            <a:ext cx="9144635" cy="1198880"/>
            <a:chOff x="0" y="0"/>
            <a:chExt cx="9144635" cy="1198880"/>
          </a:xfrm>
        </p:grpSpPr>
        <p:pic>
          <p:nvPicPr>
            <p:cNvPr id="13" name="그림 2" descr="/Users/jiminkwak/Library/Group Containers/L48J367XN4.com.infraware.PolarisOffice/EngineTemp/10262/fImage16197922278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635" cy="1198880"/>
            </a:xfrm>
            <a:prstGeom prst="rect">
              <a:avLst/>
            </a:prstGeom>
            <a:noFill/>
          </p:spPr>
        </p:pic>
        <p:pic>
          <p:nvPicPr>
            <p:cNvPr id="14" name="그림 3" descr="/Users/jiminkwak/Library/Group Containers/L48J367XN4.com.infraware.PolarisOffice/EngineTemp/10262/fImage77884937313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9849" y="279400"/>
              <a:ext cx="1287780" cy="245745"/>
            </a:xfrm>
            <a:prstGeom prst="rect">
              <a:avLst/>
            </a:prstGeom>
            <a:noFill/>
          </p:spPr>
        </p:pic>
        <p:sp>
          <p:nvSpPr>
            <p:cNvPr id="15" name="텍스트 상자 4"/>
            <p:cNvSpPr txBox="1">
              <a:spLocks/>
            </p:cNvSpPr>
            <p:nvPr/>
          </p:nvSpPr>
          <p:spPr>
            <a:xfrm>
              <a:off x="396875" y="344805"/>
              <a:ext cx="1617109" cy="524503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non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altLang="en-US" sz="2800" dirty="0" err="1" smtClean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화면설명</a:t>
              </a:r>
              <a:endParaRPr lang="ko-KR" altLang="en-US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272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96875" y="1543685"/>
            <a:ext cx="8264987" cy="4391602"/>
            <a:chOff x="1143001" y="1841271"/>
            <a:chExt cx="6733221" cy="3859441"/>
          </a:xfrm>
        </p:grpSpPr>
        <p:sp>
          <p:nvSpPr>
            <p:cNvPr id="26" name="텍스트 상자 5"/>
            <p:cNvSpPr txBox="1">
              <a:spLocks/>
            </p:cNvSpPr>
            <p:nvPr/>
          </p:nvSpPr>
          <p:spPr>
            <a:xfrm>
              <a:off x="1143001" y="1841271"/>
              <a:ext cx="1942624" cy="305136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67151" tIns="34766" rIns="67151" bIns="34766" anchor="t">
              <a:spAutoFit/>
            </a:bodyPr>
            <a:lstStyle/>
            <a:p>
              <a:r>
                <a:rPr lang="en-US" altLang="ko-KR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3.4 QNA </a:t>
              </a:r>
              <a:r>
                <a:rPr lang="ko-KR" altLang="en-US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상세</a:t>
              </a:r>
              <a:endPara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27" name="텍스트 상자 9"/>
            <p:cNvSpPr txBox="1">
              <a:spLocks/>
            </p:cNvSpPr>
            <p:nvPr/>
          </p:nvSpPr>
          <p:spPr>
            <a:xfrm>
              <a:off x="1143001" y="2151060"/>
              <a:ext cx="4010831" cy="223992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67151" tIns="34766" rIns="67151" bIns="34766" anchor="t">
              <a:spAutoFit/>
            </a:bodyPr>
            <a:lstStyle/>
            <a:p>
              <a:r>
                <a:rPr lang="ko-KR" altLang="en-US" sz="1200" dirty="0">
                  <a:solidFill>
                    <a:schemeClr val="accent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사용자</a:t>
              </a:r>
              <a:r>
                <a:rPr lang="ko-KR" altLang="en-US" sz="12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가 </a:t>
              </a:r>
              <a:r>
                <a:rPr lang="en-US" altLang="ko-KR" sz="12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QNA</a:t>
              </a:r>
              <a:r>
                <a:rPr lang="ko-KR" altLang="en-US" sz="12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내용 조회 및 </a:t>
              </a:r>
              <a:r>
                <a:rPr lang="ko-KR" altLang="en-US" sz="1200" dirty="0" err="1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게시자는</a:t>
              </a:r>
              <a:r>
                <a:rPr lang="en-US" altLang="ko-KR" sz="12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</a:t>
              </a:r>
              <a:r>
                <a:rPr lang="ko-KR" altLang="en-US" sz="12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게시물 수정 및 삭제를 할 수 있습니다 </a:t>
              </a:r>
              <a:endParaRPr lang="en-US" altLang="ko-KR" sz="120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143002" y="2754419"/>
              <a:ext cx="3374571" cy="2946293"/>
              <a:chOff x="1524001" y="2152650"/>
              <a:chExt cx="8977628" cy="4305300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1" y="2152650"/>
                <a:ext cx="8977628" cy="4305300"/>
              </a:xfrm>
              <a:prstGeom prst="rect">
                <a:avLst/>
              </a:prstGeom>
            </p:spPr>
          </p:pic>
          <p:cxnSp>
            <p:nvCxnSpPr>
              <p:cNvPr id="13" name="직선 연결선 12"/>
              <p:cNvCxnSpPr/>
              <p:nvPr/>
            </p:nvCxnSpPr>
            <p:spPr>
              <a:xfrm>
                <a:off x="3679825" y="4138468"/>
                <a:ext cx="0" cy="2863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4013200" y="4138468"/>
                <a:ext cx="0" cy="2863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679825" y="4424795"/>
                <a:ext cx="3397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>
                <a:off x="3864769" y="4424795"/>
                <a:ext cx="7144" cy="3615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FA90B1BA-47E2-8FE8-8C00-C3EF3CFEDABB}"/>
                  </a:ext>
                </a:extLst>
              </p:cNvPr>
              <p:cNvSpPr/>
              <p:nvPr/>
            </p:nvSpPr>
            <p:spPr>
              <a:xfrm>
                <a:off x="2655444" y="4786312"/>
                <a:ext cx="4036665" cy="92233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5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Board</a:t>
                </a:r>
                <a:r>
                  <a:rPr lang="ko-KR" altLang="en-US" sz="75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에 입력이 되어 있는</a:t>
                </a:r>
                <a:r>
                  <a:rPr lang="en-US" altLang="ko-KR" sz="75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/>
                </a:r>
                <a:br>
                  <a:rPr lang="en-US" altLang="ko-KR" sz="75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</a:br>
                <a:r>
                  <a:rPr lang="en-US" altLang="ko-KR" sz="75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UserId</a:t>
                </a:r>
                <a:r>
                  <a:rPr lang="ko-KR" altLang="en-US" sz="75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와 로그인 아이디가</a:t>
                </a:r>
                <a:r>
                  <a:rPr lang="en-US" altLang="ko-KR" sz="75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/>
                </a:r>
                <a:br>
                  <a:rPr lang="en-US" altLang="ko-KR" sz="75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</a:br>
                <a:r>
                  <a:rPr lang="ko-KR" altLang="en-US" sz="75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같은 경우만 표시되게 설정</a:t>
                </a:r>
                <a:endParaRPr lang="en-US" altLang="ko-KR" sz="75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8" name="도형 34"/>
              <p:cNvSpPr>
                <a:spLocks/>
              </p:cNvSpPr>
              <p:nvPr/>
            </p:nvSpPr>
            <p:spPr>
              <a:xfrm>
                <a:off x="2530984" y="4662169"/>
                <a:ext cx="248919" cy="248284"/>
              </a:xfrm>
              <a:prstGeom prst="teardrop">
                <a:avLst/>
              </a:prstGeom>
              <a:solidFill>
                <a:srgbClr val="FCCC00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anchor="ctr">
                <a:noAutofit/>
              </a:bodyPr>
              <a:lstStyle/>
              <a:p>
                <a:pPr algn="ctr"/>
                <a:r>
                  <a:rPr lang="en-US" sz="675" dirty="0">
                    <a:solidFill>
                      <a:schemeClr val="tx1"/>
                    </a:solidFill>
                    <a:latin typeface="본고딕 KR Heavy" charset="0"/>
                    <a:ea typeface="본고딕 KR Heavy" charset="0"/>
                  </a:rPr>
                  <a:t>1</a:t>
                </a:r>
                <a:endParaRPr lang="ko-KR" altLang="en-US" sz="675" dirty="0">
                  <a:solidFill>
                    <a:schemeClr val="tx1"/>
                  </a:solidFill>
                  <a:latin typeface="본고딕 KR Heavy" charset="0"/>
                  <a:ea typeface="본고딕 KR Heavy" charset="0"/>
                </a:endParaRPr>
              </a:p>
            </p:txBody>
          </p:sp>
        </p:grp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2883" y="2736415"/>
              <a:ext cx="3233339" cy="294990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143001" y="2458932"/>
              <a:ext cx="1233054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5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로그인 상태</a:t>
              </a:r>
              <a:endParaRPr lang="ko-KR" altLang="en-US" sz="1350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08345" y="2458932"/>
              <a:ext cx="1469892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5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로그아웃 상태</a:t>
              </a:r>
              <a:endParaRPr lang="ko-KR" altLang="en-US" sz="1350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0" y="0"/>
            <a:ext cx="9144635" cy="1198880"/>
            <a:chOff x="0" y="0"/>
            <a:chExt cx="9144635" cy="1198880"/>
          </a:xfrm>
        </p:grpSpPr>
        <p:pic>
          <p:nvPicPr>
            <p:cNvPr id="20" name="그림 2" descr="/Users/jiminkwak/Library/Group Containers/L48J367XN4.com.infraware.PolarisOffice/EngineTemp/10262/fImage16197922278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635" cy="1198880"/>
            </a:xfrm>
            <a:prstGeom prst="rect">
              <a:avLst/>
            </a:prstGeom>
            <a:noFill/>
          </p:spPr>
        </p:pic>
        <p:pic>
          <p:nvPicPr>
            <p:cNvPr id="22" name="그림 3" descr="/Users/jiminkwak/Library/Group Containers/L48J367XN4.com.infraware.PolarisOffice/EngineTemp/10262/fImage77884937313.png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9849" y="279400"/>
              <a:ext cx="1287780" cy="245745"/>
            </a:xfrm>
            <a:prstGeom prst="rect">
              <a:avLst/>
            </a:prstGeom>
            <a:noFill/>
          </p:spPr>
        </p:pic>
        <p:sp>
          <p:nvSpPr>
            <p:cNvPr id="23" name="텍스트 상자 4"/>
            <p:cNvSpPr txBox="1">
              <a:spLocks/>
            </p:cNvSpPr>
            <p:nvPr/>
          </p:nvSpPr>
          <p:spPr>
            <a:xfrm>
              <a:off x="396875" y="344805"/>
              <a:ext cx="1617109" cy="524503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non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altLang="en-US" sz="2800" dirty="0" err="1" smtClean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화면설명</a:t>
              </a:r>
              <a:endParaRPr lang="ko-KR" altLang="en-US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79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96875" y="1679171"/>
            <a:ext cx="8580754" cy="4156363"/>
            <a:chOff x="1143001" y="1841271"/>
            <a:chExt cx="6858477" cy="2866433"/>
          </a:xfrm>
        </p:grpSpPr>
        <p:sp>
          <p:nvSpPr>
            <p:cNvPr id="26" name="텍스트 상자 5"/>
            <p:cNvSpPr txBox="1">
              <a:spLocks/>
            </p:cNvSpPr>
            <p:nvPr/>
          </p:nvSpPr>
          <p:spPr>
            <a:xfrm>
              <a:off x="1143001" y="1841271"/>
              <a:ext cx="2254107" cy="239453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67151" tIns="34766" rIns="67151" bIns="34766" anchor="t">
              <a:spAutoFit/>
            </a:bodyPr>
            <a:lstStyle/>
            <a:p>
              <a:r>
                <a:rPr lang="en-US" altLang="ko-KR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3.4 QNA </a:t>
              </a:r>
              <a:r>
                <a:rPr lang="ko-KR" altLang="en-US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등록 및 수정</a:t>
              </a:r>
              <a:endPara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27" name="텍스트 상자 9"/>
            <p:cNvSpPr txBox="1">
              <a:spLocks/>
            </p:cNvSpPr>
            <p:nvPr/>
          </p:nvSpPr>
          <p:spPr>
            <a:xfrm>
              <a:off x="1143001" y="2151060"/>
              <a:ext cx="3743324" cy="175776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67151" tIns="34766" rIns="67151" bIns="34766" anchor="t">
              <a:spAutoFit/>
            </a:bodyPr>
            <a:lstStyle/>
            <a:p>
              <a:r>
                <a:rPr lang="ko-KR" altLang="en-US" sz="1200" dirty="0">
                  <a:solidFill>
                    <a:schemeClr val="accent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사용자</a:t>
              </a:r>
              <a:r>
                <a:rPr lang="ko-KR" altLang="en-US" sz="12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가 </a:t>
              </a:r>
              <a:r>
                <a:rPr lang="en-US" altLang="ko-KR" sz="12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QNA</a:t>
              </a:r>
              <a:r>
                <a:rPr lang="ko-KR" altLang="en-US" sz="12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등록 및 수정을 할 수 있습니다 </a:t>
              </a:r>
              <a:endParaRPr lang="en-US" altLang="ko-KR" sz="120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43001" y="2458932"/>
              <a:ext cx="1233054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QNA </a:t>
              </a:r>
              <a:r>
                <a:rPr lang="ko-KR" altLang="en-US" sz="135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등록</a:t>
              </a:r>
              <a:endParaRPr lang="ko-KR" altLang="en-US" sz="1350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08345" y="2458932"/>
              <a:ext cx="1469892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QNA </a:t>
              </a:r>
              <a:r>
                <a:rPr lang="ko-KR" altLang="en-US" sz="135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수정</a:t>
              </a:r>
              <a:endParaRPr lang="ko-KR" altLang="en-US" sz="1350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002" y="2821753"/>
              <a:ext cx="3145971" cy="1885950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239" y="2821754"/>
              <a:ext cx="3429239" cy="1885950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0" y="0"/>
            <a:ext cx="9144635" cy="1198880"/>
            <a:chOff x="0" y="0"/>
            <a:chExt cx="9144635" cy="1198880"/>
          </a:xfrm>
        </p:grpSpPr>
        <p:pic>
          <p:nvPicPr>
            <p:cNvPr id="12" name="그림 2" descr="/Users/jiminkwak/Library/Group Containers/L48J367XN4.com.infraware.PolarisOffice/EngineTemp/10262/fImage16197922278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635" cy="1198880"/>
            </a:xfrm>
            <a:prstGeom prst="rect">
              <a:avLst/>
            </a:prstGeom>
            <a:noFill/>
          </p:spPr>
        </p:pic>
        <p:pic>
          <p:nvPicPr>
            <p:cNvPr id="13" name="그림 3" descr="/Users/jiminkwak/Library/Group Containers/L48J367XN4.com.infraware.PolarisOffice/EngineTemp/10262/fImage77884937313.png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9849" y="279400"/>
              <a:ext cx="1287780" cy="245745"/>
            </a:xfrm>
            <a:prstGeom prst="rect">
              <a:avLst/>
            </a:prstGeom>
            <a:noFill/>
          </p:spPr>
        </p:pic>
        <p:sp>
          <p:nvSpPr>
            <p:cNvPr id="14" name="텍스트 상자 4"/>
            <p:cNvSpPr txBox="1">
              <a:spLocks/>
            </p:cNvSpPr>
            <p:nvPr/>
          </p:nvSpPr>
          <p:spPr>
            <a:xfrm>
              <a:off x="396875" y="344805"/>
              <a:ext cx="1617109" cy="524503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non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altLang="en-US" sz="2800" dirty="0" err="1" smtClean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화면설명</a:t>
              </a:r>
              <a:endParaRPr lang="ko-KR" altLang="en-US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204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96875" y="1645920"/>
            <a:ext cx="8580754" cy="4705003"/>
            <a:chOff x="1143001" y="1841271"/>
            <a:chExt cx="6858476" cy="3751265"/>
          </a:xfrm>
        </p:grpSpPr>
        <p:sp>
          <p:nvSpPr>
            <p:cNvPr id="26" name="텍스트 상자 5"/>
            <p:cNvSpPr txBox="1">
              <a:spLocks/>
            </p:cNvSpPr>
            <p:nvPr/>
          </p:nvSpPr>
          <p:spPr>
            <a:xfrm>
              <a:off x="1143001" y="1841271"/>
              <a:ext cx="1942624" cy="27796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67151" tIns="34766" rIns="67151" bIns="34766" anchor="t">
              <a:spAutoFit/>
            </a:bodyPr>
            <a:lstStyle/>
            <a:p>
              <a:r>
                <a:rPr lang="en-US" altLang="ko-KR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3.5 FAQ </a:t>
              </a:r>
              <a:r>
                <a:rPr lang="ko-KR" altLang="en-US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조회</a:t>
              </a:r>
              <a:endPara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27" name="텍스트 상자 9"/>
            <p:cNvSpPr txBox="1">
              <a:spLocks/>
            </p:cNvSpPr>
            <p:nvPr/>
          </p:nvSpPr>
          <p:spPr>
            <a:xfrm>
              <a:off x="1143001" y="2151060"/>
              <a:ext cx="3743324" cy="20871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67151" tIns="34766" rIns="67151" bIns="34766" anchor="t">
              <a:spAutoFit/>
            </a:bodyPr>
            <a:lstStyle/>
            <a:p>
              <a:r>
                <a:rPr lang="ko-KR" altLang="en-US" sz="1200" dirty="0">
                  <a:solidFill>
                    <a:schemeClr val="accent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사용자</a:t>
              </a:r>
              <a:r>
                <a:rPr lang="ko-KR" altLang="en-US" sz="12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가</a:t>
              </a:r>
              <a:r>
                <a:rPr lang="en-US" altLang="ko-KR" sz="12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FAQ</a:t>
              </a:r>
              <a:r>
                <a:rPr lang="ko-KR" altLang="en-US" sz="12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를 조회 할 수 있습니다</a:t>
              </a:r>
              <a:endParaRPr lang="en-US" altLang="ko-KR" sz="120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001" y="2513880"/>
              <a:ext cx="6858476" cy="3078656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0" y="0"/>
            <a:ext cx="9144635" cy="1198880"/>
            <a:chOff x="0" y="0"/>
            <a:chExt cx="9144635" cy="1198880"/>
          </a:xfrm>
        </p:grpSpPr>
        <p:pic>
          <p:nvPicPr>
            <p:cNvPr id="10" name="그림 2" descr="/Users/jiminkwak/Library/Group Containers/L48J367XN4.com.infraware.PolarisOffice/EngineTemp/10262/fImage16197922278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635" cy="1198880"/>
            </a:xfrm>
            <a:prstGeom prst="rect">
              <a:avLst/>
            </a:prstGeom>
            <a:noFill/>
          </p:spPr>
        </p:pic>
        <p:pic>
          <p:nvPicPr>
            <p:cNvPr id="11" name="그림 3" descr="/Users/jiminkwak/Library/Group Containers/L48J367XN4.com.infraware.PolarisOffice/EngineTemp/10262/fImage77884937313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9849" y="279400"/>
              <a:ext cx="1287780" cy="245745"/>
            </a:xfrm>
            <a:prstGeom prst="rect">
              <a:avLst/>
            </a:prstGeom>
            <a:noFill/>
          </p:spPr>
        </p:pic>
        <p:sp>
          <p:nvSpPr>
            <p:cNvPr id="12" name="텍스트 상자 4"/>
            <p:cNvSpPr txBox="1">
              <a:spLocks/>
            </p:cNvSpPr>
            <p:nvPr/>
          </p:nvSpPr>
          <p:spPr>
            <a:xfrm>
              <a:off x="396875" y="344805"/>
              <a:ext cx="1617109" cy="524503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non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altLang="en-US" sz="2800" dirty="0" err="1" smtClean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화면설명</a:t>
              </a:r>
              <a:endParaRPr lang="ko-KR" altLang="en-US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006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96875" y="1543685"/>
            <a:ext cx="8580754" cy="4840490"/>
            <a:chOff x="1143001" y="1841271"/>
            <a:chExt cx="5857336" cy="3930417"/>
          </a:xfrm>
        </p:grpSpPr>
        <p:sp>
          <p:nvSpPr>
            <p:cNvPr id="26" name="텍스트 상자 5"/>
            <p:cNvSpPr txBox="1">
              <a:spLocks/>
            </p:cNvSpPr>
            <p:nvPr/>
          </p:nvSpPr>
          <p:spPr>
            <a:xfrm>
              <a:off x="1143001" y="1841271"/>
              <a:ext cx="1942624" cy="28193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67151" tIns="34766" rIns="67151" bIns="34766" anchor="t">
              <a:spAutoFit/>
            </a:bodyPr>
            <a:lstStyle/>
            <a:p>
              <a:r>
                <a:rPr lang="en-US" altLang="ko-KR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3.6 FAQ </a:t>
              </a:r>
              <a:r>
                <a:rPr lang="ko-KR" altLang="en-US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상세</a:t>
              </a:r>
              <a:endPara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27" name="텍스트 상자 9"/>
            <p:cNvSpPr txBox="1">
              <a:spLocks/>
            </p:cNvSpPr>
            <p:nvPr/>
          </p:nvSpPr>
          <p:spPr>
            <a:xfrm>
              <a:off x="1143001" y="2151060"/>
              <a:ext cx="3743324" cy="20871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67151" tIns="34766" rIns="67151" bIns="34766" anchor="t">
              <a:spAutoFit/>
            </a:bodyPr>
            <a:lstStyle/>
            <a:p>
              <a:r>
                <a:rPr lang="ko-KR" altLang="en-US" sz="1200" dirty="0">
                  <a:solidFill>
                    <a:schemeClr val="accent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사용자</a:t>
              </a:r>
              <a:r>
                <a:rPr lang="ko-KR" altLang="en-US" sz="12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가</a:t>
              </a:r>
              <a:r>
                <a:rPr lang="en-US" altLang="ko-KR" sz="12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FAQ</a:t>
              </a:r>
              <a:r>
                <a:rPr lang="ko-KR" altLang="en-US" sz="12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내용을 조회 할 수 있습니다</a:t>
              </a:r>
              <a:endParaRPr lang="en-US" altLang="ko-KR" sz="120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001" y="2598964"/>
              <a:ext cx="5857336" cy="3172724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0" y="0"/>
            <a:ext cx="9144635" cy="1198880"/>
            <a:chOff x="0" y="0"/>
            <a:chExt cx="9144635" cy="1198880"/>
          </a:xfrm>
        </p:grpSpPr>
        <p:pic>
          <p:nvPicPr>
            <p:cNvPr id="9" name="그림 2" descr="/Users/jiminkwak/Library/Group Containers/L48J367XN4.com.infraware.PolarisOffice/EngineTemp/10262/fImage16197922278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635" cy="1198880"/>
            </a:xfrm>
            <a:prstGeom prst="rect">
              <a:avLst/>
            </a:prstGeom>
            <a:noFill/>
          </p:spPr>
        </p:pic>
        <p:pic>
          <p:nvPicPr>
            <p:cNvPr id="10" name="그림 3" descr="/Users/jiminkwak/Library/Group Containers/L48J367XN4.com.infraware.PolarisOffice/EngineTemp/10262/fImage77884937313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9849" y="279400"/>
              <a:ext cx="1287780" cy="245745"/>
            </a:xfrm>
            <a:prstGeom prst="rect">
              <a:avLst/>
            </a:prstGeom>
            <a:noFill/>
          </p:spPr>
        </p:pic>
        <p:sp>
          <p:nvSpPr>
            <p:cNvPr id="11" name="텍스트 상자 4"/>
            <p:cNvSpPr txBox="1">
              <a:spLocks/>
            </p:cNvSpPr>
            <p:nvPr/>
          </p:nvSpPr>
          <p:spPr>
            <a:xfrm>
              <a:off x="396875" y="344805"/>
              <a:ext cx="1617109" cy="524503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non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altLang="en-US" sz="2800" dirty="0" err="1" smtClean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화면설명</a:t>
              </a:r>
              <a:endParaRPr lang="ko-KR" altLang="en-US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853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9144635" cy="1198880"/>
            <a:chOff x="0" y="0"/>
            <a:chExt cx="9144635" cy="1198880"/>
          </a:xfrm>
        </p:grpSpPr>
        <p:pic>
          <p:nvPicPr>
            <p:cNvPr id="5" name="그림 2" descr="/Users/jiminkwak/Library/Group Containers/L48J367XN4.com.infraware.PolarisOffice/EngineTemp/10262/fImage16197922278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635" cy="1198880"/>
            </a:xfrm>
            <a:prstGeom prst="rect">
              <a:avLst/>
            </a:prstGeom>
            <a:noFill/>
          </p:spPr>
        </p:pic>
        <p:pic>
          <p:nvPicPr>
            <p:cNvPr id="6" name="그림 3" descr="/Users/jiminkwak/Library/Group Containers/L48J367XN4.com.infraware.PolarisOffice/EngineTemp/10262/fImage77884937313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9849" y="279400"/>
              <a:ext cx="1287780" cy="245745"/>
            </a:xfrm>
            <a:prstGeom prst="rect">
              <a:avLst/>
            </a:prstGeom>
            <a:noFill/>
          </p:spPr>
        </p:pic>
        <p:sp>
          <p:nvSpPr>
            <p:cNvPr id="7" name="텍스트 상자 4"/>
            <p:cNvSpPr txBox="1">
              <a:spLocks/>
            </p:cNvSpPr>
            <p:nvPr/>
          </p:nvSpPr>
          <p:spPr>
            <a:xfrm>
              <a:off x="396875" y="344805"/>
              <a:ext cx="1617109" cy="524503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non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altLang="en-US" sz="2800" dirty="0" err="1" smtClean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화면설명</a:t>
              </a:r>
              <a:endParaRPr lang="ko-KR" altLang="en-US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42993" y="1312027"/>
            <a:ext cx="8258648" cy="5231996"/>
            <a:chOff x="1524001" y="1312027"/>
            <a:chExt cx="8258648" cy="5231996"/>
          </a:xfrm>
        </p:grpSpPr>
        <p:sp>
          <p:nvSpPr>
            <p:cNvPr id="13" name="텍스트 상자 5"/>
            <p:cNvSpPr txBox="1">
              <a:spLocks/>
            </p:cNvSpPr>
            <p:nvPr/>
          </p:nvSpPr>
          <p:spPr>
            <a:xfrm>
              <a:off x="1524001" y="1312027"/>
              <a:ext cx="2590165" cy="370614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en-US" altLang="ko-KR" sz="1800" dirty="0" smtClean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3.7 </a:t>
              </a:r>
              <a:r>
                <a:rPr lang="ko-KR" altLang="en-US" dirty="0" smtClean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공지 관리</a:t>
              </a:r>
              <a:endParaRPr lang="ko-KR" altLang="en-US" sz="1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14" name="텍스트 상자 9"/>
            <p:cNvSpPr txBox="1">
              <a:spLocks/>
            </p:cNvSpPr>
            <p:nvPr/>
          </p:nvSpPr>
          <p:spPr>
            <a:xfrm>
              <a:off x="1524001" y="1725079"/>
              <a:ext cx="4991099" cy="27828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altLang="en-US" sz="1200" dirty="0" smtClean="0">
                  <a:solidFill>
                    <a:schemeClr val="accent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관리자</a:t>
              </a:r>
              <a:r>
                <a:rPr lang="ko-KR" altLang="en-US" sz="12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가</a:t>
              </a:r>
              <a:r>
                <a:rPr lang="en-US" altLang="ko-KR" sz="12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</a:t>
              </a:r>
              <a:r>
                <a:rPr lang="ko-KR" altLang="en-US" sz="12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공지 목록을 조회 및 공지를 등록 할 수 있습니다</a:t>
              </a:r>
              <a:r>
                <a:rPr lang="en-US" altLang="ko-KR" sz="12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  <a:endParaRPr lang="en-US" altLang="ko-KR" sz="12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4001" y="2208840"/>
              <a:ext cx="8003415" cy="4335183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A90B1BA-47E2-8FE8-8C00-C3EF3CFEDABB}"/>
                </a:ext>
              </a:extLst>
            </p:cNvPr>
            <p:cNvSpPr/>
            <p:nvPr/>
          </p:nvSpPr>
          <p:spPr>
            <a:xfrm>
              <a:off x="8113486" y="3535878"/>
              <a:ext cx="1669163" cy="109616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운영자만 등록 가능하도록</a:t>
              </a:r>
              <a:endParaRPr lang="en-US" altLang="ko-KR" sz="1000" dirty="0" smtClean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 algn="ctr"/>
              <a:r>
                <a:rPr lang="ko-KR" altLang="en-US" sz="10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운영 마당에만</a:t>
              </a:r>
              <a:endParaRPr lang="en-US" altLang="ko-KR" sz="1000" dirty="0" smtClean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 algn="ctr"/>
              <a:r>
                <a:rPr lang="ko-KR" altLang="en-US" sz="10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등록 버튼을 적용</a:t>
              </a:r>
              <a:endParaRPr lang="en-US" altLang="ko-KR" sz="1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" name="도형 34"/>
            <p:cNvSpPr>
              <a:spLocks/>
            </p:cNvSpPr>
            <p:nvPr/>
          </p:nvSpPr>
          <p:spPr>
            <a:xfrm>
              <a:off x="7989026" y="3424436"/>
              <a:ext cx="248919" cy="248284"/>
            </a:xfrm>
            <a:prstGeom prst="teardrop">
              <a:avLst/>
            </a:prstGeom>
            <a:solidFill>
              <a:srgbClr val="FCCC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r>
                <a:rPr lang="en-US" sz="900" dirty="0" smtClean="0">
                  <a:solidFill>
                    <a:schemeClr val="tx1"/>
                  </a:solidFill>
                  <a:latin typeface="본고딕 KR Heavy" charset="0"/>
                  <a:ea typeface="본고딕 KR Heavy" charset="0"/>
                </a:rPr>
                <a:t>1</a:t>
              </a:r>
              <a:endParaRPr lang="ko-KR" altLang="en-US" sz="900" dirty="0">
                <a:solidFill>
                  <a:schemeClr val="tx1"/>
                </a:solidFill>
                <a:latin typeface="본고딕 KR Heavy" charset="0"/>
                <a:ea typeface="본고딕 KR Heavy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752054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Pages>2</Pages>
  <Words>490</Words>
  <Characters>0</Characters>
  <Application>Microsoft Office PowerPoint</Application>
  <DocSecurity>0</DocSecurity>
  <PresentationFormat>화면 슬라이드 쇼(4:3)</PresentationFormat>
  <Lines>0</Lines>
  <Paragraphs>126</Paragraphs>
  <Slides>17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Noto Sans KR</vt:lpstr>
      <vt:lpstr>Noto Sans KR Medium</vt:lpstr>
      <vt:lpstr>맑은 고딕</vt:lpstr>
      <vt:lpstr>본고딕 KR Heavy</vt:lpstr>
      <vt:lpstr>여기어때 잘난체 2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po_user</dc:creator>
  <cp:lastModifiedBy>1</cp:lastModifiedBy>
  <cp:revision>19</cp:revision>
  <dcterms:modified xsi:type="dcterms:W3CDTF">2024-01-02T05:55:56Z</dcterms:modified>
</cp:coreProperties>
</file>