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5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9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01AF-7AD8-4355-A553-EDE7D3DCDFF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EC4B-3D37-4E64-9BE7-C5A9019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2964" y="2672176"/>
            <a:ext cx="2219417" cy="1411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Graphics-plot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053396" y="872228"/>
            <a:ext cx="4199138" cy="501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93550" y="2672176"/>
            <a:ext cx="2219417" cy="1411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Grid-plot</a:t>
            </a:r>
          </a:p>
        </p:txBody>
      </p: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2512381" y="3377951"/>
            <a:ext cx="154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8252534" y="3377951"/>
            <a:ext cx="154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221364" y="2095856"/>
            <a:ext cx="1864312" cy="7368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C_plot_new</a:t>
            </a:r>
          </a:p>
        </p:txBody>
      </p:sp>
      <p:sp>
        <p:nvSpPr>
          <p:cNvPr id="17" name="Oval 16"/>
          <p:cNvSpPr/>
          <p:nvPr/>
        </p:nvSpPr>
        <p:spPr>
          <a:xfrm>
            <a:off x="4701466" y="3139017"/>
            <a:ext cx="1501068" cy="665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C_plotXY</a:t>
            </a:r>
          </a:p>
        </p:txBody>
      </p:sp>
      <p:sp>
        <p:nvSpPr>
          <p:cNvPr id="18" name="Oval 17"/>
          <p:cNvSpPr/>
          <p:nvPr/>
        </p:nvSpPr>
        <p:spPr>
          <a:xfrm>
            <a:off x="4835001" y="4131926"/>
            <a:ext cx="1233997" cy="6658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C_rect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701466" y="1104163"/>
            <a:ext cx="2902998" cy="648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Graphics-display-list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34905" y="2926275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recordPlot()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54345" y="2930171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grid.echo()</a:t>
            </a:r>
          </a:p>
        </p:txBody>
      </p:sp>
      <p:sp>
        <p:nvSpPr>
          <p:cNvPr id="36" name="Oval 35"/>
          <p:cNvSpPr/>
          <p:nvPr/>
        </p:nvSpPr>
        <p:spPr>
          <a:xfrm>
            <a:off x="6371762" y="3139017"/>
            <a:ext cx="1233997" cy="6658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C_axis</a:t>
            </a:r>
          </a:p>
        </p:txBody>
      </p:sp>
      <p:sp>
        <p:nvSpPr>
          <p:cNvPr id="37" name="Oval 36"/>
          <p:cNvSpPr/>
          <p:nvPr/>
        </p:nvSpPr>
        <p:spPr>
          <a:xfrm>
            <a:off x="6370467" y="4131926"/>
            <a:ext cx="1233997" cy="6658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47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999" y="2687712"/>
            <a:ext cx="2344435" cy="1411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persp() plot</a:t>
            </a:r>
          </a:p>
          <a:p>
            <a:pPr algn="ctr"/>
            <a:r>
              <a:rPr lang="en-US" sz="2400"/>
              <a:t>(graphics)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2691416" y="612126"/>
            <a:ext cx="1596500" cy="12048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</a:t>
            </a:r>
          </a:p>
          <a:p>
            <a:pPr algn="ctr"/>
            <a:r>
              <a:rPr lang="en-US" sz="2400" dirty="0"/>
              <a:t>x, y, z</a:t>
            </a:r>
          </a:p>
        </p:txBody>
      </p:sp>
      <p:sp>
        <p:nvSpPr>
          <p:cNvPr id="19" name="Oval 18"/>
          <p:cNvSpPr/>
          <p:nvPr/>
        </p:nvSpPr>
        <p:spPr>
          <a:xfrm>
            <a:off x="2691416" y="4885676"/>
            <a:ext cx="2219417" cy="1411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Lighting</a:t>
            </a:r>
          </a:p>
          <a:p>
            <a:pPr algn="ctr"/>
            <a:r>
              <a:rPr lang="en-US" sz="2400" dirty="0"/>
              <a:t>Box</a:t>
            </a:r>
          </a:p>
          <a:p>
            <a:pPr algn="ctr"/>
            <a:r>
              <a:rPr lang="en-US" sz="2400" dirty="0"/>
              <a:t>Axes</a:t>
            </a:r>
          </a:p>
        </p:txBody>
      </p:sp>
      <p:cxnSp>
        <p:nvCxnSpPr>
          <p:cNvPr id="3" name="Straight Arrow Connector 2"/>
          <p:cNvCxnSpPr>
            <a:stCxn id="4" idx="0"/>
            <a:endCxn id="15" idx="3"/>
          </p:cNvCxnSpPr>
          <p:nvPr/>
        </p:nvCxnSpPr>
        <p:spPr>
          <a:xfrm flipV="1">
            <a:off x="1644217" y="1640515"/>
            <a:ext cx="1281001" cy="104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19" idx="1"/>
          </p:cNvCxnSpPr>
          <p:nvPr/>
        </p:nvCxnSpPr>
        <p:spPr>
          <a:xfrm>
            <a:off x="1644217" y="4099262"/>
            <a:ext cx="1372225" cy="99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4" y="1901297"/>
            <a:ext cx="1605380" cy="10993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Vertices</a:t>
            </a:r>
          </a:p>
          <a:p>
            <a:pPr algn="ctr"/>
            <a:r>
              <a:rPr lang="en-US" sz="2200" dirty="0"/>
              <a:t>(x, y, z)</a:t>
            </a:r>
          </a:p>
        </p:txBody>
      </p:sp>
      <p:sp>
        <p:nvSpPr>
          <p:cNvPr id="24" name="Oval 23"/>
          <p:cNvSpPr/>
          <p:nvPr/>
        </p:nvSpPr>
        <p:spPr>
          <a:xfrm>
            <a:off x="6769692" y="4885676"/>
            <a:ext cx="2219417" cy="1411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grid.lines()</a:t>
            </a:r>
          </a:p>
          <a:p>
            <a:pPr algn="ctr"/>
            <a:r>
              <a:rPr lang="en-US" dirty="0"/>
              <a:t>grid.axes()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14" name="Straight Arrow Connector 13"/>
          <p:cNvCxnSpPr>
            <a:stCxn id="15" idx="4"/>
            <a:endCxn id="23" idx="2"/>
          </p:cNvCxnSpPr>
          <p:nvPr/>
        </p:nvCxnSpPr>
        <p:spPr>
          <a:xfrm>
            <a:off x="3489666" y="1816959"/>
            <a:ext cx="1234738" cy="63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4" idx="2"/>
          </p:cNvCxnSpPr>
          <p:nvPr/>
        </p:nvCxnSpPr>
        <p:spPr>
          <a:xfrm>
            <a:off x="4910833" y="5591451"/>
            <a:ext cx="185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329784" y="372484"/>
            <a:ext cx="2013749" cy="12680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2-D vertices</a:t>
            </a:r>
          </a:p>
          <a:p>
            <a:pPr algn="ctr"/>
            <a:r>
              <a:rPr lang="en-US" sz="2000" dirty="0"/>
              <a:t>(x, y)</a:t>
            </a:r>
          </a:p>
        </p:txBody>
      </p:sp>
      <p:cxnSp>
        <p:nvCxnSpPr>
          <p:cNvPr id="25" name="Straight Arrow Connector 24"/>
          <p:cNvCxnSpPr>
            <a:stCxn id="23" idx="6"/>
            <a:endCxn id="29" idx="4"/>
          </p:cNvCxnSpPr>
          <p:nvPr/>
        </p:nvCxnSpPr>
        <p:spPr>
          <a:xfrm flipV="1">
            <a:off x="6329784" y="1640515"/>
            <a:ext cx="1006875" cy="81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161445" y="1893948"/>
            <a:ext cx="2394062" cy="12680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grid.polygon()</a:t>
            </a:r>
          </a:p>
        </p:txBody>
      </p:sp>
      <p:cxnSp>
        <p:nvCxnSpPr>
          <p:cNvPr id="51" name="Straight Arrow Connector 50"/>
          <p:cNvCxnSpPr>
            <a:stCxn id="29" idx="5"/>
            <a:endCxn id="49" idx="1"/>
          </p:cNvCxnSpPr>
          <p:nvPr/>
        </p:nvCxnSpPr>
        <p:spPr>
          <a:xfrm>
            <a:off x="8048626" y="1454816"/>
            <a:ext cx="1463421" cy="62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348808">
            <a:off x="1277531" y="1896633"/>
            <a:ext cx="146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recordPlot()</a:t>
            </a:r>
          </a:p>
        </p:txBody>
      </p:sp>
      <p:sp>
        <p:nvSpPr>
          <p:cNvPr id="63" name="TextBox 62"/>
          <p:cNvSpPr txBox="1"/>
          <p:nvPr/>
        </p:nvSpPr>
        <p:spPr>
          <a:xfrm rot="1690127">
            <a:off x="3248705" y="2136251"/>
            <a:ext cx="156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Vectorization</a:t>
            </a:r>
          </a:p>
        </p:txBody>
      </p:sp>
      <p:sp>
        <p:nvSpPr>
          <p:cNvPr id="64" name="TextBox 63"/>
          <p:cNvSpPr txBox="1"/>
          <p:nvPr/>
        </p:nvSpPr>
        <p:spPr>
          <a:xfrm rot="19336014">
            <a:off x="6514662" y="1731327"/>
            <a:ext cx="182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3-D to 2-D </a:t>
            </a:r>
          </a:p>
          <a:p>
            <a:r>
              <a:rPr lang="en-US" sz="2000" dirty="0"/>
              <a:t>Transformation</a:t>
            </a:r>
          </a:p>
          <a:p>
            <a:r>
              <a:rPr lang="en-US" sz="2000" dirty="0"/>
              <a:t>matrix</a:t>
            </a:r>
          </a:p>
        </p:txBody>
      </p:sp>
      <p:sp>
        <p:nvSpPr>
          <p:cNvPr id="65" name="TextBox 64"/>
          <p:cNvSpPr txBox="1"/>
          <p:nvPr/>
        </p:nvSpPr>
        <p:spPr>
          <a:xfrm rot="1448282">
            <a:off x="8232673" y="1488477"/>
            <a:ext cx="182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38585" y="5165813"/>
            <a:ext cx="211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Direct Translation</a:t>
            </a:r>
          </a:p>
        </p:txBody>
      </p:sp>
      <p:sp>
        <p:nvSpPr>
          <p:cNvPr id="68" name="TextBox 67"/>
          <p:cNvSpPr txBox="1"/>
          <p:nvPr/>
        </p:nvSpPr>
        <p:spPr>
          <a:xfrm rot="2058901">
            <a:off x="1790909" y="4372681"/>
            <a:ext cx="156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recordPlot()</a:t>
            </a:r>
          </a:p>
        </p:txBody>
      </p:sp>
      <p:sp>
        <p:nvSpPr>
          <p:cNvPr id="73" name="Oval 72"/>
          <p:cNvSpPr/>
          <p:nvPr/>
        </p:nvSpPr>
        <p:spPr>
          <a:xfrm>
            <a:off x="9647537" y="3866961"/>
            <a:ext cx="2219417" cy="1411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persp() plot</a:t>
            </a:r>
          </a:p>
          <a:p>
            <a:pPr algn="ctr"/>
            <a:r>
              <a:rPr lang="en-US" sz="2200" dirty="0"/>
              <a:t>(grid)</a:t>
            </a:r>
          </a:p>
        </p:txBody>
      </p:sp>
      <p:cxnSp>
        <p:nvCxnSpPr>
          <p:cNvPr id="75" name="Straight Arrow Connector 74"/>
          <p:cNvCxnSpPr>
            <a:stCxn id="49" idx="3"/>
            <a:endCxn id="73" idx="2"/>
          </p:cNvCxnSpPr>
          <p:nvPr/>
        </p:nvCxnSpPr>
        <p:spPr>
          <a:xfrm>
            <a:off x="9512047" y="2976280"/>
            <a:ext cx="135490" cy="159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7"/>
            <a:endCxn id="73" idx="2"/>
          </p:cNvCxnSpPr>
          <p:nvPr/>
        </p:nvCxnSpPr>
        <p:spPr>
          <a:xfrm flipV="1">
            <a:off x="8664083" y="4572736"/>
            <a:ext cx="983454" cy="5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yeamin</dc:creator>
  <cp:lastModifiedBy>yeamin</cp:lastModifiedBy>
  <cp:revision>21</cp:revision>
  <dcterms:created xsi:type="dcterms:W3CDTF">2017-07-03T00:56:40Z</dcterms:created>
  <dcterms:modified xsi:type="dcterms:W3CDTF">2017-07-03T04:04:14Z</dcterms:modified>
</cp:coreProperties>
</file>