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1" r:id="rId1"/>
  </p:sldMasterIdLst>
  <p:notesMasterIdLst>
    <p:notesMasterId r:id="rId27"/>
  </p:notesMasterIdLst>
  <p:sldIdLst>
    <p:sldId id="256" r:id="rId2"/>
    <p:sldId id="278" r:id="rId3"/>
    <p:sldId id="279" r:id="rId4"/>
    <p:sldId id="277" r:id="rId5"/>
    <p:sldId id="280" r:id="rId6"/>
    <p:sldId id="281" r:id="rId7"/>
    <p:sldId id="257" r:id="rId8"/>
    <p:sldId id="258" r:id="rId9"/>
    <p:sldId id="259" r:id="rId10"/>
    <p:sldId id="282" r:id="rId11"/>
    <p:sldId id="260" r:id="rId12"/>
    <p:sldId id="261" r:id="rId13"/>
    <p:sldId id="262" r:id="rId14"/>
    <p:sldId id="265" r:id="rId15"/>
    <p:sldId id="268" r:id="rId16"/>
    <p:sldId id="264" r:id="rId17"/>
    <p:sldId id="269" r:id="rId18"/>
    <p:sldId id="270" r:id="rId19"/>
    <p:sldId id="271" r:id="rId20"/>
    <p:sldId id="263" r:id="rId21"/>
    <p:sldId id="272" r:id="rId22"/>
    <p:sldId id="276" r:id="rId23"/>
    <p:sldId id="273" r:id="rId24"/>
    <p:sldId id="27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B682D1-220F-40C8-9903-02EDF652E671}">
          <p14:sldIdLst>
            <p14:sldId id="256"/>
            <p14:sldId id="278"/>
            <p14:sldId id="279"/>
            <p14:sldId id="277"/>
            <p14:sldId id="280"/>
            <p14:sldId id="281"/>
            <p14:sldId id="257"/>
            <p14:sldId id="258"/>
            <p14:sldId id="259"/>
            <p14:sldId id="282"/>
            <p14:sldId id="260"/>
            <p14:sldId id="261"/>
            <p14:sldId id="262"/>
            <p14:sldId id="265"/>
            <p14:sldId id="268"/>
            <p14:sldId id="264"/>
            <p14:sldId id="269"/>
            <p14:sldId id="270"/>
            <p14:sldId id="271"/>
            <p14:sldId id="263"/>
            <p14:sldId id="272"/>
            <p14:sldId id="276"/>
            <p14:sldId id="273"/>
            <p14:sldId id="274"/>
            <p14:sldId id="283"/>
          </p14:sldIdLst>
        </p14:section>
        <p14:section name="Untitled Section" id="{886398FC-BCFE-45A0-9391-20B5B14B14B7}">
          <p14:sldIdLst/>
        </p14:section>
        <p14:section name="login" id="{DACDDAC7-58E3-4DB6-8EA3-F1D5255389A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49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A908B-3AA9-4A12-84F2-A5EE39FEA82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BCBD-9395-455F-B41F-C5F3C255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0D5-1351-4D1F-ADB5-C6B134257A1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623A-5C85-4660-A9F8-6AEF57B1EAA8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69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623A-5C85-4660-A9F8-6AEF57B1EAA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56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623A-5C85-4660-A9F8-6AEF57B1EAA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06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623A-5C85-4660-A9F8-6AEF57B1EAA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51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623A-5C85-4660-A9F8-6AEF57B1EAA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258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623A-5C85-4660-A9F8-6AEF57B1EAA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9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FF-A28F-48B0-A33C-61B692EE872D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CE-0A56-4E97-9AEF-E629938A777C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A87-A2B2-4775-8BB3-FAC0891312DC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C053-81A2-4EB8-B213-F74B039B3F2F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896E-3E70-480E-B591-681D5FCEB2F2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92BC-C6AB-45D7-A15B-3FDE9588B4AC}" type="datetime1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9D7D-603B-4BB6-9297-5B215EB0D496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01A2-EF1A-4A18-B874-A59A4C0F4C21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DE0E-4042-4B90-81BB-A22B4E81A8FA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C8942E-E0D8-4234-9799-6F0084078729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9D2623A-5C85-4660-A9F8-6AEF57B1EAA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D441F0-8B1F-4D0E-A232-354EB2E9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  <p:sldLayoutId id="2147484334" r:id="rId13"/>
    <p:sldLayoutId id="2147484335" r:id="rId14"/>
    <p:sldLayoutId id="2147484336" r:id="rId15"/>
    <p:sldLayoutId id="2147484337" r:id="rId16"/>
    <p:sldLayoutId id="214748433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1ADF-0B86-374A-1E24-9A95019E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81000"/>
            <a:ext cx="8825658" cy="1004669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2DF0-6275-1DB1-E972-F27C8B3CA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29" y="2992686"/>
            <a:ext cx="5141314" cy="1574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b="1" dirty="0"/>
              <a:t>Group 1</a:t>
            </a:r>
          </a:p>
          <a:p>
            <a:pPr algn="ctr"/>
            <a:r>
              <a:rPr lang="en-US" sz="1800" b="1" dirty="0"/>
              <a:t>Md Yeamin Islam Sakib(200201015)</a:t>
            </a:r>
          </a:p>
          <a:p>
            <a:pPr algn="ctr"/>
            <a:r>
              <a:rPr lang="en-US" sz="1800" b="1" dirty="0" err="1"/>
              <a:t>Mushrat</a:t>
            </a:r>
            <a:r>
              <a:rPr lang="en-US" sz="1800" b="1" dirty="0"/>
              <a:t> </a:t>
            </a:r>
            <a:r>
              <a:rPr lang="en-US" sz="1800" b="1" dirty="0" err="1"/>
              <a:t>binte</a:t>
            </a:r>
            <a:r>
              <a:rPr lang="en-US" sz="1800" b="1" dirty="0"/>
              <a:t> </a:t>
            </a:r>
            <a:r>
              <a:rPr lang="en-US" sz="1800" b="1" dirty="0" err="1"/>
              <a:t>Alam</a:t>
            </a:r>
            <a:r>
              <a:rPr lang="en-US" sz="1800" b="1" dirty="0"/>
              <a:t> </a:t>
            </a:r>
            <a:r>
              <a:rPr lang="en-US" sz="1800" b="1" dirty="0" err="1"/>
              <a:t>Mithy</a:t>
            </a:r>
            <a:r>
              <a:rPr lang="en-US" sz="1800" b="1" dirty="0"/>
              <a:t>(200201006)</a:t>
            </a:r>
          </a:p>
          <a:p>
            <a:pPr algn="ctr"/>
            <a:r>
              <a:rPr lang="en-US" sz="1800" b="1" dirty="0" err="1"/>
              <a:t>Harishankar</a:t>
            </a:r>
            <a:r>
              <a:rPr lang="en-US" sz="1800" b="1" dirty="0"/>
              <a:t> Barman(200201001)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59E880C-7EC1-A4C3-4958-2C4614C1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5CBF8D-5358-792F-DC23-2050076B4C1A}"/>
              </a:ext>
            </a:extLst>
          </p:cNvPr>
          <p:cNvSpPr txBox="1">
            <a:spLocks/>
          </p:cNvSpPr>
          <p:nvPr/>
        </p:nvSpPr>
        <p:spPr>
          <a:xfrm>
            <a:off x="5216782" y="4223435"/>
            <a:ext cx="4763831" cy="21971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/>
              <a:t>Supervisor</a:t>
            </a:r>
          </a:p>
          <a:p>
            <a:pPr algn="ctr"/>
            <a:r>
              <a:rPr lang="en-US" cap="none" dirty="0"/>
              <a:t>Md </a:t>
            </a:r>
            <a:r>
              <a:rPr lang="en-US" cap="none" dirty="0" err="1"/>
              <a:t>mukter</a:t>
            </a:r>
            <a:r>
              <a:rPr lang="en-US" cap="none" dirty="0"/>
              <a:t> Hossain</a:t>
            </a:r>
          </a:p>
          <a:p>
            <a:pPr algn="ctr"/>
            <a:r>
              <a:rPr lang="en-US" cap="none" dirty="0"/>
              <a:t>Lecturer</a:t>
            </a:r>
          </a:p>
          <a:p>
            <a:pPr algn="ctr"/>
            <a:r>
              <a:rPr lang="en-US" cap="none" dirty="0"/>
              <a:t>Bangladesh Army University of Science and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B4D01-3E11-BC56-B5BC-A1156D36DC09}"/>
              </a:ext>
            </a:extLst>
          </p:cNvPr>
          <p:cNvSpPr txBox="1"/>
          <p:nvPr/>
        </p:nvSpPr>
        <p:spPr>
          <a:xfrm>
            <a:off x="0" y="29855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Bangladesh Army University of Science and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303B8-6C0D-0EC7-442B-AEC892FE2660}"/>
              </a:ext>
            </a:extLst>
          </p:cNvPr>
          <p:cNvSpPr txBox="1"/>
          <p:nvPr/>
        </p:nvSpPr>
        <p:spPr>
          <a:xfrm>
            <a:off x="2691655" y="1206500"/>
            <a:ext cx="4775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Hall Management System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BD72B8-7ADF-1321-EA7A-8C563DBF9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10" y="1028631"/>
            <a:ext cx="2973239" cy="305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0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0A84-971E-3A9F-37CB-A9877453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44394"/>
          </a:xfrm>
        </p:spPr>
        <p:txBody>
          <a:bodyPr/>
          <a:lstStyle/>
          <a:p>
            <a:pPr algn="ctr"/>
            <a:r>
              <a:rPr lang="en-US" dirty="0"/>
              <a:t>Contact us form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05C442-C81D-8BFB-1946-F4B6EC79A5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5" y="1808179"/>
            <a:ext cx="8142820" cy="383296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05B859-E989-16E4-3E67-42F8E9FA0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656" y="2162907"/>
            <a:ext cx="2771336" cy="2606041"/>
          </a:xfrm>
        </p:spPr>
        <p:txBody>
          <a:bodyPr/>
          <a:lstStyle/>
          <a:p>
            <a:r>
              <a:rPr lang="en-US" dirty="0"/>
              <a:t>Contact option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Phone number 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5E366-8F4F-10C4-AADD-3B8D623D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3465C-0551-FB70-B1DA-BE3FD532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3" y="133352"/>
            <a:ext cx="9905998" cy="2019300"/>
          </a:xfrm>
        </p:spPr>
        <p:txBody>
          <a:bodyPr/>
          <a:lstStyle/>
          <a:p>
            <a:pPr algn="ctr"/>
            <a:r>
              <a:rPr lang="en-US" b="1" cap="none" dirty="0"/>
              <a:t>          Application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E1B35-2544-1241-D207-447E2778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523" y="2492600"/>
            <a:ext cx="3022600" cy="12338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Application Form</a:t>
            </a:r>
          </a:p>
          <a:p>
            <a:pPr marL="0" indent="0" algn="ctr">
              <a:buNone/>
            </a:pPr>
            <a:r>
              <a:rPr lang="en-US" sz="2000" b="1" dirty="0"/>
              <a:t>for New apply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896CA3-18A0-0168-4D72-BAE8EC3FE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68" y="1941134"/>
            <a:ext cx="7694611" cy="357066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2AADA-5826-A25E-B948-8D143C4E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6244F9-9B51-2E3A-857E-9ABDAB6B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0" y="0"/>
            <a:ext cx="4057121" cy="1079500"/>
          </a:xfrm>
        </p:spPr>
        <p:txBody>
          <a:bodyPr/>
          <a:lstStyle/>
          <a:p>
            <a:pPr algn="ctr"/>
            <a:r>
              <a:rPr lang="en-US" dirty="0"/>
              <a:t>Log-in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6CB1A-C579-EC3F-1881-2AE36FFF5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950071"/>
            <a:ext cx="7985611" cy="377065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CB92EB-AEF1-0F51-54EF-3E97E658E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963" y="2243016"/>
            <a:ext cx="3388211" cy="1803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Header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Admin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Student login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405DF0-822A-0FB5-E56F-3A372023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FB9A-DEB8-92D6-DD75-2BE014D0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240"/>
            <a:ext cx="12191999" cy="635000"/>
          </a:xfrm>
        </p:spPr>
        <p:txBody>
          <a:bodyPr>
            <a:normAutofit/>
          </a:bodyPr>
          <a:lstStyle/>
          <a:p>
            <a:pPr algn="ctr"/>
            <a:r>
              <a:rPr lang="en-US" sz="2800" b="1" cap="none" dirty="0"/>
              <a:t>Admin Log-In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B8034-652B-F383-16B9-1211EF267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87" y="1847923"/>
            <a:ext cx="7552123" cy="356044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6E8294-DC09-DF5D-DDF5-0820D405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7" y="2285999"/>
            <a:ext cx="3549121" cy="1828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Header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Password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EE021-7E95-BAE1-4EAA-AD7B50FE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98A4-E7DE-38FC-3A0D-724B2234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422"/>
            <a:ext cx="9905998" cy="1558478"/>
          </a:xfrm>
        </p:spPr>
        <p:txBody>
          <a:bodyPr/>
          <a:lstStyle/>
          <a:p>
            <a:pPr algn="ctr"/>
            <a:r>
              <a:rPr lang="en-US" dirty="0"/>
              <a:t>   Student log-in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19F6-E2D7-5FEB-905D-AE43F232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2184400"/>
            <a:ext cx="3252787" cy="24892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Header menu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Header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Student Id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Password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072E19-055E-C595-9583-61028F212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1817121"/>
            <a:ext cx="8240713" cy="3863401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62BA2-DB52-3B1A-37C8-D3C6162E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34CA5E6-C2E9-C972-994A-97BFC7E2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en-US" cap="none" dirty="0"/>
              <a:t>Admin Dashboard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41FB08-22CC-8B02-B41C-89747517A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901" y="2078679"/>
            <a:ext cx="2643188" cy="2921001"/>
          </a:xfrm>
        </p:spPr>
        <p:txBody>
          <a:bodyPr/>
          <a:lstStyle/>
          <a:p>
            <a:r>
              <a:rPr lang="en-US" dirty="0"/>
              <a:t>Application data</a:t>
            </a:r>
          </a:p>
          <a:p>
            <a:r>
              <a:rPr lang="en-US" dirty="0"/>
              <a:t>Hall data</a:t>
            </a:r>
          </a:p>
          <a:p>
            <a:r>
              <a:rPr lang="en-US" dirty="0"/>
              <a:t>Add hall data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logout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ED64D01-63F5-4E5B-CF9F-557C34E6E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9" y="1735979"/>
            <a:ext cx="8416246" cy="3890121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2B78575-6A4C-E421-B63A-1A56B81E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1A1A8C-9FF8-0DE5-8148-9AC79480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63600"/>
          </a:xfrm>
        </p:spPr>
        <p:txBody>
          <a:bodyPr/>
          <a:lstStyle/>
          <a:p>
            <a:pPr algn="ctr"/>
            <a:r>
              <a:rPr lang="en-US" cap="none" dirty="0"/>
              <a:t>Application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3341C9-5C5A-34C7-55A8-E23A63F1B7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5" y="2290790"/>
            <a:ext cx="5603751" cy="2590141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12DDFC-38F8-7995-220C-B8B6A63CC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88" y="1658302"/>
            <a:ext cx="6183347" cy="2885562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DC0385-112B-D8B7-AC94-4515BA2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16</a:t>
            </a:fld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2664CF5-A6D0-8090-1912-FCD9859711D6}"/>
              </a:ext>
            </a:extLst>
          </p:cNvPr>
          <p:cNvSpPr/>
          <p:nvPr/>
        </p:nvSpPr>
        <p:spPr>
          <a:xfrm rot="11468037">
            <a:off x="886005" y="3363729"/>
            <a:ext cx="780687" cy="1305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4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3C76-89E3-0FF2-E0A6-87F5839B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pPr algn="ctr"/>
            <a:r>
              <a:rPr lang="en-US" dirty="0"/>
              <a:t>Edit application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41127D-1DD8-4518-F0E5-637CB05D5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47" y="1153005"/>
            <a:ext cx="5605602" cy="265286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F40371-4A68-CDEE-D133-79E32105FB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117600"/>
            <a:ext cx="5308600" cy="248670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B79983-2D1E-B78F-8B93-6720E8F3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76940-040C-0D74-00EE-E15E27AA1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3" y="3792815"/>
            <a:ext cx="5328644" cy="24867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583E59F-10EB-8899-D284-C302555B87E7}"/>
              </a:ext>
            </a:extLst>
          </p:cNvPr>
          <p:cNvSpPr/>
          <p:nvPr/>
        </p:nvSpPr>
        <p:spPr>
          <a:xfrm rot="13321737">
            <a:off x="5110833" y="1801806"/>
            <a:ext cx="848060" cy="2188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528C96-5D8B-239F-E731-CBE05990B851}"/>
              </a:ext>
            </a:extLst>
          </p:cNvPr>
          <p:cNvSpPr/>
          <p:nvPr/>
        </p:nvSpPr>
        <p:spPr>
          <a:xfrm rot="10800000">
            <a:off x="9262312" y="1955019"/>
            <a:ext cx="1251700" cy="1341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A8C92BF-12D4-581D-384F-33AAB1A6E18E}"/>
              </a:ext>
            </a:extLst>
          </p:cNvPr>
          <p:cNvSpPr/>
          <p:nvPr/>
        </p:nvSpPr>
        <p:spPr>
          <a:xfrm rot="14311696">
            <a:off x="1758969" y="4890128"/>
            <a:ext cx="1491175" cy="1828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3C76-89E3-0FF2-E0A6-87F5839B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pPr algn="ctr"/>
            <a:r>
              <a:rPr lang="en-US" dirty="0"/>
              <a:t>Delete application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F40371-4A68-CDEE-D133-79E32105FB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8" y="1117428"/>
            <a:ext cx="5559927" cy="2604429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0CD78-F17D-3B2F-9DFB-62470997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CD3D1-1B52-63FC-6920-B3DA123B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33" y="3163691"/>
            <a:ext cx="6156889" cy="29021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447217E-1251-D639-E42D-1AB1C5249246}"/>
              </a:ext>
            </a:extLst>
          </p:cNvPr>
          <p:cNvSpPr/>
          <p:nvPr/>
        </p:nvSpPr>
        <p:spPr>
          <a:xfrm rot="20275763">
            <a:off x="4295440" y="2505743"/>
            <a:ext cx="1477107" cy="185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DDF8-95E0-B4B6-34B7-A43FAF8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5200"/>
          </a:xfrm>
        </p:spPr>
        <p:txBody>
          <a:bodyPr/>
          <a:lstStyle/>
          <a:p>
            <a:pPr algn="ctr"/>
            <a:r>
              <a:rPr lang="en-US" b="1" cap="none" dirty="0"/>
              <a:t>Add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67C421-08B8-38BA-2207-7C12115921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1" y="1078496"/>
            <a:ext cx="5565307" cy="2562237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66B54D-8144-A895-F127-41EF33A41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06" y="2116309"/>
            <a:ext cx="5565307" cy="2508949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9EF13-4819-6A4D-418C-BCF73026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A570D-CD9D-479E-9BE2-2D66E2028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3826188"/>
            <a:ext cx="5730193" cy="268891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A71077-B92B-14A5-19B2-C44F6269D363}"/>
              </a:ext>
            </a:extLst>
          </p:cNvPr>
          <p:cNvSpPr/>
          <p:nvPr/>
        </p:nvSpPr>
        <p:spPr>
          <a:xfrm rot="11084116">
            <a:off x="1069145" y="2518117"/>
            <a:ext cx="1181686" cy="1266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BEB052-619C-7467-54C7-DB4E84D07A5A}"/>
              </a:ext>
            </a:extLst>
          </p:cNvPr>
          <p:cNvSpPr/>
          <p:nvPr/>
        </p:nvSpPr>
        <p:spPr>
          <a:xfrm rot="3062984">
            <a:off x="6787702" y="3434287"/>
            <a:ext cx="1368440" cy="18780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55BB-4FD4-D4E6-E961-359C082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39" y="806939"/>
            <a:ext cx="9905998" cy="109220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80D9-CD20-D8E4-C4AF-827405E6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9139"/>
            <a:ext cx="9905998" cy="3892062"/>
          </a:xfrm>
        </p:spPr>
        <p:txBody>
          <a:bodyPr/>
          <a:lstStyle/>
          <a:p>
            <a:r>
              <a:rPr lang="en-US" dirty="0"/>
              <a:t>Hall management system is a web based application developed for managing various </a:t>
            </a:r>
            <a:r>
              <a:rPr lang="en-US" dirty="0" err="1"/>
              <a:t>activies</a:t>
            </a:r>
            <a:r>
              <a:rPr lang="en-US" dirty="0"/>
              <a:t> in hall.</a:t>
            </a:r>
          </a:p>
          <a:p>
            <a:r>
              <a:rPr lang="en-US" dirty="0"/>
              <a:t>It helps to know and manage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Student </a:t>
            </a:r>
            <a:r>
              <a:rPr lang="en-US" dirty="0" err="1"/>
              <a:t>detailes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Staff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Hall bill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4790-8319-65EB-BFE2-BA86273F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D399A-41F6-401D-EE6F-8F46FAFD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83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Hall data 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B2FA43-36C6-F10B-0CDB-0D16856FA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2" y="1444535"/>
            <a:ext cx="5859528" cy="270836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4B42CF-6414-7476-4B72-60CAB55329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87" y="2651035"/>
            <a:ext cx="5511244" cy="2578100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C46B48-B293-C396-4A3E-2E25E543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20</a:t>
            </a:fld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1F87EC-7196-DD59-5A7C-673BDBA835DE}"/>
              </a:ext>
            </a:extLst>
          </p:cNvPr>
          <p:cNvSpPr/>
          <p:nvPr/>
        </p:nvSpPr>
        <p:spPr>
          <a:xfrm rot="12814820">
            <a:off x="815705" y="2967964"/>
            <a:ext cx="1053727" cy="1850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985-5011-7CBC-2F1B-A2AD1542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65012" cy="1282700"/>
          </a:xfrm>
        </p:spPr>
        <p:txBody>
          <a:bodyPr/>
          <a:lstStyle/>
          <a:p>
            <a:pPr algn="ctr"/>
            <a:r>
              <a:rPr lang="en-US" dirty="0"/>
              <a:t>Update hall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3F37D1-ED98-5FBF-5000-07D9BB8647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4" y="1282700"/>
            <a:ext cx="5599113" cy="261920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3A565D-E8D0-6557-1C1F-E226F18B2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3087721"/>
            <a:ext cx="4876800" cy="2282757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86214-278F-48DA-67E4-52B2B34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21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731DC3F-88E2-5324-E445-A7654D1ABF87}"/>
              </a:ext>
            </a:extLst>
          </p:cNvPr>
          <p:cNvSpPr/>
          <p:nvPr/>
        </p:nvSpPr>
        <p:spPr>
          <a:xfrm rot="13474888">
            <a:off x="1430083" y="2291280"/>
            <a:ext cx="1624550" cy="141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11730D-F8DE-7A90-C48E-B8CFE6170981}"/>
              </a:ext>
            </a:extLst>
          </p:cNvPr>
          <p:cNvSpPr/>
          <p:nvPr/>
        </p:nvSpPr>
        <p:spPr>
          <a:xfrm rot="13309892" flipV="1">
            <a:off x="8428231" y="4260163"/>
            <a:ext cx="1786597" cy="1406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0013-7064-DDE1-9E5D-3E1C9FF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2300"/>
            <a:ext cx="12192000" cy="1219200"/>
          </a:xfrm>
        </p:spPr>
        <p:txBody>
          <a:bodyPr/>
          <a:lstStyle/>
          <a:p>
            <a:pPr algn="ctr"/>
            <a:r>
              <a:rPr lang="en-US" dirty="0"/>
              <a:t>Update hall data                 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3970F8-F9B8-8BC5-3C6D-575D229186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3" y="2252376"/>
            <a:ext cx="5877541" cy="27641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CC9D6E-A932-4F8E-BBE3-8926F368D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25" y="2865296"/>
            <a:ext cx="5890475" cy="276412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AEDD0-8423-08C8-EE4C-DDFEE7AC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22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4AA543B-0941-C04E-1854-5BF45674AE52}"/>
              </a:ext>
            </a:extLst>
          </p:cNvPr>
          <p:cNvSpPr/>
          <p:nvPr/>
        </p:nvSpPr>
        <p:spPr>
          <a:xfrm rot="10609529">
            <a:off x="3265313" y="2906132"/>
            <a:ext cx="1477108" cy="844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70A6FD-3AC6-5FBF-1A41-6F1FD4869972}"/>
              </a:ext>
            </a:extLst>
          </p:cNvPr>
          <p:cNvSpPr/>
          <p:nvPr/>
        </p:nvSpPr>
        <p:spPr>
          <a:xfrm rot="14647062">
            <a:off x="7233268" y="4357598"/>
            <a:ext cx="2138289" cy="118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5919-490D-D4D6-AAC8-DC7C0D43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98600"/>
          </a:xfrm>
        </p:spPr>
        <p:txBody>
          <a:bodyPr/>
          <a:lstStyle/>
          <a:p>
            <a:pPr algn="ctr"/>
            <a:r>
              <a:rPr lang="en-US" dirty="0"/>
              <a:t>message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339B5-2E8E-A840-3EA1-93D197DF7B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615741"/>
            <a:ext cx="5653983" cy="26133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20F3D-A363-2AA2-F6CD-290EB6B348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3084035"/>
            <a:ext cx="4876800" cy="229013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849EF-5BA5-55BD-E0CD-C3589D7A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23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043B96A-31BD-91D8-2BAE-821F2ED8B464}"/>
              </a:ext>
            </a:extLst>
          </p:cNvPr>
          <p:cNvSpPr/>
          <p:nvPr/>
        </p:nvSpPr>
        <p:spPr>
          <a:xfrm rot="10800000">
            <a:off x="849165" y="3334045"/>
            <a:ext cx="1865899" cy="94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4E5685-6DE7-3A70-2B81-EE085A41BAEB}"/>
              </a:ext>
            </a:extLst>
          </p:cNvPr>
          <p:cNvSpPr/>
          <p:nvPr/>
        </p:nvSpPr>
        <p:spPr>
          <a:xfrm rot="17222314" flipV="1">
            <a:off x="9923742" y="4224758"/>
            <a:ext cx="779267" cy="7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0B2-C347-A8D0-B879-95C871CF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03100" cy="1079500"/>
          </a:xfrm>
        </p:spPr>
        <p:txBody>
          <a:bodyPr/>
          <a:lstStyle/>
          <a:p>
            <a:pPr algn="ctr"/>
            <a:r>
              <a:rPr lang="en-US" dirty="0"/>
              <a:t>Student Dashboard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B0DCD7-A8BC-C009-CDAA-11447AC715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24872"/>
            <a:ext cx="5589587" cy="262050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8C3FF2-4952-E3F9-B689-330574C8A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3084873"/>
            <a:ext cx="4876800" cy="2288454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583A582-32E0-3B03-8F0D-41D5B678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CD196-8850-630D-06D9-6639B659A48B}"/>
              </a:ext>
            </a:extLst>
          </p:cNvPr>
          <p:cNvSpPr txBox="1"/>
          <p:nvPr/>
        </p:nvSpPr>
        <p:spPr>
          <a:xfrm>
            <a:off x="2108200" y="4581248"/>
            <a:ext cx="2806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5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5C73E-F06D-B8A3-9EB0-0BE2DCF2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37F268-E2CF-25C3-1344-A19BFA256BB8}"/>
              </a:ext>
            </a:extLst>
          </p:cNvPr>
          <p:cNvSpPr/>
          <p:nvPr/>
        </p:nvSpPr>
        <p:spPr>
          <a:xfrm>
            <a:off x="2982351" y="2025748"/>
            <a:ext cx="6063175" cy="180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366102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E7F7-20F2-33A0-8FA2-908D0034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687"/>
            <a:ext cx="12191999" cy="1012875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523A-D06B-EFF8-8D12-CFF82373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3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B8D3F7-9C80-41BF-DD06-EE49201CAD0A}"/>
              </a:ext>
            </a:extLst>
          </p:cNvPr>
          <p:cNvSpPr/>
          <p:nvPr/>
        </p:nvSpPr>
        <p:spPr>
          <a:xfrm>
            <a:off x="717452" y="3207434"/>
            <a:ext cx="562708" cy="534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0BC476-E68D-024C-D851-C04E12FBFF1A}"/>
              </a:ext>
            </a:extLst>
          </p:cNvPr>
          <p:cNvCxnSpPr>
            <a:endCxn id="11" idx="4"/>
          </p:cNvCxnSpPr>
          <p:nvPr/>
        </p:nvCxnSpPr>
        <p:spPr>
          <a:xfrm flipV="1">
            <a:off x="998806" y="3742006"/>
            <a:ext cx="0" cy="46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7BB-BB3C-4DDB-4B75-7F058E1427BE}"/>
              </a:ext>
            </a:extLst>
          </p:cNvPr>
          <p:cNvCxnSpPr/>
          <p:nvPr/>
        </p:nvCxnSpPr>
        <p:spPr>
          <a:xfrm flipV="1">
            <a:off x="717452" y="4206240"/>
            <a:ext cx="281354" cy="39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C0B12C-7A07-E3FF-3B22-A671F8DE887B}"/>
              </a:ext>
            </a:extLst>
          </p:cNvPr>
          <p:cNvCxnSpPr/>
          <p:nvPr/>
        </p:nvCxnSpPr>
        <p:spPr>
          <a:xfrm>
            <a:off x="998805" y="4206240"/>
            <a:ext cx="281355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8F2D96-310D-F065-B019-7F4931A41AAC}"/>
              </a:ext>
            </a:extLst>
          </p:cNvPr>
          <p:cNvCxnSpPr/>
          <p:nvPr/>
        </p:nvCxnSpPr>
        <p:spPr>
          <a:xfrm>
            <a:off x="717452" y="3953022"/>
            <a:ext cx="562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398F64-9B9A-1B08-21B6-EA52443B9EE1}"/>
              </a:ext>
            </a:extLst>
          </p:cNvPr>
          <p:cNvSpPr/>
          <p:nvPr/>
        </p:nvSpPr>
        <p:spPr>
          <a:xfrm>
            <a:off x="1477108" y="3868615"/>
            <a:ext cx="562708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57F11F6F-55AF-618F-9C49-10E77FAD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67238"/>
              </p:ext>
            </p:extLst>
          </p:nvPr>
        </p:nvGraphicFramePr>
        <p:xfrm>
          <a:off x="2236764" y="3207434"/>
          <a:ext cx="1364563" cy="87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63">
                  <a:extLst>
                    <a:ext uri="{9D8B030D-6E8A-4147-A177-3AD203B41FA5}">
                      <a16:colId xmlns:a16="http://schemas.microsoft.com/office/drawing/2014/main" val="3357804198"/>
                    </a:ext>
                  </a:extLst>
                </a:gridCol>
              </a:tblGrid>
              <a:tr h="8721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8746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F493425A-A5A5-5ACD-0672-19A7BD39054E}"/>
              </a:ext>
            </a:extLst>
          </p:cNvPr>
          <p:cNvSpPr/>
          <p:nvPr/>
        </p:nvSpPr>
        <p:spPr>
          <a:xfrm>
            <a:off x="3742006" y="3840478"/>
            <a:ext cx="506437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699FA21A-8636-5AF7-A682-176D89BE4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20487"/>
              </p:ext>
            </p:extLst>
          </p:nvPr>
        </p:nvGraphicFramePr>
        <p:xfrm>
          <a:off x="4375051" y="2045518"/>
          <a:ext cx="2546254" cy="364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254">
                  <a:extLst>
                    <a:ext uri="{9D8B030D-6E8A-4147-A177-3AD203B41FA5}">
                      <a16:colId xmlns:a16="http://schemas.microsoft.com/office/drawing/2014/main" val="1781234412"/>
                    </a:ext>
                  </a:extLst>
                </a:gridCol>
              </a:tblGrid>
              <a:tr h="3646194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endParaRPr lang="en-US" dirty="0"/>
                    </a:p>
                    <a:p>
                      <a:r>
                        <a:rPr lang="en-US"/>
                        <a:t>      Email/id : 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password: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01418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78472365-840A-D590-D7EF-4C04EA2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55731"/>
              </p:ext>
            </p:extLst>
          </p:nvPr>
        </p:nvGraphicFramePr>
        <p:xfrm>
          <a:off x="4865857" y="3024554"/>
          <a:ext cx="15646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641">
                  <a:extLst>
                    <a:ext uri="{9D8B030D-6E8A-4147-A177-3AD203B41FA5}">
                      <a16:colId xmlns:a16="http://schemas.microsoft.com/office/drawing/2014/main" val="3511424051"/>
                    </a:ext>
                  </a:extLst>
                </a:gridCol>
              </a:tblGrid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00156"/>
                  </a:ext>
                </a:extLst>
              </a:tr>
            </a:tbl>
          </a:graphicData>
        </a:graphic>
      </p:graphicFrame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60B2F66-DB34-9F4B-DA06-4F4F853A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12052"/>
              </p:ext>
            </p:extLst>
          </p:nvPr>
        </p:nvGraphicFramePr>
        <p:xfrm>
          <a:off x="4853355" y="4149969"/>
          <a:ext cx="15255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566">
                  <a:extLst>
                    <a:ext uri="{9D8B030D-6E8A-4147-A177-3AD203B41FA5}">
                      <a16:colId xmlns:a16="http://schemas.microsoft.com/office/drawing/2014/main" val="3999237789"/>
                    </a:ext>
                  </a:extLst>
                </a:gridCol>
              </a:tblGrid>
              <a:tr h="29320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11468"/>
                  </a:ext>
                </a:extLst>
              </a:tr>
            </a:tbl>
          </a:graphicData>
        </a:graphic>
      </p:graphicFrame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1A589F20-E47E-6B2E-8B01-61F77AC9A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30343"/>
              </p:ext>
            </p:extLst>
          </p:nvPr>
        </p:nvGraphicFramePr>
        <p:xfrm>
          <a:off x="4892430" y="4968109"/>
          <a:ext cx="1203569" cy="39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69">
                  <a:extLst>
                    <a:ext uri="{9D8B030D-6E8A-4147-A177-3AD203B41FA5}">
                      <a16:colId xmlns:a16="http://schemas.microsoft.com/office/drawing/2014/main" val="2214433433"/>
                    </a:ext>
                  </a:extLst>
                </a:gridCol>
              </a:tblGrid>
              <a:tr h="391682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43551"/>
                  </a:ext>
                </a:extLst>
              </a:tr>
            </a:tbl>
          </a:graphicData>
        </a:graphic>
      </p:graphicFrame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E5D5E6-E2CE-E2F5-B0B7-8F922265BCF7}"/>
              </a:ext>
            </a:extLst>
          </p:cNvPr>
          <p:cNvSpPr/>
          <p:nvPr/>
        </p:nvSpPr>
        <p:spPr>
          <a:xfrm>
            <a:off x="7061982" y="3868615"/>
            <a:ext cx="562706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BB9D1947-C1C9-8E2D-585C-E797C553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63438"/>
              </p:ext>
            </p:extLst>
          </p:nvPr>
        </p:nvGraphicFramePr>
        <p:xfrm>
          <a:off x="7906042" y="1352937"/>
          <a:ext cx="3404383" cy="434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383">
                  <a:extLst>
                    <a:ext uri="{9D8B030D-6E8A-4147-A177-3AD203B41FA5}">
                      <a16:colId xmlns:a16="http://schemas.microsoft.com/office/drawing/2014/main" val="1433547458"/>
                    </a:ext>
                  </a:extLst>
                </a:gridCol>
              </a:tblGrid>
              <a:tr h="434447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Dashboard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59114"/>
                  </a:ext>
                </a:extLst>
              </a:tr>
            </a:tbl>
          </a:graphicData>
        </a:graphic>
      </p:graphicFrame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E5B138E-7190-B09D-A6C5-258ED296A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92335"/>
              </p:ext>
            </p:extLst>
          </p:nvPr>
        </p:nvGraphicFramePr>
        <p:xfrm>
          <a:off x="8122985" y="2257864"/>
          <a:ext cx="2942193" cy="527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31">
                  <a:extLst>
                    <a:ext uri="{9D8B030D-6E8A-4147-A177-3AD203B41FA5}">
                      <a16:colId xmlns:a16="http://schemas.microsoft.com/office/drawing/2014/main" val="4252520316"/>
                    </a:ext>
                  </a:extLst>
                </a:gridCol>
                <a:gridCol w="980731">
                  <a:extLst>
                    <a:ext uri="{9D8B030D-6E8A-4147-A177-3AD203B41FA5}">
                      <a16:colId xmlns:a16="http://schemas.microsoft.com/office/drawing/2014/main" val="617792582"/>
                    </a:ext>
                  </a:extLst>
                </a:gridCol>
                <a:gridCol w="980731">
                  <a:extLst>
                    <a:ext uri="{9D8B030D-6E8A-4147-A177-3AD203B41FA5}">
                      <a16:colId xmlns:a16="http://schemas.microsoft.com/office/drawing/2014/main" val="3094940723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78084"/>
                  </a:ext>
                </a:extLst>
              </a:tr>
            </a:tbl>
          </a:graphicData>
        </a:graphic>
      </p:graphicFrame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3F994CEA-D8CD-4337-DDBE-92FB7ACC6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64278"/>
              </p:ext>
            </p:extLst>
          </p:nvPr>
        </p:nvGraphicFramePr>
        <p:xfrm>
          <a:off x="8122985" y="3131550"/>
          <a:ext cx="294219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192">
                  <a:extLst>
                    <a:ext uri="{9D8B030D-6E8A-4147-A177-3AD203B41FA5}">
                      <a16:colId xmlns:a16="http://schemas.microsoft.com/office/drawing/2014/main" val="880104355"/>
                    </a:ext>
                  </a:extLst>
                </a:gridCol>
              </a:tblGrid>
              <a:tr h="21101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sz="1600" dirty="0"/>
                        <a:t>Welcome to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47657"/>
                  </a:ext>
                </a:extLst>
              </a:tr>
            </a:tbl>
          </a:graphicData>
        </a:graphic>
      </p:graphicFrame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6C3A7731-296B-8071-0C08-262A71CA0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1096"/>
              </p:ext>
            </p:extLst>
          </p:nvPr>
        </p:nvGraphicFramePr>
        <p:xfrm>
          <a:off x="448602" y="5318918"/>
          <a:ext cx="1028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506">
                  <a:extLst>
                    <a:ext uri="{9D8B030D-6E8A-4147-A177-3AD203B41FA5}">
                      <a16:colId xmlns:a16="http://schemas.microsoft.com/office/drawing/2014/main" val="3625641526"/>
                    </a:ext>
                  </a:extLst>
                </a:gridCol>
              </a:tblGrid>
              <a:tr h="211016">
                <a:tc>
                  <a:txBody>
                    <a:bodyPr/>
                    <a:lstStyle/>
                    <a:p>
                      <a:r>
                        <a:rPr lang="en-US" dirty="0"/>
                        <a:t>  User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11078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7DA302BD-5A74-8FE3-9155-EFFC2689F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32148"/>
              </p:ext>
            </p:extLst>
          </p:nvPr>
        </p:nvGraphicFramePr>
        <p:xfrm>
          <a:off x="2186744" y="5318918"/>
          <a:ext cx="138957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573">
                  <a:extLst>
                    <a:ext uri="{9D8B030D-6E8A-4147-A177-3AD203B41FA5}">
                      <a16:colId xmlns:a16="http://schemas.microsoft.com/office/drawing/2014/main" val="26409869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 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1638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E9777C74-DA05-1B79-3D18-DCC4CDB909FF}"/>
              </a:ext>
            </a:extLst>
          </p:cNvPr>
          <p:cNvSpPr/>
          <p:nvPr/>
        </p:nvSpPr>
        <p:spPr>
          <a:xfrm>
            <a:off x="2211753" y="4210421"/>
            <a:ext cx="1389573" cy="19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51B331-E870-21D1-2C85-1313BFA6BC98}"/>
              </a:ext>
            </a:extLst>
          </p:cNvPr>
          <p:cNvSpPr/>
          <p:nvPr/>
        </p:nvSpPr>
        <p:spPr>
          <a:xfrm>
            <a:off x="4375051" y="6091311"/>
            <a:ext cx="2546254" cy="36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7EFCFC-6E89-2EAD-46F4-FCAAE0D52DBB}"/>
              </a:ext>
            </a:extLst>
          </p:cNvPr>
          <p:cNvSpPr/>
          <p:nvPr/>
        </p:nvSpPr>
        <p:spPr>
          <a:xfrm>
            <a:off x="7906042" y="6098343"/>
            <a:ext cx="3404383" cy="35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panel</a:t>
            </a:r>
          </a:p>
        </p:txBody>
      </p:sp>
    </p:spTree>
    <p:extLst>
      <p:ext uri="{BB962C8B-B14F-4D97-AF65-F5344CB8AC3E}">
        <p14:creationId xmlns:p14="http://schemas.microsoft.com/office/powerpoint/2010/main" val="199414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26F3-54BD-E5D0-92F9-E205416A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213"/>
            <a:ext cx="12192000" cy="911016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34C9-571E-73CD-6B06-8D3257F9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112404"/>
            <a:ext cx="3413761" cy="2618128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Front-End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Bootstrap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JavaScript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C81D2-D694-A7CF-7EC4-9DF6E7C8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6EB9-D3FD-DFDA-9BDD-505909349D6A}"/>
              </a:ext>
            </a:extLst>
          </p:cNvPr>
          <p:cNvSpPr txBox="1"/>
          <p:nvPr/>
        </p:nvSpPr>
        <p:spPr>
          <a:xfrm>
            <a:off x="6388100" y="2112404"/>
            <a:ext cx="2921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Backend</a:t>
            </a:r>
          </a:p>
          <a:p>
            <a:endParaRPr lang="en-US" sz="2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PHP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My SQL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39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2C74-3288-1C24-0347-7206A4A6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37956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814-476A-6FC9-EE22-CE22B74A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29043"/>
            <a:ext cx="9905998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maintain and manage hostel information easily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avoid the complexity and to reduce time in 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715B0-726D-491A-66E2-7362D8F3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404C-9ACE-53CC-B884-97AE160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8295"/>
          </a:xfrm>
        </p:spPr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8715-8B19-2A91-3C73-789A7F34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352909-F683-EB30-A6C9-60CA34956F71}"/>
              </a:ext>
            </a:extLst>
          </p:cNvPr>
          <p:cNvSpPr/>
          <p:nvPr/>
        </p:nvSpPr>
        <p:spPr>
          <a:xfrm>
            <a:off x="1266092" y="3151163"/>
            <a:ext cx="562708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FDF766-4C76-3605-666A-B0873ADB6CFB}"/>
              </a:ext>
            </a:extLst>
          </p:cNvPr>
          <p:cNvCxnSpPr>
            <a:stCxn id="8" idx="4"/>
          </p:cNvCxnSpPr>
          <p:nvPr/>
        </p:nvCxnSpPr>
        <p:spPr>
          <a:xfrm flipH="1">
            <a:off x="1533378" y="3727938"/>
            <a:ext cx="14068" cy="42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640D98-74F5-0161-FD78-E0A4F17927B1}"/>
              </a:ext>
            </a:extLst>
          </p:cNvPr>
          <p:cNvCxnSpPr>
            <a:cxnSpLocks/>
          </p:cNvCxnSpPr>
          <p:nvPr/>
        </p:nvCxnSpPr>
        <p:spPr>
          <a:xfrm flipH="1">
            <a:off x="1266092" y="4192172"/>
            <a:ext cx="239151" cy="23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DCC1A8-1CF9-0D1D-ACD0-73C8149051A1}"/>
              </a:ext>
            </a:extLst>
          </p:cNvPr>
          <p:cNvCxnSpPr/>
          <p:nvPr/>
        </p:nvCxnSpPr>
        <p:spPr>
          <a:xfrm>
            <a:off x="1505243" y="4192172"/>
            <a:ext cx="225083" cy="23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F4CAF4-6F9B-D618-B2E5-3B797D5A0598}"/>
              </a:ext>
            </a:extLst>
          </p:cNvPr>
          <p:cNvCxnSpPr/>
          <p:nvPr/>
        </p:nvCxnSpPr>
        <p:spPr>
          <a:xfrm>
            <a:off x="1266092" y="3910818"/>
            <a:ext cx="464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55B9561-5580-26E1-8E8B-9B2025E79262}"/>
              </a:ext>
            </a:extLst>
          </p:cNvPr>
          <p:cNvSpPr/>
          <p:nvPr/>
        </p:nvSpPr>
        <p:spPr>
          <a:xfrm>
            <a:off x="3582571" y="1983544"/>
            <a:ext cx="2968283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details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DD5C4C-249F-1A1E-98FC-DD39C89E0B11}"/>
              </a:ext>
            </a:extLst>
          </p:cNvPr>
          <p:cNvSpPr/>
          <p:nvPr/>
        </p:nvSpPr>
        <p:spPr>
          <a:xfrm>
            <a:off x="3573192" y="2947181"/>
            <a:ext cx="2968283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 info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5F117D-CC02-B5D2-E5E6-5F86CBFBEA5B}"/>
              </a:ext>
            </a:extLst>
          </p:cNvPr>
          <p:cNvSpPr/>
          <p:nvPr/>
        </p:nvSpPr>
        <p:spPr>
          <a:xfrm>
            <a:off x="3573193" y="3910818"/>
            <a:ext cx="2968283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57B527-14E8-7A42-229D-DAEAE1C0C449}"/>
              </a:ext>
            </a:extLst>
          </p:cNvPr>
          <p:cNvSpPr/>
          <p:nvPr/>
        </p:nvSpPr>
        <p:spPr>
          <a:xfrm>
            <a:off x="3573192" y="4867422"/>
            <a:ext cx="2968283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Details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40FAA9-82DA-BC95-60B2-15DCE128FD2C}"/>
              </a:ext>
            </a:extLst>
          </p:cNvPr>
          <p:cNvCxnSpPr/>
          <p:nvPr/>
        </p:nvCxnSpPr>
        <p:spPr>
          <a:xfrm flipV="1">
            <a:off x="2110154" y="2447778"/>
            <a:ext cx="1463038" cy="9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62E51F-FD43-8E54-A374-9BE3DAE7A0CB}"/>
              </a:ext>
            </a:extLst>
          </p:cNvPr>
          <p:cNvCxnSpPr/>
          <p:nvPr/>
        </p:nvCxnSpPr>
        <p:spPr>
          <a:xfrm flipV="1">
            <a:off x="2110154" y="3277772"/>
            <a:ext cx="1463038" cy="2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D9FA2-968A-2AE3-0146-B4598908FB0D}"/>
              </a:ext>
            </a:extLst>
          </p:cNvPr>
          <p:cNvCxnSpPr>
            <a:cxnSpLocks/>
          </p:cNvCxnSpPr>
          <p:nvPr/>
        </p:nvCxnSpPr>
        <p:spPr>
          <a:xfrm>
            <a:off x="2110154" y="3727938"/>
            <a:ext cx="1280159" cy="31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69EFFC-3DEE-3CC3-CD44-4946F5991D45}"/>
              </a:ext>
            </a:extLst>
          </p:cNvPr>
          <p:cNvCxnSpPr>
            <a:cxnSpLocks/>
          </p:cNvCxnSpPr>
          <p:nvPr/>
        </p:nvCxnSpPr>
        <p:spPr>
          <a:xfrm>
            <a:off x="2110154" y="3858063"/>
            <a:ext cx="1448970" cy="109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AF793FC-E01E-2B7C-F2F8-B0615D2D3560}"/>
              </a:ext>
            </a:extLst>
          </p:cNvPr>
          <p:cNvSpPr/>
          <p:nvPr/>
        </p:nvSpPr>
        <p:spPr>
          <a:xfrm>
            <a:off x="8445304" y="2039815"/>
            <a:ext cx="1908517" cy="306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A2F2FC-34E8-FC13-FA64-4CDF2C69854F}"/>
              </a:ext>
            </a:extLst>
          </p:cNvPr>
          <p:cNvCxnSpPr/>
          <p:nvPr/>
        </p:nvCxnSpPr>
        <p:spPr>
          <a:xfrm>
            <a:off x="6682154" y="2229728"/>
            <a:ext cx="1659988" cy="104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7632A8-FBD9-4386-1711-9FB1F2B84796}"/>
              </a:ext>
            </a:extLst>
          </p:cNvPr>
          <p:cNvCxnSpPr/>
          <p:nvPr/>
        </p:nvCxnSpPr>
        <p:spPr>
          <a:xfrm>
            <a:off x="6682154" y="3277772"/>
            <a:ext cx="1659988" cy="14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900654-0F8B-6E0F-6516-1633B1EEF9FC}"/>
              </a:ext>
            </a:extLst>
          </p:cNvPr>
          <p:cNvCxnSpPr/>
          <p:nvPr/>
        </p:nvCxnSpPr>
        <p:spPr>
          <a:xfrm flipV="1">
            <a:off x="6682154" y="3573193"/>
            <a:ext cx="1659988" cy="61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4D9CAC-3996-C8E8-99F5-DDBE9559A544}"/>
              </a:ext>
            </a:extLst>
          </p:cNvPr>
          <p:cNvCxnSpPr/>
          <p:nvPr/>
        </p:nvCxnSpPr>
        <p:spPr>
          <a:xfrm flipV="1">
            <a:off x="6682154" y="3858063"/>
            <a:ext cx="1659988" cy="124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69D19C6-F3DD-E86E-04AB-8B44748E342A}"/>
              </a:ext>
            </a:extLst>
          </p:cNvPr>
          <p:cNvSpPr/>
          <p:nvPr/>
        </p:nvSpPr>
        <p:spPr>
          <a:xfrm>
            <a:off x="985909" y="4937757"/>
            <a:ext cx="1090246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32036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F897-F189-4C26-DE48-57B26CA1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368300"/>
            <a:ext cx="11201400" cy="5207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78687-FFA1-0FE4-4D66-9DC23AD08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9" y="1723096"/>
            <a:ext cx="7670801" cy="36562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252387-C3C1-0C64-9DD1-4B3D662A8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1386" y="2705100"/>
            <a:ext cx="3549121" cy="32639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Contents</a:t>
            </a:r>
          </a:p>
          <a:p>
            <a:pPr algn="ctr"/>
            <a:endParaRPr lang="en-US" sz="2000" dirty="0"/>
          </a:p>
          <a:p>
            <a:r>
              <a:rPr lang="en-US" dirty="0"/>
              <a:t>Header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Hall officials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Contact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Application Button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D3D3F87-AA7F-1ACB-6B5F-70886819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4688-5A86-27ED-D1BE-0EB700FB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431800"/>
            <a:ext cx="9905998" cy="990600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Hall Official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276E5-D530-BFF6-8A9A-EC6F39A16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40" y="2090737"/>
            <a:ext cx="7528260" cy="31242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0F422-9D7D-6A27-F184-6EE28AA2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F9383-171F-CA63-6387-F882F886B4FF}"/>
              </a:ext>
            </a:extLst>
          </p:cNvPr>
          <p:cNvSpPr txBox="1"/>
          <p:nvPr/>
        </p:nvSpPr>
        <p:spPr>
          <a:xfrm>
            <a:off x="685800" y="3105834"/>
            <a:ext cx="292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Provost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Assistant provost</a:t>
            </a:r>
          </a:p>
        </p:txBody>
      </p:sp>
    </p:spTree>
    <p:extLst>
      <p:ext uri="{BB962C8B-B14F-4D97-AF65-F5344CB8AC3E}">
        <p14:creationId xmlns:p14="http://schemas.microsoft.com/office/powerpoint/2010/main" val="135432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165C-D98A-4049-8584-1FFB0B81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0"/>
            <a:ext cx="9905998" cy="736600"/>
          </a:xfrm>
        </p:spPr>
        <p:txBody>
          <a:bodyPr>
            <a:normAutofit fontScale="90000"/>
          </a:bodyPr>
          <a:lstStyle/>
          <a:p>
            <a:pPr algn="ctr"/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Map Area</a:t>
            </a:r>
            <a:br>
              <a:rPr lang="en-US" cap="none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56145-84EF-A5AC-F1C4-519786525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48" y="2266950"/>
            <a:ext cx="9207541" cy="2324100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0A043-DAAB-0655-20DA-9BE74EDC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1F0-8B1F-4D0E-A232-354EB2E9F44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2724-90E2-4151-5AFE-B250A17AA29E}"/>
              </a:ext>
            </a:extLst>
          </p:cNvPr>
          <p:cNvSpPr txBox="1"/>
          <p:nvPr/>
        </p:nvSpPr>
        <p:spPr>
          <a:xfrm>
            <a:off x="354348" y="2991366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Hall location</a:t>
            </a:r>
          </a:p>
        </p:txBody>
      </p:sp>
    </p:spTree>
    <p:extLst>
      <p:ext uri="{BB962C8B-B14F-4D97-AF65-F5344CB8AC3E}">
        <p14:creationId xmlns:p14="http://schemas.microsoft.com/office/powerpoint/2010/main" val="29133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461</TotalTime>
  <Words>281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</vt:lpstr>
      <vt:lpstr>Calibri</vt:lpstr>
      <vt:lpstr>Century Gothic</vt:lpstr>
      <vt:lpstr>Courier New</vt:lpstr>
      <vt:lpstr>Wingdings</vt:lpstr>
      <vt:lpstr>Mesh</vt:lpstr>
      <vt:lpstr> </vt:lpstr>
      <vt:lpstr>Introduction</vt:lpstr>
      <vt:lpstr>overview</vt:lpstr>
      <vt:lpstr>Tools</vt:lpstr>
      <vt:lpstr>Objectives</vt:lpstr>
      <vt:lpstr>System design</vt:lpstr>
      <vt:lpstr>Home page</vt:lpstr>
      <vt:lpstr>Hall Official Area</vt:lpstr>
      <vt:lpstr>  Map Area </vt:lpstr>
      <vt:lpstr>Contact us form</vt:lpstr>
      <vt:lpstr>          Application Form</vt:lpstr>
      <vt:lpstr>Log-in</vt:lpstr>
      <vt:lpstr>Admin Log-In</vt:lpstr>
      <vt:lpstr>   Student log-in</vt:lpstr>
      <vt:lpstr>Admin Dashboard</vt:lpstr>
      <vt:lpstr>Application Data</vt:lpstr>
      <vt:lpstr>Edit application data</vt:lpstr>
      <vt:lpstr>Delete application data</vt:lpstr>
      <vt:lpstr>Add Data</vt:lpstr>
      <vt:lpstr>Hall data   </vt:lpstr>
      <vt:lpstr>Update hall data</vt:lpstr>
      <vt:lpstr>Update hall data                                   </vt:lpstr>
      <vt:lpstr>message</vt:lpstr>
      <vt:lpstr>Student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Bangladesh  army university of science and technology  Hall management system</dc:title>
  <dc:creator>yeamin islam sakib</dc:creator>
  <cp:lastModifiedBy>yeamin islam sakib</cp:lastModifiedBy>
  <cp:revision>27</cp:revision>
  <dcterms:created xsi:type="dcterms:W3CDTF">2022-05-28T05:06:17Z</dcterms:created>
  <dcterms:modified xsi:type="dcterms:W3CDTF">2022-05-29T02:09:22Z</dcterms:modified>
</cp:coreProperties>
</file>