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84" r:id="rId7"/>
    <p:sldId id="312" r:id="rId8"/>
    <p:sldId id="313" r:id="rId9"/>
    <p:sldId id="314" r:id="rId10"/>
    <p:sldId id="271" r:id="rId11"/>
    <p:sldId id="328" r:id="rId12"/>
    <p:sldId id="329" r:id="rId13"/>
    <p:sldId id="330" r:id="rId14"/>
    <p:sldId id="343" r:id="rId15"/>
    <p:sldId id="342" r:id="rId16"/>
    <p:sldId id="358" r:id="rId17"/>
    <p:sldId id="261" r:id="rId18"/>
    <p:sldId id="262" r:id="rId19"/>
    <p:sldId id="263" r:id="rId20"/>
    <p:sldId id="267" r:id="rId21"/>
    <p:sldId id="273" r:id="rId22"/>
    <p:sldId id="34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f6920e-de45-46f4-9543-417ff81658d0}">
          <p14:sldIdLst>
            <p14:sldId id="256"/>
            <p14:sldId id="257"/>
            <p14:sldId id="259"/>
            <p14:sldId id="284"/>
            <p14:sldId id="312"/>
            <p14:sldId id="313"/>
            <p14:sldId id="314"/>
            <p14:sldId id="271"/>
            <p14:sldId id="328"/>
            <p14:sldId id="329"/>
          </p14:sldIdLst>
        </p14:section>
        <p14:section name="Untitled Section" id="{2026c6cc-4f4a-4909-beaa-fb0715dfab1f}">
          <p14:sldIdLst>
            <p14:sldId id="330"/>
            <p14:sldId id="343"/>
            <p14:sldId id="342"/>
            <p14:sldId id="358"/>
            <p14:sldId id="261"/>
            <p14:sldId id="262"/>
            <p14:sldId id="263"/>
            <p14:sldId id="273"/>
            <p14:sldId id="344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62885"/>
            <a:ext cx="12283440" cy="10147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Banagladesh Army University Of Science And Technolog</a:t>
            </a:r>
            <a:r>
              <a:rPr lang="en-US" dirty="0"/>
              <a:t>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9220" y="3777615"/>
            <a:ext cx="5732780" cy="2402840"/>
          </a:xfrm>
        </p:spPr>
        <p:txBody>
          <a:bodyPr/>
          <a:lstStyle/>
          <a:p>
            <a:pPr marL="457200" lvl="1" indent="0" algn="l">
              <a:buNone/>
            </a:pPr>
            <a:endParaRPr 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1" indent="0" algn="l">
              <a:buNone/>
            </a:pP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Supervisor : Md. Mahadi Hasan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 algn="l">
              <a:buNone/>
            </a:pP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Lecturer 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 algn="l">
              <a:buNone/>
            </a:pP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Bangladesh Army University Of Science And Technology</a:t>
            </a: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(BAUST)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4915" y="18415"/>
            <a:ext cx="2632075" cy="27038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184400" y="443420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/>
        </p:nvSpPr>
        <p:spPr>
          <a:xfrm>
            <a:off x="392430" y="3441700"/>
            <a:ext cx="5241925" cy="264731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1"/>
                </a:solidFill>
              </a:rPr>
              <a:t>Group Members: 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Mushrat Binte Alam Mithy(200201006) 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MD. Yeamin Islam Sakib(200201015)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Home page </a:t>
            </a:r>
            <a:endParaRPr lang="en-US"/>
          </a:p>
        </p:txBody>
      </p:sp>
      <p:pic>
        <p:nvPicPr>
          <p:cNvPr id="4" name="Content Placeholder 3" descr="Screenshot 2023-03-19 16085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2515" y="1600200"/>
            <a:ext cx="10046335" cy="45262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785360" y="6308725"/>
            <a:ext cx="213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Figure: Home page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About us page </a:t>
            </a:r>
            <a:endParaRPr lang="en-US"/>
          </a:p>
        </p:txBody>
      </p:sp>
      <p:pic>
        <p:nvPicPr>
          <p:cNvPr id="4" name="Content Placeholder 3" descr="Screenshot 2023-03-19 16090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5375" y="1600200"/>
            <a:ext cx="9999980" cy="45262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785360" y="6308725"/>
            <a:ext cx="2418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Figure: About us page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Game section</a:t>
            </a:r>
            <a:endParaRPr lang="en-US"/>
          </a:p>
        </p:txBody>
      </p:sp>
      <p:pic>
        <p:nvPicPr>
          <p:cNvPr id="4" name="Content Placeholder 3" descr="Screenshot 2023-03-19 16092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6010" y="1417955"/>
            <a:ext cx="9999980" cy="45262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785360" y="6135370"/>
            <a:ext cx="236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Figure: Game section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Contact us page</a:t>
            </a:r>
            <a:endParaRPr lang="en-US"/>
          </a:p>
        </p:txBody>
      </p:sp>
      <p:pic>
        <p:nvPicPr>
          <p:cNvPr id="4" name="Content Placeholder 3" descr="Screenshot 2023-03-19 1845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4915" y="1326515"/>
            <a:ext cx="9742170" cy="47491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919345" y="6342380"/>
            <a:ext cx="2637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Figure: Contact us page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Snake game Page</a:t>
            </a:r>
            <a:endParaRPr lang="en-US"/>
          </a:p>
        </p:txBody>
      </p:sp>
      <p:pic>
        <p:nvPicPr>
          <p:cNvPr id="4" name="Content Placeholder 3" descr="photo_2023-03-20_11-15-5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0890" y="1797050"/>
            <a:ext cx="8128000" cy="33096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Snake Game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lnSpc>
                <a:spcPct val="110000"/>
              </a:lnSpc>
              <a:buNone/>
            </a:pPr>
            <a:r>
              <a:rPr lang="en-US" sz="2000"/>
              <a:t>The snake game on our website will come with several new features including:</a:t>
            </a:r>
            <a:endParaRPr lang="en-US" sz="2000"/>
          </a:p>
          <a:p>
            <a:pPr algn="just">
              <a:lnSpc>
                <a:spcPct val="110000"/>
              </a:lnSpc>
            </a:pPr>
            <a:r>
              <a:rPr lang="en-US" sz="2000"/>
              <a:t>Improved graphics and sound effects.</a:t>
            </a:r>
            <a:endParaRPr lang="en-US" sz="2000"/>
          </a:p>
          <a:p>
            <a:pPr algn="just">
              <a:lnSpc>
                <a:spcPct val="110000"/>
              </a:lnSpc>
            </a:pPr>
            <a:r>
              <a:rPr lang="en-US" sz="2000"/>
              <a:t>A leaderboard to keep track of high scores.</a:t>
            </a:r>
            <a:endParaRPr lang="en-US" sz="2000"/>
          </a:p>
          <a:p>
            <a:pPr algn="just">
              <a:lnSpc>
                <a:spcPct val="110000"/>
              </a:lnSpc>
            </a:pPr>
            <a:r>
              <a:rPr lang="en-US" sz="2000"/>
              <a:t>A level system with different difficulty levels.</a:t>
            </a:r>
            <a:endParaRPr 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Experience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>
              <a:lnSpc>
                <a:spcPct val="120000"/>
              </a:lnSpc>
            </a:pPr>
            <a:r>
              <a:rPr lang="en-US" sz="2400"/>
              <a:t>The snake game will have a user-friendly interface and be easy to play.</a:t>
            </a:r>
            <a:endParaRPr lang="en-US" sz="2400"/>
          </a:p>
          <a:p>
            <a:pPr algn="just">
              <a:lnSpc>
                <a:spcPct val="120000"/>
              </a:lnSpc>
            </a:pPr>
            <a:r>
              <a:rPr lang="en-US" sz="2400"/>
              <a:t>The game will be accessible on both desktop and mobile devices, providing players with the ability to play on the go.</a:t>
            </a:r>
            <a:endParaRPr 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lnSpc>
                <a:spcPct val="110000"/>
              </a:lnSpc>
              <a:buNone/>
            </a:pPr>
            <a:endParaRPr lang="en-US" sz="20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000"/>
              <a:t>The website's main objective is to provide players with a convenient, secure, and enjoyable online gaming experience, and we believe the Snake Game will achieve that.</a:t>
            </a:r>
            <a:endParaRPr lang="en-US" sz="2000"/>
          </a:p>
          <a:p>
            <a:pPr algn="just">
              <a:lnSpc>
                <a:spcPct val="15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>
                <a:sym typeface="+mn-ea"/>
              </a:rPr>
              <a:t>Technical Requirements: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HTML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CSS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Bootstrap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JavaScript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Python Django</a:t>
            </a: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https://snake.io/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lnSpc>
                <a:spcPct val="110000"/>
              </a:lnSpc>
              <a:buNone/>
            </a:pPr>
            <a:r>
              <a:rPr lang="en-US" sz="2000"/>
              <a:t>Our gaming website is a platform that offers players access to a wide range of online games, from action games to puzzle games .Our main objective is to provide users with a convenient, secure, and enjoyable online gaming experience</a:t>
            </a:r>
            <a:endParaRPr lang="en-US" sz="2000"/>
          </a:p>
          <a:p>
            <a:pPr marL="0" indent="0" algn="just">
              <a:lnSpc>
                <a:spcPct val="110000"/>
              </a:lnSpc>
              <a:buNone/>
            </a:pPr>
            <a:endParaRPr lang="en-US" sz="20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000"/>
              <a:t>The Snake Game project is one of the exciting projects we have been working on. Our version of the game will come with improved graphics, sound effects, and a user-friendly interface.</a:t>
            </a:r>
            <a:endParaRPr 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-162560" y="42227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6995160"/>
          </a:xfrm>
        </p:spPr>
        <p:txBody>
          <a:bodyPr/>
          <a:p>
            <a:pPr algn="ctr"/>
            <a:r>
              <a:rPr lang="en-US" sz="9600" b="1">
                <a:latin typeface="Times New Roman" panose="02020603050405020304" charset="0"/>
                <a:cs typeface="Times New Roman" panose="02020603050405020304" charset="0"/>
              </a:rPr>
              <a:t>END</a:t>
            </a:r>
            <a:endParaRPr lang="en-US" sz="9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>
              <a:lnSpc>
                <a:spcPct val="130000"/>
              </a:lnSpc>
            </a:pPr>
            <a:r>
              <a:rPr lang="en-US" sz="2000"/>
              <a:t>The objective of our gaming website is to provide players with a convenient, secure, and enjoyable online gaming experience.</a:t>
            </a:r>
            <a:endParaRPr lang="en-US" sz="2000"/>
          </a:p>
          <a:p>
            <a:pPr algn="just">
              <a:lnSpc>
                <a:spcPct val="130000"/>
              </a:lnSpc>
            </a:pPr>
            <a:r>
              <a:rPr lang="en-US" sz="2000"/>
              <a:t>Our aim is to bring the classic games you love to the digital world, and keep them accessible at all times.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08330" y="358140"/>
            <a:ext cx="11583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/>
              <a:t> Usecase diagram</a:t>
            </a:r>
            <a:r>
              <a:rPr lang="en-US" sz="2800"/>
              <a:t>:</a:t>
            </a:r>
            <a:endParaRPr lang="en-US" sz="2800"/>
          </a:p>
        </p:txBody>
      </p:sp>
      <p:pic>
        <p:nvPicPr>
          <p:cNvPr id="2" name="Picture 1" descr="use case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320" y="1165860"/>
            <a:ext cx="8301990" cy="49231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998595" y="6335395"/>
            <a:ext cx="4716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Figure :  Usecse diagram for gaming website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67080"/>
          </a:xfrm>
        </p:spPr>
        <p:txBody>
          <a:bodyPr/>
          <a:p>
            <a:r>
              <a:rPr lang="en-US"/>
              <a:t>Activity diagram: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376295" y="6323330"/>
            <a:ext cx="5934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Figure :  Acticity diagram for Users</a:t>
            </a:r>
            <a:endParaRPr lang="en-US"/>
          </a:p>
        </p:txBody>
      </p:sp>
      <p:pic>
        <p:nvPicPr>
          <p:cNvPr id="7" name="Content Placeholder 6" descr="user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75660" y="1042670"/>
            <a:ext cx="4984115" cy="5154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67080"/>
          </a:xfrm>
        </p:spPr>
        <p:txBody>
          <a:bodyPr/>
          <a:p>
            <a:r>
              <a:rPr lang="en-US"/>
              <a:t>Activity diagram: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879725" y="6323330"/>
            <a:ext cx="6430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Figure :  Acticity diagram for Admin</a:t>
            </a:r>
            <a:endParaRPr lang="en-US"/>
          </a:p>
        </p:txBody>
      </p:sp>
      <p:pic>
        <p:nvPicPr>
          <p:cNvPr id="6" name="Content Placeholder 5" descr="admin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47160" y="1231900"/>
            <a:ext cx="3996690" cy="4894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67080"/>
          </a:xfrm>
        </p:spPr>
        <p:txBody>
          <a:bodyPr/>
          <a:p>
            <a:r>
              <a:rPr lang="en-US"/>
              <a:t>Clsss diagram: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880360" y="6346825"/>
            <a:ext cx="6430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Figure :  Class diagram for gaming website</a:t>
            </a:r>
            <a:endParaRPr lang="en-US"/>
          </a:p>
        </p:txBody>
      </p:sp>
      <p:pic>
        <p:nvPicPr>
          <p:cNvPr id="4" name="Content Placeholder 3" descr="Untitled Diagram.drawio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0080" y="1301115"/>
            <a:ext cx="7771765" cy="45764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Signup page </a:t>
            </a:r>
            <a:endParaRPr lang="en-US"/>
          </a:p>
        </p:txBody>
      </p:sp>
      <p:pic>
        <p:nvPicPr>
          <p:cNvPr id="5" name="Content Placeholder 4" descr="Screenshot 2023-03-19 16075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4585" y="1417955"/>
            <a:ext cx="9942830" cy="45262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785360" y="6145530"/>
            <a:ext cx="2303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Figure: Signup  page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login page </a:t>
            </a:r>
            <a:endParaRPr lang="en-US"/>
          </a:p>
        </p:txBody>
      </p:sp>
      <p:pic>
        <p:nvPicPr>
          <p:cNvPr id="6" name="Content Placeholder 5" descr="Screenshot 2023-03-19 1608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3625" y="1600200"/>
            <a:ext cx="10064115" cy="45262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785360" y="6308725"/>
            <a:ext cx="2087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Figure: Login page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2029</Words>
  <Application>WPS Presentation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Microsoft YaHei</vt:lpstr>
      <vt:lpstr>Arial Unicode MS</vt:lpstr>
      <vt:lpstr>Calibri</vt:lpstr>
      <vt:lpstr>Times New Roman</vt:lpstr>
      <vt:lpstr>Art_mountaineering</vt:lpstr>
      <vt:lpstr>Banagladesh Army University Of Science And Technology</vt:lpstr>
      <vt:lpstr>Introduction</vt:lpstr>
      <vt:lpstr>Objectives</vt:lpstr>
      <vt:lpstr>PowerPoint 演示文稿</vt:lpstr>
      <vt:lpstr>Activity diagram: </vt:lpstr>
      <vt:lpstr>Activity diagram: </vt:lpstr>
      <vt:lpstr>Clsss diagram: </vt:lpstr>
      <vt:lpstr>Signup page </vt:lpstr>
      <vt:lpstr>login page </vt:lpstr>
      <vt:lpstr>Home page </vt:lpstr>
      <vt:lpstr>About us page </vt:lpstr>
      <vt:lpstr>Game section</vt:lpstr>
      <vt:lpstr>Contact us page</vt:lpstr>
      <vt:lpstr>PowerPoint 演示文稿</vt:lpstr>
      <vt:lpstr>Snake Game Features</vt:lpstr>
      <vt:lpstr>User Experience</vt:lpstr>
      <vt:lpstr>Conclusion</vt:lpstr>
      <vt:lpstr>Technical Requirements:</vt:lpstr>
      <vt:lpstr>Reference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Banagladesh Army University Of Science And Technology</dc:title>
  <dc:creator/>
  <cp:lastModifiedBy>Md. Yeamin islam Sakib</cp:lastModifiedBy>
  <cp:revision>43</cp:revision>
  <dcterms:created xsi:type="dcterms:W3CDTF">2023-02-05T12:59:00Z</dcterms:created>
  <dcterms:modified xsi:type="dcterms:W3CDTF">2023-03-20T06:34:25Z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81FA92C9E5E948049B296F19991F5236</vt:lpwstr>
  </property>
  <property fmtid="{D5CDD505-2E9C-101B-9397-08002B2CF9AE}" pid="3" name="KSOProductBuildVer">
    <vt:lpwstr>1033-11.2.0.11486</vt:lpwstr>
  </property>
</Properties>
</file>