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fb0b70d-89fb-4dbd-929f-89f794b8374d}">
          <p14:sldIdLst>
            <p14:sldId id="256"/>
            <p14:sldId id="257"/>
            <p14:sldId id="259"/>
            <p14:sldId id="260"/>
            <p14:sldId id="261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" y="2232025"/>
            <a:ext cx="12191365" cy="1082675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Bangladesh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Army University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Science and Technology(BAUST)</a:t>
            </a:r>
            <a:endParaRPr 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2470" y="4799330"/>
            <a:ext cx="5908040" cy="1539875"/>
          </a:xfrm>
        </p:spPr>
        <p:txBody>
          <a:bodyPr/>
          <a:lstStyle/>
          <a:p>
            <a:pPr marL="457200" lvl="1" indent="0" algn="l">
              <a:buNone/>
            </a:pPr>
            <a:r>
              <a:rPr lang="en-US" sz="17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 : Md. Mahadi Hasan</a:t>
            </a:r>
            <a:endParaRPr lang="en-US" sz="17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buNone/>
            </a:pPr>
            <a:r>
              <a:rPr lang="en-US" sz="17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Lecturer </a:t>
            </a:r>
            <a:endParaRPr lang="en-US" sz="17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buNone/>
            </a:pPr>
            <a:r>
              <a:rPr lang="en-US" sz="17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Bangladesh Army University Of Science And Technology</a:t>
            </a:r>
            <a:r>
              <a:rPr lang="en-US" sz="17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(BAUST)</a:t>
            </a:r>
            <a:endParaRPr lang="en-US" sz="17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0" y="4088130"/>
            <a:ext cx="12192000" cy="711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Proposal</a:t>
            </a:r>
            <a:endParaRPr 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648970"/>
            <a:ext cx="1728470" cy="177546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/>
        </p:nvSpPr>
        <p:spPr>
          <a:xfrm>
            <a:off x="1270" y="4799330"/>
            <a:ext cx="5669280" cy="16116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None/>
            </a:pPr>
            <a:r>
              <a:rPr lang="en-US" sz="17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Members:</a:t>
            </a:r>
            <a:endParaRPr lang="en-US" sz="17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buNone/>
            </a:pPr>
            <a:r>
              <a:rPr lang="en-US" sz="17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Mushrrat Binte Alam Mithy(200201006)</a:t>
            </a:r>
            <a:endParaRPr lang="en-US" sz="17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buNone/>
            </a:pPr>
            <a:r>
              <a:rPr lang="en-US" sz="17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MD. Yeamin Islam Sakib(200201015) </a:t>
            </a:r>
            <a:endParaRPr lang="en-US" sz="17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7015"/>
            <a:ext cx="12192000" cy="582930"/>
          </a:xfrm>
        </p:spPr>
        <p:txBody>
          <a:bodyPr/>
          <a:p>
            <a:pPr algn="l"/>
            <a:r>
              <a:rPr lang="en-US" sz="2400" b="1"/>
              <a:t>		Proposal </a:t>
            </a:r>
            <a:r>
              <a:rPr lang="en-US" sz="2400"/>
              <a:t>: </a:t>
            </a:r>
            <a:r>
              <a:rPr lang="en-US" sz="2400" b="1"/>
              <a:t>Travel &amp; Tour Website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Objective:</a:t>
            </a:r>
            <a:endParaRPr lang="en-US" sz="2000" b="1"/>
          </a:p>
          <a:p>
            <a:r>
              <a:rPr lang="en-US" sz="2000"/>
              <a:t>Mobile-responsive design</a:t>
            </a:r>
            <a:endParaRPr lang="en-US" sz="2000"/>
          </a:p>
          <a:p>
            <a:r>
              <a:rPr lang="en-US" sz="2000"/>
              <a:t>User-friendly navigation</a:t>
            </a:r>
            <a:endParaRPr lang="en-US" sz="2000"/>
          </a:p>
          <a:p>
            <a:r>
              <a:rPr lang="en-US" sz="2000"/>
              <a:t>Destinations catalogued by region, budget, and type of trip</a:t>
            </a:r>
            <a:endParaRPr lang="en-US" sz="2000"/>
          </a:p>
          <a:p>
            <a:r>
              <a:rPr lang="en-US" sz="2000"/>
              <a:t>Online booking system for tours and activities</a:t>
            </a:r>
            <a:endParaRPr lang="en-US" sz="2000"/>
          </a:p>
          <a:p>
            <a:r>
              <a:rPr lang="en-US" sz="2000"/>
              <a:t>Search bar for easy access to desired destinations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9900"/>
            <a:ext cx="12192000" cy="582930"/>
          </a:xfrm>
        </p:spPr>
        <p:txBody>
          <a:bodyPr/>
          <a:p>
            <a:pPr algn="l"/>
            <a:r>
              <a:rPr lang="en-US" sz="2400" b="1"/>
              <a:t>		Proposal</a:t>
            </a:r>
            <a:r>
              <a:rPr lang="en-US" sz="2400"/>
              <a:t>: </a:t>
            </a:r>
            <a:r>
              <a:rPr lang="en-US" sz="2400" b="1"/>
              <a:t>Gaming Website 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endParaRPr lang="en-US" sz="2000" b="1"/>
          </a:p>
          <a:p>
            <a:r>
              <a:rPr lang="en-US" sz="2000" b="1">
                <a:sym typeface="+mn-ea"/>
              </a:rPr>
              <a:t>Objective</a:t>
            </a:r>
            <a:endParaRPr lang="en-US" sz="2000" b="1">
              <a:sym typeface="+mn-ea"/>
            </a:endParaRPr>
          </a:p>
          <a:p>
            <a:r>
              <a:rPr lang="en-US" sz="2000"/>
              <a:t>Responsive design for optimal viewing on all devices</a:t>
            </a:r>
            <a:endParaRPr lang="en-US" sz="2000"/>
          </a:p>
          <a:p>
            <a:r>
              <a:rPr lang="en-US" sz="2000"/>
              <a:t>Game categories for easy browsing</a:t>
            </a:r>
            <a:endParaRPr lang="en-US" sz="2000"/>
          </a:p>
          <a:p>
            <a:r>
              <a:rPr lang="en-US" sz="2000"/>
              <a:t>Game descriptions, trailers and reviews</a:t>
            </a:r>
            <a:endParaRPr lang="en-US" sz="2000"/>
          </a:p>
          <a:p>
            <a:r>
              <a:rPr lang="en-US" sz="2000"/>
              <a:t>User ratings and comments section</a:t>
            </a:r>
            <a:endParaRPr lang="en-US" sz="2000"/>
          </a:p>
          <a:p>
            <a:r>
              <a:rPr lang="en-US" sz="2000"/>
              <a:t>Search bar for quick access to desired games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495"/>
            <a:ext cx="12192000" cy="582930"/>
          </a:xfrm>
        </p:spPr>
        <p:txBody>
          <a:bodyPr/>
          <a:p>
            <a:pPr algn="l"/>
            <a:r>
              <a:rPr lang="en-US" sz="2400" b="1"/>
              <a:t>		Proposal </a:t>
            </a:r>
            <a:r>
              <a:rPr lang="en-US" sz="2400"/>
              <a:t>: </a:t>
            </a:r>
            <a:r>
              <a:rPr lang="en-US" sz="2400" b="1"/>
              <a:t>Portfolio Website 			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Objective</a:t>
            </a:r>
            <a:r>
              <a:rPr lang="en-US" sz="2000"/>
              <a:t>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User-friendly navigation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Personal profile and resume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Project showcases with images, descriptions, and links to live demos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Contact form for potential clients or collaborators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Clean and modern design with attention to detail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935"/>
            <a:ext cx="12192000" cy="582930"/>
          </a:xfrm>
        </p:spPr>
        <p:txBody>
          <a:bodyPr/>
          <a:p>
            <a:pPr algn="l"/>
            <a:r>
              <a:rPr lang="en-US" sz="2400" b="1"/>
              <a:t>                    Proposal </a:t>
            </a:r>
            <a:r>
              <a:rPr lang="en-US" sz="2400"/>
              <a:t>: </a:t>
            </a:r>
            <a:r>
              <a:rPr lang="en-US" sz="2400" b="1"/>
              <a:t>Real time</a:t>
            </a:r>
            <a:r>
              <a:rPr lang="en-US" sz="2400"/>
              <a:t> </a:t>
            </a:r>
            <a:r>
              <a:rPr lang="en-US" sz="2400" b="1"/>
              <a:t>Chat Application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Objective</a:t>
            </a:r>
            <a:r>
              <a:rPr lang="en-US" sz="2000"/>
              <a:t>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User registration and login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Real-time text transmission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File sharing (images, videos, documents)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Emoji support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Group chat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Search functionality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User blocking and reporting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6380"/>
            <a:ext cx="12192000" cy="582930"/>
          </a:xfrm>
        </p:spPr>
        <p:txBody>
          <a:bodyPr/>
          <a:p>
            <a:pPr algn="l"/>
            <a:r>
              <a:rPr lang="en-US" sz="2400" b="1"/>
              <a:t>                    Proposal </a:t>
            </a:r>
            <a:r>
              <a:rPr lang="en-US" sz="2400"/>
              <a:t>:  Snake Game and  Card Game 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Objective </a:t>
            </a:r>
            <a:r>
              <a:rPr lang="en-US" sz="2000" b="1"/>
              <a:t>of the Snake</a:t>
            </a:r>
            <a:r>
              <a:rPr lang="en-US" sz="2000"/>
              <a:t> 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Multiple levels of increasing difficulty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player's score will be displayed on the screen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Smooth and responsive gameplay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User-friendly interface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>
                <a:sym typeface="+mn-ea"/>
              </a:rPr>
              <a:t>Objective </a:t>
            </a:r>
            <a:r>
              <a:rPr lang="en-US" sz="2000" b="1"/>
              <a:t>of the Card Game:</a:t>
            </a:r>
            <a:endParaRPr lang="en-US" sz="20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Multiple levels of difficulty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player's progress will be tracked and displayed on the screen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WPS Presentation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Bangladesh Army University of Science and Technology(BAUST)</vt:lpstr>
      <vt:lpstr>Proposal : Travel &amp; Tour Website using HTML, CSS, and JavaScript </vt:lpstr>
      <vt:lpstr>Proposal: Gaming Website using HTML, CSS and JavaScript </vt:lpstr>
      <vt:lpstr>    Proposal : Portfolio Website using HTML, CSS, and JavaScript </vt:lpstr>
      <vt:lpstr>                    Proposal : Chat Application</vt:lpstr>
      <vt:lpstr>                    Proposal :  Snake Game and  Card Game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Army University of Science and Technology(BAUST)</dc:title>
  <dc:creator/>
  <cp:lastModifiedBy>SAKIB</cp:lastModifiedBy>
  <cp:revision>50</cp:revision>
  <dcterms:created xsi:type="dcterms:W3CDTF">2023-01-28T18:47:00Z</dcterms:created>
  <dcterms:modified xsi:type="dcterms:W3CDTF">2023-01-30T06:22:14Z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F194D079311A4C0096B0F11BF7357A83</vt:lpwstr>
  </property>
  <property fmtid="{D5CDD505-2E9C-101B-9397-08002B2CF9AE}" pid="3" name="KSOProductBuildVer">
    <vt:lpwstr>1033-11.2.0.11440</vt:lpwstr>
  </property>
</Properties>
</file>