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02" r:id="rId5"/>
    <p:sldId id="400" r:id="rId6"/>
    <p:sldId id="403" r:id="rId7"/>
    <p:sldId id="390" r:id="rId8"/>
    <p:sldId id="259" r:id="rId9"/>
    <p:sldId id="387" r:id="rId10"/>
    <p:sldId id="388" r:id="rId11"/>
    <p:sldId id="389" r:id="rId12"/>
    <p:sldId id="391" r:id="rId13"/>
    <p:sldId id="392" r:id="rId14"/>
    <p:sldId id="393" r:id="rId15"/>
    <p:sldId id="3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f6920e-de45-46f4-9543-417ff81658d0}">
          <p14:sldIdLst>
            <p14:sldId id="256"/>
            <p14:sldId id="402"/>
            <p14:sldId id="400"/>
            <p14:sldId id="403"/>
            <p14:sldId id="390"/>
            <p14:sldId id="259"/>
            <p14:sldId id="387"/>
            <p14:sldId id="388"/>
            <p14:sldId id="389"/>
            <p14:sldId id="391"/>
            <p14:sldId id="392"/>
            <p14:sldId id="393"/>
            <p14:sldId id="3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21635"/>
            <a:ext cx="12192000" cy="8343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Banagladesh Army University Of Science And Technolog</a:t>
            </a:r>
            <a:r>
              <a:rPr lang="en-US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6670" y="4931410"/>
            <a:ext cx="5732780" cy="2016760"/>
          </a:xfrm>
        </p:spPr>
        <p:txBody>
          <a:bodyPr/>
          <a:lstStyle/>
          <a:p>
            <a:pPr marL="457200" lvl="1" indent="0" algn="l">
              <a:buNone/>
            </a:pPr>
            <a:endParaRPr 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0" algn="l">
              <a:buNone/>
            </a:pP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Jerin Tasnim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 algn="l">
              <a:buNone/>
            </a:pP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Lecturer ,cse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0" y="392430"/>
            <a:ext cx="2632075" cy="25292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184400" y="44342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/>
        </p:nvSpPr>
        <p:spPr>
          <a:xfrm>
            <a:off x="392430" y="4931410"/>
            <a:ext cx="5241925" cy="163893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Group Members: 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Mushrat Binte Alam Mithy(200201006) 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MD. Yeamin Islam Sakib(200201015)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498215" y="4157345"/>
            <a:ext cx="5410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Course code: Cse 4102</a:t>
            </a:r>
            <a:endParaRPr lang="en-US"/>
          </a:p>
          <a:p>
            <a:r>
              <a:rPr lang="en-US"/>
              <a:t>Course Title: Computer security Sessional</a:t>
            </a:r>
            <a:endParaRPr lang="en-US"/>
          </a:p>
          <a:p>
            <a:r>
              <a:rPr lang="en-US"/>
              <a:t>Topic : Playfair cipher, Dsa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chemeClr val="tx1"/>
                </a:solidFill>
              </a:rPr>
              <a:t>DSA Introduction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algn="just"/>
            <a:r>
              <a:rPr lang="en-US" sz="1800">
                <a:sym typeface="+mn-ea"/>
              </a:rPr>
              <a:t>DSA stands for Digital Signature Algorithm. </a:t>
            </a:r>
            <a:r>
              <a:rPr lang="en-US" sz="1800"/>
              <a:t>Digital Signatures Algorithm is a FIPS (Federal Information Processing Standard) for digital signatures. It was proposed in 1991 and globally standardized in 1994 by the National Institute of Standards and Technology (NIST)</a:t>
            </a:r>
            <a:endParaRPr lang="en-US" sz="1800"/>
          </a:p>
          <a:p>
            <a:pPr algn="just"/>
            <a:r>
              <a:rPr lang="en-US" sz="1800"/>
              <a:t>It is a cryptographic algorithm used to generate digital signatures, authenticate the sender of a digital message, and prevent message tampering.</a:t>
            </a:r>
            <a:endParaRPr lang="en-US" sz="1800"/>
          </a:p>
          <a:p>
            <a:pPr algn="just"/>
            <a:r>
              <a:rPr lang="en-US" sz="1800"/>
              <a:t>DSA works by having two keys: a private key owned by the sender and a public key held by the receiver. </a:t>
            </a:r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chemeClr val="tx1"/>
                </a:solidFill>
              </a:rPr>
              <a:t>Steps in DSA Algorithm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en-US" sz="1800"/>
              <a:t>1. Key Generation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2. Signature Generation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3. Key Distribution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4. Signature Verification </a:t>
            </a:r>
            <a:endParaRPr lang="en-US" sz="1800"/>
          </a:p>
          <a:p>
            <a:pPr algn="just"/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chemeClr val="tx1"/>
                </a:solidFill>
              </a:rPr>
              <a:t>Advantages of DSA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en-US" sz="1800"/>
              <a:t>Better Speed: The key generation is much faster compared to the RSA algorithm and such.</a:t>
            </a:r>
            <a:endParaRPr lang="en-US" sz="18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/>
              <a:t>Less Storage: DSA requires less storage space to work its entire cycle.</a:t>
            </a:r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609600" y="2973705"/>
            <a:ext cx="10972800" cy="3154045"/>
          </a:xfrm>
        </p:spPr>
        <p:txBody>
          <a:bodyPr/>
          <a:p>
            <a:pPr marL="0" indent="0" algn="ctr">
              <a:buFont typeface="Arial" panose="020B0604020202020204" pitchFamily="34" charset="0"/>
              <a:buNone/>
            </a:pPr>
            <a:r>
              <a:rPr lang="en-US" sz="5400"/>
              <a:t>Thank you</a:t>
            </a:r>
            <a:endParaRPr lang="en-US" sz="5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chemeClr val="tx1"/>
                </a:solidFill>
              </a:rPr>
              <a:t>Table of Content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/>
              <a:t>1. Introduction of playfair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2.Algorithm of playfair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3.Playfair metrix generation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4. Playfair  Encryption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5. Playfair Decryption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6. Dsa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chemeClr val="tx1"/>
                </a:solidFill>
              </a:rPr>
              <a:t>Introduction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-162560" y="42227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0" y="983615"/>
            <a:ext cx="12192000" cy="21494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>
                <a:solidFill>
                  <a:schemeClr val="tx1"/>
                </a:solidFill>
              </a:rPr>
              <a:t>The Playfair cipher is a cryptographic technique developed by Charles Wheatstone in 1854, later promoted by Lord Playfair. It's a substitution cipher that encodes pairs of letters instead of single letters, enhancing security and creating polygraphic substitution, making it more challenging to break. This method employs a 5x5 grid containing a key phrase or word to encrypt messages, popular in the field of cryptography for its effectiveness during its time.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09600" y="37490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chemeClr val="tx1"/>
                </a:solidFill>
              </a:rPr>
              <a:t>Algorithm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-162560" y="42227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09600" y="37490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3" name="Picture 2" descr="algorith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5405" y="935990"/>
            <a:ext cx="2902585" cy="55111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chemeClr val="tx1"/>
                </a:solidFill>
              </a:rPr>
              <a:t>Code   (Take Input)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0"/>
          <p:cNvPicPr>
            <a:picLocks noChangeAspect="1"/>
          </p:cNvPicPr>
          <p:nvPr>
            <p:ph idx="1"/>
          </p:nvPr>
        </p:nvPicPr>
        <p:blipFill>
          <a:blip r:embed="rId1"/>
          <a:srcRect b="15525"/>
          <a:stretch>
            <a:fillRect/>
          </a:stretch>
        </p:blipFill>
        <p:spPr>
          <a:xfrm>
            <a:off x="73660" y="1300480"/>
            <a:ext cx="8213725" cy="51003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-162560" y="42227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930" y="1795780"/>
            <a:ext cx="3526155" cy="43897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chemeClr val="tx1"/>
                </a:solidFill>
              </a:rPr>
              <a:t>Generate key 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6410" y="1278255"/>
            <a:ext cx="7450455" cy="4848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t="16216" b="55258"/>
          <a:stretch>
            <a:fillRect/>
          </a:stretch>
        </p:blipFill>
        <p:spPr>
          <a:xfrm>
            <a:off x="8456930" y="2507615"/>
            <a:ext cx="3526155" cy="12522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chemeClr val="tx1"/>
                </a:solidFill>
              </a:rPr>
              <a:t>Generate ,print and find position of key 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332865"/>
            <a:ext cx="7268845" cy="5150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t="16216" b="55258"/>
          <a:stretch>
            <a:fillRect/>
          </a:stretch>
        </p:blipFill>
        <p:spPr>
          <a:xfrm>
            <a:off x="8456930" y="2507615"/>
            <a:ext cx="3526155" cy="12522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chemeClr val="tx1"/>
                </a:solidFill>
              </a:rPr>
              <a:t>Encryption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545" y="952500"/>
            <a:ext cx="7139305" cy="5919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b="48387"/>
          <a:stretch>
            <a:fillRect/>
          </a:stretch>
        </p:blipFill>
        <p:spPr>
          <a:xfrm>
            <a:off x="7880350" y="1086485"/>
            <a:ext cx="3526155" cy="2265680"/>
          </a:xfrm>
          <a:prstGeom prst="rect">
            <a:avLst/>
          </a:prstGeom>
        </p:spPr>
      </p:pic>
      <p:pic>
        <p:nvPicPr>
          <p:cNvPr id="3" name="Picture 2" descr="s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20" y="3814445"/>
            <a:ext cx="3688080" cy="24993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chemeClr val="tx1"/>
                </a:solidFill>
              </a:rPr>
              <a:t>Decryption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075" y="1067435"/>
            <a:ext cx="7478395" cy="5641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t="50485"/>
          <a:stretch>
            <a:fillRect/>
          </a:stretch>
        </p:blipFill>
        <p:spPr>
          <a:xfrm>
            <a:off x="8186420" y="1255395"/>
            <a:ext cx="3526155" cy="2173605"/>
          </a:xfrm>
          <a:prstGeom prst="rect">
            <a:avLst/>
          </a:prstGeom>
        </p:spPr>
      </p:pic>
      <p:pic>
        <p:nvPicPr>
          <p:cNvPr id="3" name="Picture 2" descr="s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580" y="3910965"/>
            <a:ext cx="3710940" cy="23164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1809</Words>
  <Application>WPS Presentation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Banagladesh Army University Of Science And Technology</vt:lpstr>
      <vt:lpstr>PowerPoint 演示文稿</vt:lpstr>
      <vt:lpstr>Introduction</vt:lpstr>
      <vt:lpstr>Introduction</vt:lpstr>
      <vt:lpstr>Code   (Take Input)</vt:lpstr>
      <vt:lpstr>Generate key </vt:lpstr>
      <vt:lpstr>Generate key </vt:lpstr>
      <vt:lpstr>Encryption</vt:lpstr>
      <vt:lpstr>Decryption</vt:lpstr>
      <vt:lpstr>DSA Introduction</vt:lpstr>
      <vt:lpstr>Steps in DSA Algorithmuction</vt:lpstr>
      <vt:lpstr>Advantages of DSA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Banagladesh Army University Of Science And Technology</dc:title>
  <dc:creator/>
  <cp:lastModifiedBy>Administrator</cp:lastModifiedBy>
  <cp:revision>72</cp:revision>
  <dcterms:created xsi:type="dcterms:W3CDTF">2023-02-05T12:59:00Z</dcterms:created>
  <dcterms:modified xsi:type="dcterms:W3CDTF">2023-10-29T08:06:15Z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D307B6F5BF96405383369C645F221457_13</vt:lpwstr>
  </property>
  <property fmtid="{D5CDD505-2E9C-101B-9397-08002B2CF9AE}" pid="3" name="KSOProductBuildVer">
    <vt:lpwstr>1033-12.2.0.13266</vt:lpwstr>
  </property>
</Properties>
</file>