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9" r:id="rId1"/>
  </p:sldMasterIdLst>
  <p:notesMasterIdLst>
    <p:notesMasterId r:id="rId11"/>
  </p:notesMasterIdLst>
  <p:sldIdLst>
    <p:sldId id="256" r:id="rId2"/>
    <p:sldId id="264" r:id="rId3"/>
    <p:sldId id="280" r:id="rId4"/>
    <p:sldId id="293" r:id="rId5"/>
    <p:sldId id="294" r:id="rId6"/>
    <p:sldId id="297" r:id="rId7"/>
    <p:sldId id="296" r:id="rId8"/>
    <p:sldId id="291" r:id="rId9"/>
    <p:sldId id="295" r:id="rId10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6" autoAdjust="0"/>
    <p:restoredTop sz="94660"/>
  </p:normalViewPr>
  <p:slideViewPr>
    <p:cSldViewPr>
      <p:cViewPr varScale="1">
        <p:scale>
          <a:sx n="105" d="100"/>
          <a:sy n="105" d="100"/>
        </p:scale>
        <p:origin x="780" y="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F2D6876-F133-46D3-95E2-A34AD9BDC8CB}" type="datetimeFigureOut">
              <a:rPr lang="en-US"/>
              <a:pPr>
                <a:defRPr/>
              </a:pPr>
              <a:t>5/4/2025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DA40400-4F5E-4E00-9BB5-F457594CE7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642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76400"/>
            <a:ext cx="10972800" cy="3962400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2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7AD9AE-DAF0-4070-950A-9E3660EBE497}" type="datetime1">
              <a:rPr lang="en-US" smtClean="0"/>
              <a:pPr>
                <a:defRPr/>
              </a:pPr>
              <a:t>5/4/2025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1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356351"/>
            <a:ext cx="1538817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 userDrawn="1"/>
        </p:nvSpPr>
        <p:spPr>
          <a:xfrm>
            <a:off x="2336801" y="6356351"/>
            <a:ext cx="9842500" cy="465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/>
              <a:t>B.Sc. Pre-Defense</a:t>
            </a:r>
            <a:endParaRPr lang="en-US" b="1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1219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63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759200" y="0"/>
            <a:ext cx="8432800" cy="6858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/>
              <a:t>B.Sc. Pre-Defense</a:t>
            </a:r>
            <a:endParaRPr lang="en-US" b="1" dirty="0"/>
          </a:p>
        </p:txBody>
      </p:sp>
      <p:pic>
        <p:nvPicPr>
          <p:cNvPr id="6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46051" y="76200"/>
            <a:ext cx="2444749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 userDrawn="1"/>
        </p:nvSpPr>
        <p:spPr>
          <a:xfrm>
            <a:off x="914400" y="3200400"/>
            <a:ext cx="50800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/>
              <a:t>Presented by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6400800" y="3200400"/>
            <a:ext cx="52832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/>
              <a:t>Supervised by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43000"/>
            <a:ext cx="10363200" cy="1752600"/>
          </a:xfrm>
        </p:spPr>
        <p:txBody>
          <a:bodyPr/>
          <a:lstStyle>
            <a:lvl1pPr>
              <a:defRPr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5181600" cy="2209800"/>
          </a:xfrm>
        </p:spPr>
        <p:txBody>
          <a:bodyPr>
            <a:normAutofit/>
          </a:bodyPr>
          <a:lstStyle>
            <a:lvl1pPr marL="0" indent="0" algn="ctr">
              <a:buNone/>
              <a:defRPr sz="27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3"/>
          </p:nvPr>
        </p:nvSpPr>
        <p:spPr>
          <a:xfrm>
            <a:off x="6400800" y="3886200"/>
            <a:ext cx="5283200" cy="2209800"/>
          </a:xfrm>
        </p:spPr>
        <p:txBody>
          <a:bodyPr>
            <a:normAutofit/>
          </a:bodyPr>
          <a:lstStyle>
            <a:lvl1pPr algn="ctr">
              <a:buNone/>
              <a:defRPr sz="2700">
                <a:solidFill>
                  <a:srgbClr val="0070C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254C3-6D07-4044-A98A-C7B9FCC216AA}" type="datetime1">
              <a:rPr lang="en-US"/>
              <a:pPr>
                <a:defRPr/>
              </a:pPr>
              <a:t>5/4/2025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2AF6E4-9F0F-4D32-8D8E-755B2E69BA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04801" y="5943600"/>
            <a:ext cx="153881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2336801" y="5943600"/>
            <a:ext cx="98425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/>
              <a:t>Final Year Defense</a:t>
            </a:r>
            <a:endParaRPr lang="en-US" b="1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219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76400"/>
            <a:ext cx="10972800" cy="3962400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2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7AD9AE-DAF0-4070-950A-9E3660EBE497}" type="datetime1">
              <a:rPr lang="en-US"/>
              <a:pPr>
                <a:defRPr/>
              </a:pPr>
              <a:t>5/4/2025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333A3-7515-47B8-9EDC-EE0892D9C8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5/4/2025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5/4/2025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5/4/2025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58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sz="3200" dirty="0"/>
              <a:t>Predicting Student Stress and Smartphone Addiction using Machine Learning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066800" y="3810000"/>
            <a:ext cx="4800600" cy="3048000"/>
          </a:xfrm>
        </p:spPr>
        <p:txBody>
          <a:bodyPr rtlCol="0">
            <a:normAutofit/>
          </a:bodyPr>
          <a:lstStyle/>
          <a:p>
            <a:endParaRPr lang="en-US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Md. Apple Mahmud</a:t>
            </a:r>
          </a:p>
          <a:p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 :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172-15-10099</a:t>
            </a:r>
          </a:p>
          <a:p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: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</a:t>
            </a:r>
          </a:p>
          <a:p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Daffodil International University</a:t>
            </a:r>
          </a:p>
          <a:p>
            <a:pPr>
              <a:defRPr/>
            </a:pP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4100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858000" y="3810000"/>
            <a:ext cx="4495800" cy="2590800"/>
          </a:xfrm>
        </p:spPr>
        <p:txBody>
          <a:bodyPr>
            <a:normAutofit/>
          </a:bodyPr>
          <a:lstStyle/>
          <a:p>
            <a:pPr eaLnBrk="1" hangingPunct="1"/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Md.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Sazzadur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Ahamed</a:t>
            </a:r>
            <a:endParaRPr lang="en-US" sz="2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Assistant Professor</a:t>
            </a:r>
          </a:p>
          <a:p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Of  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CSE</a:t>
            </a:r>
          </a:p>
          <a:p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Daffodil International University</a:t>
            </a:r>
          </a:p>
          <a:p>
            <a:pPr eaLnBrk="1" hangingPunct="1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Outcomes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&amp; A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Motivation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38629" y="1600200"/>
            <a:ext cx="10972800" cy="39624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Rising smartphone usage is linked to increased student stress and addiction.</a:t>
            </a:r>
          </a:p>
          <a:p>
            <a:pPr marL="0" indent="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These issues affect students' mental health and academic performance.</a:t>
            </a:r>
          </a:p>
          <a:p>
            <a:pPr marL="0" indent="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Machine Learning can provide effective predictions and interventions to address these challenges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605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Objective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Predict stress and smartphone addiction using ML.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Evaluate various ML models for accuracy.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Provide intervention recommendations for students.</a:t>
            </a:r>
          </a:p>
          <a:p>
            <a:pPr marL="0" indent="0" algn="r">
              <a:buNone/>
            </a:pPr>
            <a:endParaRPr lang="en-US" sz="3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664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Expected Outcomes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Best-performing predictive model for stress and addiction.</a:t>
            </a:r>
          </a:p>
          <a:p>
            <a:pPr marL="0" indent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Data-driven insights for personalized interventions.</a:t>
            </a:r>
          </a:p>
          <a:p>
            <a:pPr marL="0" indent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Recommendations for reducing student stress.</a:t>
            </a:r>
          </a:p>
          <a:p>
            <a:pPr marL="0" indent="0" algn="r">
              <a:buNone/>
            </a:pPr>
            <a:endParaRPr lang="en-US" sz="3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664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3418" y="267929"/>
            <a:ext cx="47244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Methodology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086600" y="2057400"/>
            <a:ext cx="3810000" cy="3581400"/>
          </a:xfrm>
        </p:spPr>
        <p:txBody>
          <a:bodyPr>
            <a:normAutofit/>
          </a:bodyPr>
          <a:lstStyle/>
          <a:p>
            <a:pPr marL="0" indent="0"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Survey data from 1,042 students.</a:t>
            </a:r>
          </a:p>
          <a:p>
            <a:pPr marL="0" indent="0"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ML models: Linear Regression, Random Forest, etc.</a:t>
            </a:r>
          </a:p>
          <a:p>
            <a:pPr marL="0" indent="0">
              <a:buFont typeface="Wingdings" pitchFamily="2" charset="2"/>
              <a:buChar char="Ø"/>
            </a:pPr>
            <a:r>
              <a:rPr lang="pt-BR" sz="2400" dirty="0">
                <a:solidFill>
                  <a:schemeClr val="tx1"/>
                </a:solidFill>
                <a:cs typeface="Times New Roman" pitchFamily="18" charset="0"/>
              </a:rPr>
              <a:t>Metrics: MSE, R², F1 Score.</a:t>
            </a:r>
            <a:endParaRPr lang="en-US" sz="2400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6" name="Picture 5" descr="A diagram of a training process&#10;&#10;AI-generated content may be incorrect.">
            <a:extLst>
              <a:ext uri="{FF2B5EF4-FFF2-40B4-BE49-F238E27FC236}">
                <a16:creationId xmlns:a16="http://schemas.microsoft.com/office/drawing/2014/main" id="{B0D6907E-A682-1446-B62D-7D0C0ACA2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181" y="267929"/>
            <a:ext cx="5399237" cy="60258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5644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Related Works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0886D4A-524C-B9DB-8DA3-42389351EF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532022"/>
              </p:ext>
            </p:extLst>
          </p:nvPr>
        </p:nvGraphicFramePr>
        <p:xfrm>
          <a:off x="914400" y="1143000"/>
          <a:ext cx="106680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3981952952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4054141908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242299216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81811982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Thesis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Limitation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Highest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31717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Predicting Student Stress and Smartphone Addiction Using Machine Learning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Reliance on self-reported data; limited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SVM, Random Forest and Gradient Boosting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SVM: 95% accuracy in stress prediction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087282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r>
                        <a:rPr lang="en-US" dirty="0"/>
                        <a:t>Machine Learning for Smartphone Addiction Prediction in Students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Lack of personality and mental health history data; no real-time monitoring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CatBoost</a:t>
                      </a:r>
                      <a:r>
                        <a:rPr lang="en-US" b="0" dirty="0"/>
                        <a:t>, </a:t>
                      </a:r>
                      <a:r>
                        <a:rPr lang="en-US" b="0" dirty="0" err="1"/>
                        <a:t>XGBoost</a:t>
                      </a:r>
                      <a:r>
                        <a:rPr lang="en-US" b="0" dirty="0"/>
                        <a:t> and 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CatBoost</a:t>
                      </a:r>
                      <a:r>
                        <a:rPr lang="en-US" b="0" dirty="0"/>
                        <a:t> : R² of 0.792, MSE of 1.634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89662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b="0" dirty="0"/>
                        <a:t>Using </a:t>
                      </a:r>
                      <a:r>
                        <a:rPr lang="en-US" b="0" dirty="0" err="1"/>
                        <a:t>ElasticNet</a:t>
                      </a:r>
                      <a:r>
                        <a:rPr lang="en-US" b="0" dirty="0"/>
                        <a:t> for Predicting Stress and Smartphone Addiction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Limited feature selection.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ElasticNet</a:t>
                      </a:r>
                      <a:r>
                        <a:rPr lang="en-US" b="0" dirty="0"/>
                        <a:t> , SVR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SVR: 94% accuracy in addiction prediction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06338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b="0" dirty="0"/>
                        <a:t>Ensemble Models for Stress and Smartphone Addiction Prediction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Limited integration of complex data sources; small sample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Random Forest, Gradient Boosting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Random Forest: R² of 0.8601 for addiction prediction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276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4697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38B3F1F-9D10-CACF-591E-3D129734FD19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685800" y="1696998"/>
            <a:ext cx="10591800" cy="2251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study demonstrates that machine learning models can effectively predict student stress and smartphone addiction, providing valuable insights for intervention. These findings offer a foundation for educational institutions to implement targeted support systems for student well-being.</a:t>
            </a:r>
          </a:p>
        </p:txBody>
      </p:sp>
    </p:spTree>
    <p:extLst>
      <p:ext uri="{BB962C8B-B14F-4D97-AF65-F5344CB8AC3E}">
        <p14:creationId xmlns:p14="http://schemas.microsoft.com/office/powerpoint/2010/main" val="2873705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60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6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</a:p>
          <a:p>
            <a:pPr marL="0" indent="0" algn="r">
              <a:buNone/>
            </a:pPr>
            <a:endParaRPr lang="en-US" sz="3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516608"/>
      </p:ext>
    </p:extLst>
  </p:cSld>
  <p:clrMapOvr>
    <a:masterClrMapping/>
  </p:clrMapOvr>
</p:sld>
</file>

<file path=ppt/theme/theme1.xml><?xml version="1.0" encoding="utf-8"?>
<a:theme xmlns:a="http://schemas.openxmlformats.org/drawingml/2006/main" name="New Microsoft PowerPoint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 Microsoft PowerPoint Presentation</Template>
  <TotalTime>835</TotalTime>
  <Words>332</Words>
  <Application>Microsoft Office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 New Roman</vt:lpstr>
      <vt:lpstr>Wingdings</vt:lpstr>
      <vt:lpstr>New Microsoft PowerPoint Presentation</vt:lpstr>
      <vt:lpstr>Predicting Student Stress and Smartphone Addiction using Machine Learning</vt:lpstr>
      <vt:lpstr>Outline</vt:lpstr>
      <vt:lpstr>Motivation</vt:lpstr>
      <vt:lpstr>Objective</vt:lpstr>
      <vt:lpstr>Expected Outcomes</vt:lpstr>
      <vt:lpstr>Methodology</vt:lpstr>
      <vt:lpstr>Related Works</vt:lpstr>
      <vt:lpstr>Conclusion</vt:lpstr>
      <vt:lpstr>PowerPoint Presentation</vt:lpstr>
    </vt:vector>
  </TitlesOfParts>
  <Company>Acer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Valued Acer Customer</dc:creator>
  <cp:lastModifiedBy>Y3am1n 7ak1b</cp:lastModifiedBy>
  <cp:revision>249</cp:revision>
  <dcterms:created xsi:type="dcterms:W3CDTF">2011-07-17T02:56:35Z</dcterms:created>
  <dcterms:modified xsi:type="dcterms:W3CDTF">2025-05-04T13:48:11Z</dcterms:modified>
</cp:coreProperties>
</file>