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12"/>
  </p:notesMasterIdLst>
  <p:sldIdLst>
    <p:sldId id="256" r:id="rId2"/>
    <p:sldId id="264" r:id="rId3"/>
    <p:sldId id="293" r:id="rId4"/>
    <p:sldId id="280" r:id="rId5"/>
    <p:sldId id="299" r:id="rId6"/>
    <p:sldId id="300" r:id="rId7"/>
    <p:sldId id="301" r:id="rId8"/>
    <p:sldId id="302" r:id="rId9"/>
    <p:sldId id="298" r:id="rId10"/>
    <p:sldId id="295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56" autoAdjust="0"/>
    <p:restoredTop sz="94660"/>
  </p:normalViewPr>
  <p:slideViewPr>
    <p:cSldViewPr>
      <p:cViewPr varScale="1">
        <p:scale>
          <a:sx n="81" d="100"/>
          <a:sy n="81" d="100"/>
        </p:scale>
        <p:origin x="710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F2D6876-F133-46D3-95E2-A34AD9BDC8CB}" type="datetimeFigureOut">
              <a:rPr lang="en-US"/>
              <a:pPr>
                <a:defRPr/>
              </a:pPr>
              <a:t>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DA40400-4F5E-4E00-9BB5-F457594CE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64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10972800" cy="39624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AD9AE-DAF0-4070-950A-9E3660EBE497}" type="datetime1">
              <a:rPr lang="en-US" smtClean="0"/>
              <a:pPr>
                <a:defRPr/>
              </a:pPr>
              <a:t>2/25/2024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356351"/>
            <a:ext cx="153881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 userDrawn="1"/>
        </p:nvSpPr>
        <p:spPr>
          <a:xfrm>
            <a:off x="2336801" y="6356351"/>
            <a:ext cx="9842500" cy="465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Phase-I Evaluation</a:t>
            </a:r>
            <a:endParaRPr lang="en-US" b="1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3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759200" y="0"/>
            <a:ext cx="8432800" cy="6858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Phase-I Evaluation</a:t>
            </a:r>
            <a:endParaRPr lang="en-US" b="1" dirty="0"/>
          </a:p>
        </p:txBody>
      </p:sp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6051" y="76200"/>
            <a:ext cx="244474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914400" y="3200400"/>
            <a:ext cx="50800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Presented by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400800" y="3200400"/>
            <a:ext cx="52832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Supervised by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43000"/>
            <a:ext cx="10363200" cy="1752600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5181600" cy="2209800"/>
          </a:xfrm>
        </p:spPr>
        <p:txBody>
          <a:bodyPr>
            <a:normAutofit/>
          </a:bodyPr>
          <a:lstStyle>
            <a:lvl1pPr marL="0" indent="0" algn="ctr">
              <a:buNone/>
              <a:defRPr sz="27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/>
          </p:nvPr>
        </p:nvSpPr>
        <p:spPr>
          <a:xfrm>
            <a:off x="6400800" y="3886200"/>
            <a:ext cx="5283200" cy="2209800"/>
          </a:xfrm>
        </p:spPr>
        <p:txBody>
          <a:bodyPr>
            <a:normAutofit/>
          </a:bodyPr>
          <a:lstStyle>
            <a:lvl1pPr algn="ctr">
              <a:buNone/>
              <a:defRPr sz="27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254C3-6D07-4044-A98A-C7B9FCC216AA}" type="datetime1">
              <a:rPr lang="en-US"/>
              <a:pPr>
                <a:defRPr/>
              </a:pPr>
              <a:t>2/25/2024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AF6E4-9F0F-4D32-8D8E-755B2E69BA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1" y="5943600"/>
            <a:ext cx="153881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2336801" y="5943600"/>
            <a:ext cx="98425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Final Year Defense</a:t>
            </a:r>
            <a:endParaRPr lang="en-US" b="1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10972800" cy="39624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AD9AE-DAF0-4070-950A-9E3660EBE497}" type="datetime1">
              <a:rPr lang="en-US"/>
              <a:pPr>
                <a:defRPr/>
              </a:pPr>
              <a:t>2/25/2024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333A3-7515-47B8-9EDC-EE0892D9C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58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US" sz="3600" dirty="0">
                <a:solidFill>
                  <a:srgbClr val="7030A0"/>
                </a:solidFill>
              </a:rPr>
              <a:t>Weather Prediction Based on Real Time Data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66800" y="3810000"/>
            <a:ext cx="4800600" cy="3048000"/>
          </a:xfrm>
        </p:spPr>
        <p:txBody>
          <a:bodyPr rtlCol="0">
            <a:normAutofit/>
          </a:bodyPr>
          <a:lstStyle/>
          <a:p>
            <a:endParaRPr 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Apple Mahmud</a:t>
            </a: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172-15-10000</a:t>
            </a:r>
          </a:p>
          <a:p>
            <a:r>
              <a:rPr lang="en-US" sz="12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Shakib Al Hasan</a:t>
            </a: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172-15-10000</a:t>
            </a:r>
          </a:p>
          <a:p>
            <a:endParaRPr lang="en-US" sz="9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Daffodil International University</a:t>
            </a: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410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58000" y="3810000"/>
            <a:ext cx="4495800" cy="2590800"/>
          </a:xfrm>
        </p:spPr>
        <p:txBody>
          <a:bodyPr>
            <a:normAutofit/>
          </a:bodyPr>
          <a:lstStyle/>
          <a:p>
            <a:pPr eaLnBrk="1" hangingPunct="1"/>
            <a:endParaRPr lang="en-US" sz="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US" sz="2200" b="1" dirty="0" err="1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Sheak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Rashed Haider Noori</a:t>
            </a:r>
          </a:p>
          <a:p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Professor &amp; Head 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CSE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Daffodil International University</a:t>
            </a:r>
          </a:p>
          <a:p>
            <a:pPr eaLnBrk="1" hangingPunct="1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  <a:p>
            <a:pPr marL="0" indent="0" algn="r">
              <a:buNone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1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 and Objective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Existing Works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 Analysis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66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60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D7E1D-7696-3342-8575-E29B24C51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6ACC6-4944-BAC2-F177-2B401DFE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Motivation and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463C8-4F0D-351E-DE6B-3C8A65B7E0B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CEF74-9626-B0FA-E21C-74A5BD2BB1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4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D7963-5E83-1ED3-106C-70223D0A6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5561-8C72-6804-E4E6-A84D47F1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F29DB-5137-851D-5D9C-7B22F7C5E8D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063EB-E6DC-C0C0-0768-E8865B8083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BC7AD-9C97-23E1-7CCC-1BD92A6E1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50B3-F19E-7C6E-5F6E-3BD95AE4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0838"/>
            <a:ext cx="94488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Comparison Between Existing Works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7DA11-A15F-956C-D182-0D413DDC789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F2EFF-F92F-B5AA-C42F-5484AB53EBD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5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3A606-7A4D-49E8-FD3D-682102C96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1064-DDC2-8140-E554-385A791B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Gap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C6B71-21FD-04D6-556B-38CE32A5EA2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6A18D-A965-E706-08E3-07D58DEAE30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C423E-7F8D-0DF0-FEA1-1B25B89AC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29A4-43BD-CC77-7F19-34228C3D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Proposed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BE07A5-8A8B-275D-FDE8-D3A5439C1B1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53EBF-97A8-D64D-9C7B-B1394F03F2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655495"/>
      </p:ext>
    </p:extLst>
  </p:cSld>
  <p:clrMapOvr>
    <a:masterClrMapping/>
  </p:clrMapOvr>
</p:sld>
</file>

<file path=ppt/theme/theme1.xml><?xml version="1.0" encoding="utf-8"?>
<a:theme xmlns:a="http://schemas.openxmlformats.org/drawingml/2006/main" name="New Microsoft PowerPoint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Microsoft PowerPoint Presentation</Template>
  <TotalTime>819</TotalTime>
  <Words>91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New Microsoft PowerPoint Presentation</vt:lpstr>
      <vt:lpstr>Weather Prediction Based on Real Time Data</vt:lpstr>
      <vt:lpstr>Outline</vt:lpstr>
      <vt:lpstr>Problem Statement</vt:lpstr>
      <vt:lpstr>Introduction</vt:lpstr>
      <vt:lpstr>Motivation and Objective</vt:lpstr>
      <vt:lpstr>Related Works</vt:lpstr>
      <vt:lpstr>Comparison Between Existing Works </vt:lpstr>
      <vt:lpstr>Gap Analysis</vt:lpstr>
      <vt:lpstr>Proposed Methodology</vt:lpstr>
      <vt:lpstr>PowerPoint Presentation</vt:lpstr>
    </vt:vector>
  </TitlesOfParts>
  <Company>Acer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Valued Acer Customer</dc:creator>
  <cp:lastModifiedBy>Sazzadur Ahamed</cp:lastModifiedBy>
  <cp:revision>251</cp:revision>
  <dcterms:created xsi:type="dcterms:W3CDTF">2011-07-17T02:56:35Z</dcterms:created>
  <dcterms:modified xsi:type="dcterms:W3CDTF">2024-02-25T08:00:13Z</dcterms:modified>
</cp:coreProperties>
</file>