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1"/>
  </p:notesMasterIdLst>
  <p:sldIdLst>
    <p:sldId id="256" r:id="rId2"/>
    <p:sldId id="264" r:id="rId3"/>
    <p:sldId id="280" r:id="rId4"/>
    <p:sldId id="293" r:id="rId5"/>
    <p:sldId id="294" r:id="rId6"/>
    <p:sldId id="297" r:id="rId7"/>
    <p:sldId id="296" r:id="rId8"/>
    <p:sldId id="291" r:id="rId9"/>
    <p:sldId id="295" r:id="rId1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81" d="100"/>
          <a:sy n="81" d="100"/>
        </p:scale>
        <p:origin x="710"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6/2/2023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6/2/2023</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B.Sc. Pre-Defense</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B.Sc. Pre-Defense</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6/2/2023</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6/2/2023</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6/2/2023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6/2/2023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rmAutofit/>
          </a:bodyPr>
          <a:lstStyle/>
          <a:p>
            <a:pPr>
              <a:defRPr/>
            </a:pPr>
            <a:r>
              <a:rPr lang="en-US" sz="3200">
                <a:solidFill>
                  <a:srgbClr val="7030A0"/>
                </a:solidFill>
              </a:rPr>
              <a:t>Internship on Computer </a:t>
            </a:r>
            <a:r>
              <a:rPr lang="en-US" sz="3200" dirty="0">
                <a:solidFill>
                  <a:srgbClr val="7030A0"/>
                </a:solidFill>
              </a:rPr>
              <a:t>Networking </a:t>
            </a:r>
          </a:p>
        </p:txBody>
      </p:sp>
      <p:sp>
        <p:nvSpPr>
          <p:cNvPr id="5" name="Subtitle 4"/>
          <p:cNvSpPr>
            <a:spLocks noGrp="1"/>
          </p:cNvSpPr>
          <p:nvPr>
            <p:ph type="subTitle" idx="1"/>
          </p:nvPr>
        </p:nvSpPr>
        <p:spPr>
          <a:xfrm>
            <a:off x="1066800" y="3810000"/>
            <a:ext cx="4800600" cy="3048000"/>
          </a:xfrm>
        </p:spPr>
        <p:txBody>
          <a:bodyPr rtlCol="0">
            <a:normAutofit/>
          </a:bodyPr>
          <a:lstStyle/>
          <a:p>
            <a:endParaRPr lang="en-US" sz="2200" b="1"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Md. Apple Mahmud</a:t>
            </a:r>
          </a:p>
          <a:p>
            <a:r>
              <a:rPr lang="en-US" sz="2200" b="1" dirty="0">
                <a:solidFill>
                  <a:schemeClr val="tx1"/>
                </a:solidFill>
                <a:latin typeface="Times New Roman" panose="02020603050405020304" pitchFamily="18" charset="0"/>
                <a:cs typeface="Times New Roman" panose="02020603050405020304" pitchFamily="18" charset="0"/>
              </a:rPr>
              <a:t>ID : </a:t>
            </a:r>
            <a:r>
              <a:rPr lang="en-US" sz="2200" dirty="0">
                <a:solidFill>
                  <a:schemeClr val="tx1"/>
                </a:solidFill>
                <a:latin typeface="Times New Roman" panose="02020603050405020304" pitchFamily="18" charset="0"/>
                <a:cs typeface="Times New Roman" panose="02020603050405020304" pitchFamily="18" charset="0"/>
              </a:rPr>
              <a:t>172-15-10099</a:t>
            </a:r>
          </a:p>
          <a:p>
            <a:r>
              <a:rPr lang="en-US" sz="2200" b="1" dirty="0">
                <a:solidFill>
                  <a:schemeClr val="tx1"/>
                </a:solidFill>
                <a:latin typeface="Times New Roman" panose="02020603050405020304" pitchFamily="18" charset="0"/>
                <a:cs typeface="Times New Roman" panose="02020603050405020304" pitchFamily="18" charset="0"/>
              </a:rPr>
              <a:t>Department : </a:t>
            </a:r>
            <a:r>
              <a:rPr lang="en-US" sz="2200" dirty="0">
                <a:solidFill>
                  <a:schemeClr val="tx1"/>
                </a:solidFill>
                <a:latin typeface="Times New Roman" panose="02020603050405020304" pitchFamily="18" charset="0"/>
                <a:cs typeface="Times New Roman" panose="02020603050405020304" pitchFamily="18" charset="0"/>
              </a:rPr>
              <a:t>CSE</a:t>
            </a:r>
          </a:p>
          <a:p>
            <a:r>
              <a:rPr lang="en-US" sz="2200" dirty="0">
                <a:solidFill>
                  <a:schemeClr val="tx1"/>
                </a:solidFill>
                <a:latin typeface="Times New Roman" panose="02020603050405020304" pitchFamily="18" charset="0"/>
                <a:cs typeface="Times New Roman" panose="02020603050405020304" pitchFamily="18" charset="0"/>
              </a:rPr>
              <a:t>Daffodil International University</a:t>
            </a:r>
          </a:p>
          <a:p>
            <a:pPr>
              <a:defRPr/>
            </a:pPr>
            <a:endParaRPr lang="en-US" sz="2800" dirty="0">
              <a:solidFill>
                <a:schemeClr val="tx1"/>
              </a:solidFill>
              <a:latin typeface="Times New Roman" pitchFamily="18" charset="0"/>
              <a:cs typeface="Times New Roman" pitchFamily="18" charset="0"/>
            </a:endParaRPr>
          </a:p>
          <a:p>
            <a:pPr>
              <a:defRPr/>
            </a:pPr>
            <a:endParaRPr lang="en-US" dirty="0"/>
          </a:p>
        </p:txBody>
      </p:sp>
      <p:sp>
        <p:nvSpPr>
          <p:cNvPr id="4100" name="Text Placeholder 5"/>
          <p:cNvSpPr>
            <a:spLocks noGrp="1"/>
          </p:cNvSpPr>
          <p:nvPr>
            <p:ph type="body" sz="quarter" idx="13"/>
          </p:nvPr>
        </p:nvSpPr>
        <p:spPr>
          <a:xfrm>
            <a:off x="6858000" y="3810000"/>
            <a:ext cx="4495800" cy="2590800"/>
          </a:xfrm>
        </p:spPr>
        <p:txBody>
          <a:bodyPr>
            <a:normAutofit/>
          </a:bodyPr>
          <a:lstStyle/>
          <a:p>
            <a:pPr eaLnBrk="1" hangingPunct="1"/>
            <a:endParaRPr lang="en-US" sz="1400"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Md. </a:t>
            </a:r>
            <a:r>
              <a:rPr lang="en-US" sz="2200" b="1" dirty="0" err="1">
                <a:solidFill>
                  <a:schemeClr val="tx1"/>
                </a:solidFill>
                <a:latin typeface="Times New Roman" pitchFamily="18" charset="0"/>
                <a:cs typeface="Times New Roman" pitchFamily="18" charset="0"/>
              </a:rPr>
              <a:t>Sazzadur</a:t>
            </a:r>
            <a:r>
              <a:rPr lang="en-US" sz="2200" b="1" dirty="0">
                <a:solidFill>
                  <a:schemeClr val="tx1"/>
                </a:solidFill>
                <a:latin typeface="Times New Roman" pitchFamily="18" charset="0"/>
                <a:cs typeface="Times New Roman" pitchFamily="18" charset="0"/>
              </a:rPr>
              <a:t> </a:t>
            </a:r>
            <a:r>
              <a:rPr lang="en-US" sz="2200" b="1" dirty="0" err="1">
                <a:solidFill>
                  <a:schemeClr val="tx1"/>
                </a:solidFill>
                <a:latin typeface="Times New Roman" pitchFamily="18" charset="0"/>
                <a:cs typeface="Times New Roman" pitchFamily="18" charset="0"/>
              </a:rPr>
              <a:t>Ahamed</a:t>
            </a:r>
            <a:endParaRPr lang="en-US" sz="2200" b="1"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Assistant Professor</a:t>
            </a:r>
          </a:p>
          <a:p>
            <a:r>
              <a:rPr lang="en-US" sz="2200" dirty="0">
                <a:solidFill>
                  <a:schemeClr val="tx1"/>
                </a:solidFill>
                <a:latin typeface="Times New Roman" pitchFamily="18" charset="0"/>
                <a:cs typeface="Times New Roman" pitchFamily="18" charset="0"/>
              </a:rPr>
              <a:t>Department Of  </a:t>
            </a:r>
            <a:r>
              <a:rPr lang="en-US" sz="2200" b="1" dirty="0">
                <a:solidFill>
                  <a:schemeClr val="tx1"/>
                </a:solidFill>
                <a:latin typeface="Times New Roman" pitchFamily="18" charset="0"/>
                <a:cs typeface="Times New Roman" pitchFamily="18" charset="0"/>
              </a:rPr>
              <a:t>CSE</a:t>
            </a:r>
          </a:p>
          <a:p>
            <a:r>
              <a:rPr lang="en-US" sz="2200" dirty="0">
                <a:solidFill>
                  <a:schemeClr val="tx1"/>
                </a:solidFill>
                <a:latin typeface="Times New Roman" pitchFamily="18" charset="0"/>
                <a:cs typeface="Times New Roman" pitchFamily="18" charset="0"/>
              </a:rPr>
              <a:t>Daffodil International University</a:t>
            </a:r>
          </a:p>
          <a:p>
            <a:pPr eaLnBrk="1" hangingPunct="1"/>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Expected Outcomes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Conclusion</a:t>
            </a:r>
          </a:p>
          <a:p>
            <a:pPr>
              <a:buFont typeface="Wingdings" pitchFamily="2" charset="2"/>
              <a:buChar char="Ø"/>
            </a:pPr>
            <a:r>
              <a:rPr lang="en-US" sz="2200">
                <a:solidFill>
                  <a:schemeClr val="tx1"/>
                </a:solidFill>
                <a:latin typeface="Times New Roman" panose="02020603050405020304" pitchFamily="18" charset="0"/>
                <a:cs typeface="Times New Roman" panose="02020603050405020304" pitchFamily="18" charset="0"/>
              </a:rPr>
              <a:t>Q &amp; A</a:t>
            </a:r>
            <a:endParaRPr lang="en-US" sz="2200" dirty="0">
              <a:solidFill>
                <a:schemeClr val="tx1"/>
              </a:solidFill>
              <a:latin typeface="Times New Roman" panose="02020603050405020304" pitchFamily="18" charset="0"/>
              <a:cs typeface="Times New Roman" panose="02020603050405020304" pitchFamily="18" charset="0"/>
            </a:endParaRP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Motivation</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buFont typeface="Wingdings" pitchFamily="2" charset="2"/>
              <a:buChar char="Ø"/>
            </a:pPr>
            <a:r>
              <a:rPr lang="en-US" sz="2200" dirty="0">
                <a:solidFill>
                  <a:schemeClr val="tx1"/>
                </a:solidFill>
                <a:latin typeface="Times New Roman" pitchFamily="18" charset="0"/>
                <a:cs typeface="Times New Roman" pitchFamily="18" charset="0"/>
              </a:rPr>
              <a:t>To get hands-on experience with advance</a:t>
            </a:r>
          </a:p>
          <a:p>
            <a:pPr marL="0" indent="0">
              <a:buNone/>
            </a:pPr>
            <a:r>
              <a:rPr lang="en-US" sz="2200" dirty="0">
                <a:solidFill>
                  <a:schemeClr val="tx1"/>
                </a:solidFill>
                <a:latin typeface="Times New Roman" pitchFamily="18" charset="0"/>
                <a:cs typeface="Times New Roman" pitchFamily="18" charset="0"/>
              </a:rPr>
              <a:t>    networking.</a:t>
            </a:r>
          </a:p>
          <a:p>
            <a:pPr marL="285750" indent="-285750">
              <a:buFont typeface="Wingdings" pitchFamily="2" charset="2"/>
              <a:buChar char="Ø"/>
            </a:pPr>
            <a:r>
              <a:rPr lang="en-US" sz="2200" dirty="0">
                <a:solidFill>
                  <a:schemeClr val="tx1"/>
                </a:solidFill>
                <a:latin typeface="Times New Roman" pitchFamily="18" charset="0"/>
                <a:cs typeface="Times New Roman" pitchFamily="18" charset="0"/>
              </a:rPr>
              <a:t>To solve IP sub netting between different networking</a:t>
            </a:r>
          </a:p>
          <a:p>
            <a:pPr>
              <a:buNone/>
            </a:pPr>
            <a:r>
              <a:rPr lang="en-US" sz="2200" dirty="0">
                <a:solidFill>
                  <a:schemeClr val="tx1"/>
                </a:solidFill>
                <a:latin typeface="Times New Roman" pitchFamily="18" charset="0"/>
                <a:cs typeface="Times New Roman" pitchFamily="18" charset="0"/>
              </a:rPr>
              <a:t>	devices.</a:t>
            </a:r>
          </a:p>
          <a:p>
            <a:pPr>
              <a:buFont typeface="Wingdings" pitchFamily="2" charset="2"/>
              <a:buChar char="Ø"/>
            </a:pPr>
            <a:r>
              <a:rPr lang="en-US" sz="2200" dirty="0">
                <a:solidFill>
                  <a:schemeClr val="tx1"/>
                </a:solidFill>
                <a:latin typeface="Times New Roman" pitchFamily="18" charset="0"/>
                <a:cs typeface="Times New Roman" pitchFamily="18" charset="0"/>
              </a:rPr>
              <a:t>To get experience  in real life with computer networking and information security.</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Tree>
    <p:extLst>
      <p:ext uri="{BB962C8B-B14F-4D97-AF65-F5344CB8AC3E}">
        <p14:creationId xmlns:p14="http://schemas.microsoft.com/office/powerpoint/2010/main" val="129560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Objective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IP Address and Network Card Issues.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Server Connectivity With Networking.</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Router Configuration.</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Tree>
    <p:extLst>
      <p:ext uri="{BB962C8B-B14F-4D97-AF65-F5344CB8AC3E}">
        <p14:creationId xmlns:p14="http://schemas.microsoft.com/office/powerpoint/2010/main" val="8256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Expected Outcomes</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 will get a good skill on advance computer     	networking.</a:t>
            </a:r>
          </a:p>
          <a:p>
            <a:pPr marL="0" indent="0">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 can get a good job on networking side.</a:t>
            </a:r>
          </a:p>
          <a:p>
            <a:pPr marL="0" indent="0">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After internship I can use my skill in real life.</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spTree>
    <p:extLst>
      <p:ext uri="{BB962C8B-B14F-4D97-AF65-F5344CB8AC3E}">
        <p14:creationId xmlns:p14="http://schemas.microsoft.com/office/powerpoint/2010/main" val="8256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Methodology</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Model/ER-Diagram/Flowchart/Workflow</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Tree>
    <p:extLst>
      <p:ext uri="{BB962C8B-B14F-4D97-AF65-F5344CB8AC3E}">
        <p14:creationId xmlns:p14="http://schemas.microsoft.com/office/powerpoint/2010/main" val="92564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Related Works</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7</a:t>
            </a:fld>
            <a:endParaRPr lang="en-US" dirty="0"/>
          </a:p>
        </p:txBody>
      </p:sp>
    </p:spTree>
    <p:extLst>
      <p:ext uri="{BB962C8B-B14F-4D97-AF65-F5344CB8AC3E}">
        <p14:creationId xmlns:p14="http://schemas.microsoft.com/office/powerpoint/2010/main" val="341469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Conclusion</a:t>
            </a:r>
            <a:endParaRPr lang="en-US" dirty="0">
              <a:solidFill>
                <a:srgbClr val="7030A0"/>
              </a:solidFill>
            </a:endParaRPr>
          </a:p>
        </p:txBody>
      </p:sp>
      <p:sp>
        <p:nvSpPr>
          <p:cNvPr id="3" name="Content Placeholder 2"/>
          <p:cNvSpPr>
            <a:spLocks noGrp="1"/>
          </p:cNvSpPr>
          <p:nvPr>
            <p:ph sz="quarter" idx="13"/>
          </p:nvPr>
        </p:nvSpPr>
        <p:spPr>
          <a:xfrm>
            <a:off x="533400" y="1676400"/>
            <a:ext cx="11049000" cy="3962400"/>
          </a:xfrm>
        </p:spPr>
        <p:txBody>
          <a:bodyPr>
            <a:normAutofit/>
          </a:bodyPr>
          <a:lstStyle/>
          <a:p>
            <a:pPr marL="0" indent="0">
              <a:buNone/>
            </a:pPr>
            <a:r>
              <a:rPr lang="en-US" sz="2200" dirty="0">
                <a:solidFill>
                  <a:schemeClr val="tx1"/>
                </a:solidFill>
                <a:latin typeface="Times New Roman" pitchFamily="18" charset="0"/>
                <a:cs typeface="Times New Roman" pitchFamily="18" charset="0"/>
              </a:rPr>
              <a:t>At this point, you should be familiar with some basic networking terminology and be able to understand how different components are able to communicate with each other. This should assist you in understanding other articles and the documentation of your system.</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Tree>
    <p:extLst>
      <p:ext uri="{BB962C8B-B14F-4D97-AF65-F5344CB8AC3E}">
        <p14:creationId xmlns:p14="http://schemas.microsoft.com/office/powerpoint/2010/main" val="287370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spTree>
    <p:extLst>
      <p:ext uri="{BB962C8B-B14F-4D97-AF65-F5344CB8AC3E}">
        <p14:creationId xmlns:p14="http://schemas.microsoft.com/office/powerpoint/2010/main" val="2459516608"/>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779</TotalTime>
  <Words>190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New Microsoft PowerPoint Presentation</vt:lpstr>
      <vt:lpstr>Internship on Computer Networking </vt:lpstr>
      <vt:lpstr>Outline</vt:lpstr>
      <vt:lpstr>Motivation</vt:lpstr>
      <vt:lpstr>Objective</vt:lpstr>
      <vt:lpstr>Expected Outcomes</vt:lpstr>
      <vt:lpstr>Methodology</vt:lpstr>
      <vt:lpstr>Related Works</vt:lpstr>
      <vt:lpstr>Conclusion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Sazzadur Ahamed</cp:lastModifiedBy>
  <cp:revision>243</cp:revision>
  <dcterms:created xsi:type="dcterms:W3CDTF">2011-07-17T02:56:35Z</dcterms:created>
  <dcterms:modified xsi:type="dcterms:W3CDTF">2023-06-02T06:18:33Z</dcterms:modified>
</cp:coreProperties>
</file>