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7" r:id="rId4"/>
  </p:sldMasterIdLst>
  <p:notesMasterIdLst>
    <p:notesMasterId r:id="rId20"/>
  </p:notesMasterIdLst>
  <p:handoutMasterIdLst>
    <p:handoutMasterId r:id="rId21"/>
  </p:handoutMasterIdLst>
  <p:sldIdLst>
    <p:sldId id="258" r:id="rId5"/>
    <p:sldId id="275" r:id="rId6"/>
    <p:sldId id="270" r:id="rId7"/>
    <p:sldId id="287" r:id="rId8"/>
    <p:sldId id="289" r:id="rId9"/>
    <p:sldId id="288" r:id="rId10"/>
    <p:sldId id="291" r:id="rId11"/>
    <p:sldId id="295" r:id="rId12"/>
    <p:sldId id="297" r:id="rId13"/>
    <p:sldId id="296" r:id="rId14"/>
    <p:sldId id="290" r:id="rId15"/>
    <p:sldId id="294" r:id="rId16"/>
    <p:sldId id="293" r:id="rId17"/>
    <p:sldId id="286" r:id="rId18"/>
    <p:sldId id="28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3D770"/>
    <a:srgbClr val="983C6C"/>
    <a:srgbClr val="43C8DA"/>
    <a:srgbClr val="217D93"/>
    <a:srgbClr val="005360"/>
    <a:srgbClr val="EBB64C"/>
    <a:srgbClr val="A0EBDC"/>
    <a:srgbClr val="5EB2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5"/>
  </p:normalViewPr>
  <p:slideViewPr>
    <p:cSldViewPr snapToGrid="0" snapToObjects="1">
      <p:cViewPr varScale="1">
        <p:scale>
          <a:sx n="114" d="100"/>
          <a:sy n="114" d="100"/>
        </p:scale>
        <p:origin x="414" y="96"/>
      </p:cViewPr>
      <p:guideLst/>
    </p:cSldViewPr>
  </p:slideViewPr>
  <p:notesTextViewPr>
    <p:cViewPr>
      <p:scale>
        <a:sx n="1" d="1"/>
        <a:sy n="1" d="1"/>
      </p:scale>
      <p:origin x="0" y="0"/>
    </p:cViewPr>
  </p:notesTextViewPr>
  <p:notesViewPr>
    <p:cSldViewPr snapToGrid="0" snapToObjects="1">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0ABDFD8-67DB-469A-B075-D990C2351D1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C4FEBD6-A3AA-467E-A5F6-4C199EE562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A01D49-76D5-454D-B866-30F3E2936E39}" type="datetimeFigureOut">
              <a:rPr lang="en-US" smtClean="0"/>
              <a:t>06-Oct-22</a:t>
            </a:fld>
            <a:endParaRPr lang="en-US" dirty="0"/>
          </a:p>
        </p:txBody>
      </p:sp>
      <p:sp>
        <p:nvSpPr>
          <p:cNvPr id="4" name="Footer Placeholder 3">
            <a:extLst>
              <a:ext uri="{FF2B5EF4-FFF2-40B4-BE49-F238E27FC236}">
                <a16:creationId xmlns:a16="http://schemas.microsoft.com/office/drawing/2014/main" id="{C32CBE74-8129-4FB2-AD02-540D0C9DFA4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1141BA1-0D53-488C-A20A-217FE7C788F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2FFE193-13CD-47A0-9FD7-A49081C52913}" type="slidenum">
              <a:rPr lang="en-US" smtClean="0"/>
              <a:t>‹#›</a:t>
            </a:fld>
            <a:endParaRPr lang="en-US" dirty="0"/>
          </a:p>
        </p:txBody>
      </p:sp>
    </p:spTree>
    <p:extLst>
      <p:ext uri="{BB962C8B-B14F-4D97-AF65-F5344CB8AC3E}">
        <p14:creationId xmlns:p14="http://schemas.microsoft.com/office/powerpoint/2010/main" val="5004210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A73445-397E-453E-9969-F1C059B47C22}" type="datetimeFigureOut">
              <a:rPr lang="en-US" smtClean="0"/>
              <a:t>06-Oct-22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5E75BB-9CC4-4217-A96C-4997391673E0}" type="slidenum">
              <a:rPr lang="en-US" smtClean="0"/>
              <a:t>‹#›</a:t>
            </a:fld>
            <a:endParaRPr lang="en-US" dirty="0"/>
          </a:p>
        </p:txBody>
      </p:sp>
    </p:spTree>
    <p:extLst>
      <p:ext uri="{BB962C8B-B14F-4D97-AF65-F5344CB8AC3E}">
        <p14:creationId xmlns:p14="http://schemas.microsoft.com/office/powerpoint/2010/main" val="19122341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dirty="0"/>
              <a:t>TITLE</a:t>
            </a:r>
            <a:endParaRPr lang="en-GB" dirty="0"/>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a:t>Click to edit Master subtitle style</a:t>
            </a:r>
            <a:endParaRPr lang="en-GB" dirty="0"/>
          </a:p>
        </p:txBody>
      </p:sp>
    </p:spTree>
    <p:extLst>
      <p:ext uri="{BB962C8B-B14F-4D97-AF65-F5344CB8AC3E}">
        <p14:creationId xmlns:p14="http://schemas.microsoft.com/office/powerpoint/2010/main" val="426892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a:t>Click icon to add picture</a:t>
            </a:r>
            <a:endParaRPr lang="en-GB"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a:t>Click icon to add picture</a:t>
            </a:r>
            <a:endParaRPr lang="en-GB"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a:t>Click icon to add picture</a:t>
            </a:r>
            <a:endParaRPr lang="en-GB"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a:t>Click icon to add picture</a:t>
            </a:r>
            <a:endParaRPr lang="en-GB"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a:t>Click icon to add picture</a:t>
            </a:r>
            <a:endParaRPr lang="en-GB"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588521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dirty="0"/>
              <a:t>Insert image</a:t>
            </a:r>
            <a:endParaRPr lang="en-GB" dirty="0"/>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Click to edit Master text styles</a:t>
            </a:r>
          </a:p>
        </p:txBody>
      </p:sp>
    </p:spTree>
    <p:extLst>
      <p:ext uri="{BB962C8B-B14F-4D97-AF65-F5344CB8AC3E}">
        <p14:creationId xmlns:p14="http://schemas.microsoft.com/office/powerpoint/2010/main" val="9837074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dirty="0"/>
              <a:t>Insert image</a:t>
            </a:r>
            <a:endParaRPr lang="en-GB" dirty="0"/>
          </a:p>
        </p:txBody>
      </p:sp>
    </p:spTree>
    <p:extLst>
      <p:ext uri="{BB962C8B-B14F-4D97-AF65-F5344CB8AC3E}">
        <p14:creationId xmlns:p14="http://schemas.microsoft.com/office/powerpoint/2010/main" val="42745782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3938975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08025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29811937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dirty="0"/>
              <a:t>Thank You</a:t>
            </a:r>
            <a:endParaRPr lang="en-GB" dirty="0"/>
          </a:p>
        </p:txBody>
      </p:sp>
    </p:spTree>
    <p:extLst>
      <p:ext uri="{BB962C8B-B14F-4D97-AF65-F5344CB8AC3E}">
        <p14:creationId xmlns:p14="http://schemas.microsoft.com/office/powerpoint/2010/main" val="7741485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dirty="0"/>
              <a:t>Thank You</a:t>
            </a:r>
            <a:endParaRPr lang="en-GB" dirty="0"/>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4055578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Title Slide">
    <p:bg>
      <p:bgPr>
        <a:solidFill>
          <a:schemeClr val="tx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FED12A2-16A7-6843-9B63-1355399B1E28}"/>
              </a:ext>
            </a:extLst>
          </p:cNvPr>
          <p:cNvPicPr>
            <a:picLocks noChangeAspect="1"/>
          </p:cNvPicPr>
          <p:nvPr userDrawn="1"/>
        </p:nvPicPr>
        <p:blipFill>
          <a:blip r:embed="rId2"/>
          <a:stretch>
            <a:fillRect/>
          </a:stretch>
        </p:blipFill>
        <p:spPr>
          <a:xfrm>
            <a:off x="0" y="0"/>
            <a:ext cx="23861730" cy="6857999"/>
          </a:xfrm>
          <a:prstGeom prst="rect">
            <a:avLst/>
          </a:prstGeom>
        </p:spPr>
      </p:pic>
      <p:sp>
        <p:nvSpPr>
          <p:cNvPr id="11" name="Rectangle 10">
            <a:extLst>
              <a:ext uri="{FF2B5EF4-FFF2-40B4-BE49-F238E27FC236}">
                <a16:creationId xmlns:a16="http://schemas.microsoft.com/office/drawing/2014/main" id="{45F43BF2-A8EB-C342-BFB2-28AFB1781935}"/>
              </a:ext>
            </a:extLst>
          </p:cNvPr>
          <p:cNvSpPr/>
          <p:nvPr userDrawn="1"/>
        </p:nvSpPr>
        <p:spPr>
          <a:xfrm>
            <a:off x="0" y="787400"/>
            <a:ext cx="11455400" cy="5295900"/>
          </a:xfrm>
          <a:prstGeom prst="rect">
            <a:avLst/>
          </a:prstGeom>
          <a:solidFill>
            <a:schemeClr val="accent5">
              <a:lumMod val="60000"/>
              <a:lumOff val="4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 name="Straight Connector 16">
            <a:extLst>
              <a:ext uri="{FF2B5EF4-FFF2-40B4-BE49-F238E27FC236}">
                <a16:creationId xmlns:a16="http://schemas.microsoft.com/office/drawing/2014/main" id="{1418BB35-F84D-7E4D-9F02-5B4CB837E1CB}"/>
              </a:ext>
            </a:extLst>
          </p:cNvPr>
          <p:cNvCxnSpPr/>
          <p:nvPr userDrawn="1"/>
        </p:nvCxnSpPr>
        <p:spPr>
          <a:xfrm>
            <a:off x="1778000" y="3435350"/>
            <a:ext cx="8661400" cy="0"/>
          </a:xfrm>
          <a:prstGeom prst="line">
            <a:avLst/>
          </a:prstGeom>
          <a:ln w="38100" cap="rnd">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72FE6DCC-3681-AF43-B6B6-4A40A92581A5}"/>
              </a:ext>
            </a:extLst>
          </p:cNvPr>
          <p:cNvSpPr/>
          <p:nvPr userDrawn="1"/>
        </p:nvSpPr>
        <p:spPr>
          <a:xfrm>
            <a:off x="2260600" y="1647825"/>
            <a:ext cx="3562350" cy="3562350"/>
          </a:xfrm>
          <a:prstGeom prst="ellipse">
            <a:avLst/>
          </a:prstGeom>
          <a:solidFill>
            <a:schemeClr val="accent4">
              <a:lumMod val="7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5A8E30CA-E181-3D4D-BB1E-9167FF0BE5D9}"/>
              </a:ext>
            </a:extLst>
          </p:cNvPr>
          <p:cNvSpPr/>
          <p:nvPr userDrawn="1"/>
        </p:nvSpPr>
        <p:spPr>
          <a:xfrm>
            <a:off x="2285627" y="1647121"/>
            <a:ext cx="3562350" cy="3562350"/>
          </a:xfrm>
          <a:prstGeom prst="ellipse">
            <a:avLst/>
          </a:prstGeom>
          <a:solidFill>
            <a:schemeClr val="accent4">
              <a:lumMod val="7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9061463E-CF25-634A-89E2-4E3280BB9CEB}"/>
              </a:ext>
            </a:extLst>
          </p:cNvPr>
          <p:cNvSpPr/>
          <p:nvPr userDrawn="1"/>
        </p:nvSpPr>
        <p:spPr>
          <a:xfrm>
            <a:off x="0" y="0"/>
            <a:ext cx="2628900" cy="6858000"/>
          </a:xfrm>
          <a:prstGeom prst="triangle">
            <a:avLst>
              <a:gd name="adj" fmla="val 0"/>
            </a:avLst>
          </a:prstGeom>
          <a:gradFill>
            <a:gsLst>
              <a:gs pos="47000">
                <a:schemeClr val="accent4">
                  <a:lumMod val="50000"/>
                </a:schemeClr>
              </a:gs>
              <a:gs pos="98000">
                <a:schemeClr val="accent4">
                  <a:lumMod val="20000"/>
                  <a:lumOff val="80000"/>
                  <a:alpha val="10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riangle 12">
            <a:extLst>
              <a:ext uri="{FF2B5EF4-FFF2-40B4-BE49-F238E27FC236}">
                <a16:creationId xmlns:a16="http://schemas.microsoft.com/office/drawing/2014/main" id="{81214215-C784-4548-BD1F-4BB3F0A84645}"/>
              </a:ext>
            </a:extLst>
          </p:cNvPr>
          <p:cNvSpPr/>
          <p:nvPr userDrawn="1"/>
        </p:nvSpPr>
        <p:spPr>
          <a:xfrm flipV="1">
            <a:off x="0" y="0"/>
            <a:ext cx="2628900" cy="6858000"/>
          </a:xfrm>
          <a:prstGeom prst="triangle">
            <a:avLst>
              <a:gd name="adj" fmla="val 0"/>
            </a:avLst>
          </a:prstGeom>
          <a:solidFill>
            <a:srgbClr val="5EB2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A48B1337-BF6D-C04A-9C74-574FA33512D5}"/>
              </a:ext>
            </a:extLst>
          </p:cNvPr>
          <p:cNvSpPr/>
          <p:nvPr userDrawn="1"/>
        </p:nvSpPr>
        <p:spPr>
          <a:xfrm>
            <a:off x="2356553" y="1727201"/>
            <a:ext cx="3416300" cy="3416300"/>
          </a:xfrm>
          <a:prstGeom prst="ellipse">
            <a:avLst/>
          </a:prstGeom>
          <a:solidFill>
            <a:srgbClr val="005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 Placeholder 20">
            <a:extLst>
              <a:ext uri="{FF2B5EF4-FFF2-40B4-BE49-F238E27FC236}">
                <a16:creationId xmlns:a16="http://schemas.microsoft.com/office/drawing/2014/main" id="{4C5EC980-0029-164A-926D-9ED33032D7F4}"/>
              </a:ext>
            </a:extLst>
          </p:cNvPr>
          <p:cNvSpPr>
            <a:spLocks noGrp="1"/>
          </p:cNvSpPr>
          <p:nvPr>
            <p:ph type="body" sz="quarter" idx="10"/>
          </p:nvPr>
        </p:nvSpPr>
        <p:spPr>
          <a:xfrm>
            <a:off x="2671763" y="3657600"/>
            <a:ext cx="2781300" cy="896368"/>
          </a:xfrm>
          <a:prstGeom prst="rect">
            <a:avLst/>
          </a:prstGeom>
        </p:spPr>
        <p:txBody>
          <a:bodyPr anchor="ctr"/>
          <a:lstStyle>
            <a:lvl1pPr marL="0" indent="0" algn="ctr">
              <a:buNone/>
              <a:defRPr sz="1800">
                <a:solidFill>
                  <a:schemeClr val="accent5"/>
                </a:solidFill>
              </a:defRPr>
            </a:lvl1pPr>
          </a:lstStyle>
          <a:p>
            <a:pPr lvl="0"/>
            <a:r>
              <a:rPr lang="en-US" dirty="0"/>
              <a:t>Click to edit Master text styles</a:t>
            </a:r>
          </a:p>
        </p:txBody>
      </p:sp>
      <p:sp>
        <p:nvSpPr>
          <p:cNvPr id="19" name="Title 18">
            <a:extLst>
              <a:ext uri="{FF2B5EF4-FFF2-40B4-BE49-F238E27FC236}">
                <a16:creationId xmlns:a16="http://schemas.microsoft.com/office/drawing/2014/main" id="{169DAC15-E0D1-2041-A923-17653DCA3339}"/>
              </a:ext>
            </a:extLst>
          </p:cNvPr>
          <p:cNvSpPr>
            <a:spLocks noGrp="1"/>
          </p:cNvSpPr>
          <p:nvPr>
            <p:ph type="title"/>
          </p:nvPr>
        </p:nvSpPr>
        <p:spPr>
          <a:xfrm>
            <a:off x="2671251" y="2452719"/>
            <a:ext cx="2773204" cy="1118618"/>
          </a:xfrm>
          <a:prstGeom prst="rect">
            <a:avLst/>
          </a:prstGeom>
        </p:spPr>
        <p:txBody>
          <a:bodyPr anchor="ctr"/>
          <a:lstStyle>
            <a:lvl1pPr algn="ctr">
              <a:defRPr sz="3600">
                <a:solidFill>
                  <a:schemeClr val="accent6"/>
                </a:solidFill>
              </a:defRPr>
            </a:lvl1pPr>
          </a:lstStyle>
          <a:p>
            <a:r>
              <a:rPr lang="en-US" dirty="0"/>
              <a:t>Click to edit Master title style</a:t>
            </a:r>
          </a:p>
        </p:txBody>
      </p:sp>
    </p:spTree>
    <p:extLst>
      <p:ext uri="{BB962C8B-B14F-4D97-AF65-F5344CB8AC3E}">
        <p14:creationId xmlns:p14="http://schemas.microsoft.com/office/powerpoint/2010/main" val="4160517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4.375E-6 0 L -0.9056 0 " pathEditMode="relative" rAng="0" ptsTypes="AA">
                                      <p:cBhvr>
                                        <p:cTn id="6" dur="9500" fill="hold"/>
                                        <p:tgtEl>
                                          <p:spTgt spid="10"/>
                                        </p:tgtEl>
                                        <p:attrNameLst>
                                          <p:attrName>ppt_x</p:attrName>
                                          <p:attrName>ppt_y</p:attrName>
                                        </p:attrNameLst>
                                      </p:cBhvr>
                                      <p:rCtr x="-45286" y="0"/>
                                    </p:animMotion>
                                  </p:childTnLst>
                                </p:cTn>
                              </p:par>
                              <p:par>
                                <p:cTn id="7" presetID="2" presetClass="entr" presetSubtype="8" fill="hold" grpId="0" nodeType="withEffect">
                                  <p:stCondLst>
                                    <p:cond delay="1000"/>
                                  </p:stCondLst>
                                  <p:childTnLst>
                                    <p:set>
                                      <p:cBhvr>
                                        <p:cTn id="8" dur="1" fill="hold">
                                          <p:stCondLst>
                                            <p:cond delay="0"/>
                                          </p:stCondLst>
                                        </p:cTn>
                                        <p:tgtEl>
                                          <p:spTgt spid="11"/>
                                        </p:tgtEl>
                                        <p:attrNameLst>
                                          <p:attrName>style.visibility</p:attrName>
                                        </p:attrNameLst>
                                      </p:cBhvr>
                                      <p:to>
                                        <p:strVal val="visible"/>
                                      </p:to>
                                    </p:set>
                                    <p:anim calcmode="lin" valueType="num">
                                      <p:cBhvr additive="base">
                                        <p:cTn id="9" dur="1000" fill="hold"/>
                                        <p:tgtEl>
                                          <p:spTgt spid="11"/>
                                        </p:tgtEl>
                                        <p:attrNameLst>
                                          <p:attrName>ppt_x</p:attrName>
                                        </p:attrNameLst>
                                      </p:cBhvr>
                                      <p:tavLst>
                                        <p:tav tm="0">
                                          <p:val>
                                            <p:strVal val="0-#ppt_w/2"/>
                                          </p:val>
                                        </p:tav>
                                        <p:tav tm="100000">
                                          <p:val>
                                            <p:strVal val="#ppt_x"/>
                                          </p:val>
                                        </p:tav>
                                      </p:tavLst>
                                    </p:anim>
                                    <p:anim calcmode="lin" valueType="num">
                                      <p:cBhvr additive="base">
                                        <p:cTn id="10" dur="1000" fill="hold"/>
                                        <p:tgtEl>
                                          <p:spTgt spid="11"/>
                                        </p:tgtEl>
                                        <p:attrNameLst>
                                          <p:attrName>ppt_y</p:attrName>
                                        </p:attrNameLst>
                                      </p:cBhvr>
                                      <p:tavLst>
                                        <p:tav tm="0">
                                          <p:val>
                                            <p:strVal val="#ppt_y"/>
                                          </p:val>
                                        </p:tav>
                                        <p:tav tm="100000">
                                          <p:val>
                                            <p:strVal val="#ppt_y"/>
                                          </p:val>
                                        </p:tav>
                                      </p:tavLst>
                                    </p:anim>
                                  </p:childTnLst>
                                </p:cTn>
                              </p:par>
                              <p:par>
                                <p:cTn id="11" presetID="2" presetClass="entr" presetSubtype="8" fill="hold" grpId="0" nodeType="withEffect">
                                  <p:stCondLst>
                                    <p:cond delay="100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1000" fill="hold"/>
                                        <p:tgtEl>
                                          <p:spTgt spid="12"/>
                                        </p:tgtEl>
                                        <p:attrNameLst>
                                          <p:attrName>ppt_x</p:attrName>
                                        </p:attrNameLst>
                                      </p:cBhvr>
                                      <p:tavLst>
                                        <p:tav tm="0">
                                          <p:val>
                                            <p:strVal val="0-#ppt_w/2"/>
                                          </p:val>
                                        </p:tav>
                                        <p:tav tm="100000">
                                          <p:val>
                                            <p:strVal val="#ppt_x"/>
                                          </p:val>
                                        </p:tav>
                                      </p:tavLst>
                                    </p:anim>
                                    <p:anim calcmode="lin" valueType="num">
                                      <p:cBhvr additive="base">
                                        <p:cTn id="14" dur="1000" fill="hold"/>
                                        <p:tgtEl>
                                          <p:spTgt spid="12"/>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100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1000" fill="hold"/>
                                        <p:tgtEl>
                                          <p:spTgt spid="13"/>
                                        </p:tgtEl>
                                        <p:attrNameLst>
                                          <p:attrName>ppt_x</p:attrName>
                                        </p:attrNameLst>
                                      </p:cBhvr>
                                      <p:tavLst>
                                        <p:tav tm="0">
                                          <p:val>
                                            <p:strVal val="0-#ppt_w/2"/>
                                          </p:val>
                                        </p:tav>
                                        <p:tav tm="100000">
                                          <p:val>
                                            <p:strVal val="#ppt_x"/>
                                          </p:val>
                                        </p:tav>
                                      </p:tavLst>
                                    </p:anim>
                                    <p:anim calcmode="lin" valueType="num">
                                      <p:cBhvr additive="base">
                                        <p:cTn id="18" dur="1000" fill="hold"/>
                                        <p:tgtEl>
                                          <p:spTgt spid="13"/>
                                        </p:tgtEl>
                                        <p:attrNameLst>
                                          <p:attrName>ppt_y</p:attrName>
                                        </p:attrNameLst>
                                      </p:cBhvr>
                                      <p:tavLst>
                                        <p:tav tm="0">
                                          <p:val>
                                            <p:strVal val="#ppt_y"/>
                                          </p:val>
                                        </p:tav>
                                        <p:tav tm="100000">
                                          <p:val>
                                            <p:strVal val="#ppt_y"/>
                                          </p:val>
                                        </p:tav>
                                      </p:tavLst>
                                    </p:anim>
                                  </p:childTnLst>
                                </p:cTn>
                              </p:par>
                              <p:par>
                                <p:cTn id="19" presetID="10" presetClass="entr" presetSubtype="0" fill="hold" grpId="0" nodeType="withEffect">
                                  <p:stCondLst>
                                    <p:cond delay="150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1000"/>
                                        <p:tgtEl>
                                          <p:spTgt spid="18"/>
                                        </p:tgtEl>
                                      </p:cBhvr>
                                    </p:animEffect>
                                  </p:childTnLst>
                                </p:cTn>
                              </p:par>
                              <p:par>
                                <p:cTn id="22" presetID="10" presetClass="entr" presetSubtype="0" fill="hold" grpId="0" nodeType="withEffect">
                                  <p:stCondLst>
                                    <p:cond delay="150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1000"/>
                                        <p:tgtEl>
                                          <p:spTgt spid="15"/>
                                        </p:tgtEl>
                                      </p:cBhvr>
                                    </p:animEffect>
                                  </p:childTnLst>
                                </p:cTn>
                              </p:par>
                              <p:par>
                                <p:cTn id="25" presetID="10" presetClass="entr" presetSubtype="0" fill="hold" grpId="0" nodeType="withEffect">
                                  <p:stCondLst>
                                    <p:cond delay="150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1000"/>
                                        <p:tgtEl>
                                          <p:spTgt spid="14"/>
                                        </p:tgtEl>
                                      </p:cBhvr>
                                    </p:animEffect>
                                  </p:childTnLst>
                                </p:cTn>
                              </p:par>
                              <p:par>
                                <p:cTn id="28" presetID="22" presetClass="entr" presetSubtype="8" fill="hold" grpId="0" nodeType="withEffect">
                                  <p:stCondLst>
                                    <p:cond delay="2500"/>
                                  </p:stCondLst>
                                  <p:childTnLst>
                                    <p:set>
                                      <p:cBhvr>
                                        <p:cTn id="29" dur="1" fill="hold">
                                          <p:stCondLst>
                                            <p:cond delay="0"/>
                                          </p:stCondLst>
                                        </p:cTn>
                                        <p:tgtEl>
                                          <p:spTgt spid="19"/>
                                        </p:tgtEl>
                                        <p:attrNameLst>
                                          <p:attrName>style.visibility</p:attrName>
                                        </p:attrNameLst>
                                      </p:cBhvr>
                                      <p:to>
                                        <p:strVal val="visible"/>
                                      </p:to>
                                    </p:set>
                                    <p:animEffect transition="in" filter="wipe(left)">
                                      <p:cBhvr>
                                        <p:cTn id="30" dur="500"/>
                                        <p:tgtEl>
                                          <p:spTgt spid="19"/>
                                        </p:tgtEl>
                                      </p:cBhvr>
                                    </p:animEffect>
                                  </p:childTnLst>
                                </p:cTn>
                              </p:par>
                              <p:par>
                                <p:cTn id="31" presetID="22" presetClass="entr" presetSubtype="8" fill="hold" grpId="0" nodeType="withEffect">
                                  <p:stCondLst>
                                    <p:cond delay="2500"/>
                                  </p:stCondLst>
                                  <p:childTnLst>
                                    <p:set>
                                      <p:cBhvr>
                                        <p:cTn id="32" dur="1" fill="hold">
                                          <p:stCondLst>
                                            <p:cond delay="0"/>
                                          </p:stCondLst>
                                        </p:cTn>
                                        <p:tgtEl>
                                          <p:spTgt spid="21">
                                            <p:txEl>
                                              <p:pRg st="0" end="0"/>
                                            </p:txEl>
                                          </p:spTgt>
                                        </p:tgtEl>
                                        <p:attrNameLst>
                                          <p:attrName>style.visibility</p:attrName>
                                        </p:attrNameLst>
                                      </p:cBhvr>
                                      <p:to>
                                        <p:strVal val="visible"/>
                                      </p:to>
                                    </p:set>
                                    <p:animEffect transition="in" filter="wipe(left)">
                                      <p:cBhvr>
                                        <p:cTn id="33" dur="500"/>
                                        <p:tgtEl>
                                          <p:spTgt spid="21">
                                            <p:txEl>
                                              <p:pRg st="0" end="0"/>
                                            </p:txEl>
                                          </p:spTgt>
                                        </p:tgtEl>
                                      </p:cBhvr>
                                    </p:animEffect>
                                  </p:childTnLst>
                                </p:cTn>
                              </p:par>
                              <p:par>
                                <p:cTn id="34" presetID="22" presetClass="entr" presetSubtype="4" fill="hold" nodeType="withEffect">
                                  <p:stCondLst>
                                    <p:cond delay="2500"/>
                                  </p:stCondLst>
                                  <p:childTnLst>
                                    <p:set>
                                      <p:cBhvr>
                                        <p:cTn id="35" dur="1" fill="hold">
                                          <p:stCondLst>
                                            <p:cond delay="0"/>
                                          </p:stCondLst>
                                        </p:cTn>
                                        <p:tgtEl>
                                          <p:spTgt spid="17"/>
                                        </p:tgtEl>
                                        <p:attrNameLst>
                                          <p:attrName>style.visibility</p:attrName>
                                        </p:attrNameLst>
                                      </p:cBhvr>
                                      <p:to>
                                        <p:strVal val="visible"/>
                                      </p:to>
                                    </p:set>
                                    <p:animEffect transition="in" filter="wipe(down)">
                                      <p:cBhvr>
                                        <p:cTn id="3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8" grpId="0" animBg="1"/>
      <p:bldP spid="12" grpId="0" animBg="1"/>
      <p:bldP spid="13" grpId="0" animBg="1"/>
      <p:bldP spid="15" grpId="0" animBg="1"/>
      <p:bldP spid="21" grpId="0" build="p">
        <p:tmplLst>
          <p:tmpl lvl="1">
            <p:tnLst>
              <p:par>
                <p:cTn presetID="22" presetClass="entr" presetSubtype="8" fill="hold" nodeType="withEffect">
                  <p:stCondLst>
                    <p:cond delay="2500"/>
                  </p:stCondLst>
                  <p:childTnLst>
                    <p:set>
                      <p:cBhvr>
                        <p:cTn dur="1" fill="hold">
                          <p:stCondLst>
                            <p:cond delay="0"/>
                          </p:stCondLst>
                        </p:cTn>
                        <p:tgtEl>
                          <p:spTgt spid="21"/>
                        </p:tgtEl>
                        <p:attrNameLst>
                          <p:attrName>style.visibility</p:attrName>
                        </p:attrNameLst>
                      </p:cBhvr>
                      <p:to>
                        <p:strVal val="visible"/>
                      </p:to>
                    </p:set>
                    <p:animEffect transition="in" filter="wipe(left)">
                      <p:cBhvr>
                        <p:cTn dur="500"/>
                        <p:tgtEl>
                          <p:spTgt spid="21"/>
                        </p:tgtEl>
                      </p:cBhvr>
                    </p:animEffect>
                  </p:childTnLst>
                </p:cTn>
              </p:par>
            </p:tnLst>
          </p:tmpl>
        </p:tmplLst>
      </p:bldP>
      <p:bldP spid="19"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dirty="0"/>
              <a:t>Section Title 01</a:t>
            </a:r>
            <a:endParaRPr lang="en-GB" dirty="0"/>
          </a:p>
        </p:txBody>
      </p:sp>
    </p:spTree>
    <p:extLst>
      <p:ext uri="{BB962C8B-B14F-4D97-AF65-F5344CB8AC3E}">
        <p14:creationId xmlns:p14="http://schemas.microsoft.com/office/powerpoint/2010/main" val="1839435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dirty="0"/>
              <a:t>Section Title 01</a:t>
            </a:r>
            <a:endParaRPr lang="en-GB" dirty="0"/>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2795068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dirty="0"/>
              <a:t>Quote</a:t>
            </a:r>
            <a:endParaRPr lang="en-GB" dirty="0"/>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2919023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372390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1014421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97041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16771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97632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GB" smtClean="0"/>
              <a:t>‹#›</a:t>
            </a:fld>
            <a:endParaRPr lang="en-GB"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64065587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6"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36">
          <p15:clr>
            <a:srgbClr val="F26B43"/>
          </p15:clr>
        </p15:guide>
        <p15:guide id="4" orient="horz" pos="336">
          <p15:clr>
            <a:srgbClr val="F26B43"/>
          </p15:clr>
        </p15:guide>
        <p15:guide id="5" pos="7344">
          <p15:clr>
            <a:srgbClr val="F26B43"/>
          </p15:clr>
        </p15:guide>
        <p15:guide id="6" orient="horz" pos="398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3817002" y="2310938"/>
            <a:ext cx="4557996" cy="1346502"/>
          </a:xfr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lstStyle/>
          <a:p>
            <a:r>
              <a:rPr lang="en-US" dirty="0">
                <a:solidFill>
                  <a:schemeClr val="bg1"/>
                </a:solidFill>
                <a:latin typeface="Algerian" panose="04020705040A02060702" pitchFamily="82" charset="0"/>
              </a:rPr>
              <a:t>Welcome</a:t>
            </a:r>
            <a:endParaRPr lang="en-GB" dirty="0">
              <a:solidFill>
                <a:schemeClr val="bg1"/>
              </a:solidFill>
              <a:latin typeface="Algerian" panose="04020705040A02060702" pitchFamily="82" charset="0"/>
            </a:endParaRP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3817002" y="3657440"/>
            <a:ext cx="4557996" cy="954666"/>
          </a:xfr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pPr marL="0" indent="0" algn="ctr">
              <a:buNone/>
            </a:pPr>
            <a:r>
              <a:rPr lang="en-US" dirty="0">
                <a:latin typeface="Times New Roman" panose="02020603050405020304" pitchFamily="18" charset="0"/>
                <a:cs typeface="Times New Roman" panose="02020603050405020304" pitchFamily="18" charset="0"/>
              </a:rPr>
              <a:t>To</a:t>
            </a:r>
          </a:p>
          <a:p>
            <a:pPr marL="0" indent="0" algn="ctr">
              <a:buNone/>
            </a:pPr>
            <a:r>
              <a:rPr lang="en-US" dirty="0">
                <a:latin typeface="Times New Roman" panose="02020603050405020304" pitchFamily="18" charset="0"/>
                <a:cs typeface="Times New Roman" panose="02020603050405020304" pitchFamily="18" charset="0"/>
              </a:rPr>
              <a:t>My Presentation</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6934594"/>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82DB7-2B35-8C26-8E91-16CD010E93CC}"/>
              </a:ext>
            </a:extLst>
          </p:cNvPr>
          <p:cNvSpPr>
            <a:spLocks noGrp="1"/>
          </p:cNvSpPr>
          <p:nvPr>
            <p:ph type="title"/>
          </p:nvPr>
        </p:nvSpPr>
        <p:spPr/>
        <p:txBody>
          <a:bodyPr/>
          <a:lstStyle/>
          <a:p>
            <a:r>
              <a:rPr lang="en-US" dirty="0"/>
              <a:t>Semantic View</a:t>
            </a:r>
          </a:p>
        </p:txBody>
      </p:sp>
      <p:sp>
        <p:nvSpPr>
          <p:cNvPr id="3" name="Slide Number Placeholder 2">
            <a:extLst>
              <a:ext uri="{FF2B5EF4-FFF2-40B4-BE49-F238E27FC236}">
                <a16:creationId xmlns:a16="http://schemas.microsoft.com/office/drawing/2014/main" id="{73D21FA2-F8A6-8E1B-D630-1339E3EDAACA}"/>
              </a:ext>
            </a:extLst>
          </p:cNvPr>
          <p:cNvSpPr>
            <a:spLocks noGrp="1"/>
          </p:cNvSpPr>
          <p:nvPr>
            <p:ph type="sldNum" sz="quarter" idx="12"/>
          </p:nvPr>
        </p:nvSpPr>
        <p:spPr/>
        <p:txBody>
          <a:bodyPr/>
          <a:lstStyle/>
          <a:p>
            <a:fld id="{C263D6C4-4840-40CC-AC84-17E24B3B7BDE}" type="slidenum">
              <a:rPr lang="en-GB" smtClean="0"/>
              <a:pPr/>
              <a:t>10</a:t>
            </a:fld>
            <a:endParaRPr lang="en-GB" dirty="0"/>
          </a:p>
        </p:txBody>
      </p:sp>
      <p:pic>
        <p:nvPicPr>
          <p:cNvPr id="5" name="Picture 4">
            <a:extLst>
              <a:ext uri="{FF2B5EF4-FFF2-40B4-BE49-F238E27FC236}">
                <a16:creationId xmlns:a16="http://schemas.microsoft.com/office/drawing/2014/main" id="{6DB3FBE9-7892-CE2E-9394-AB4BB530622B}"/>
              </a:ext>
            </a:extLst>
          </p:cNvPr>
          <p:cNvPicPr>
            <a:picLocks noChangeAspect="1"/>
          </p:cNvPicPr>
          <p:nvPr/>
        </p:nvPicPr>
        <p:blipFill>
          <a:blip r:embed="rId2"/>
          <a:stretch>
            <a:fillRect/>
          </a:stretch>
        </p:blipFill>
        <p:spPr>
          <a:xfrm>
            <a:off x="1819728" y="1334888"/>
            <a:ext cx="7154939" cy="5523111"/>
          </a:xfrm>
          <a:prstGeom prst="rect">
            <a:avLst/>
          </a:prstGeom>
        </p:spPr>
      </p:pic>
    </p:spTree>
    <p:extLst>
      <p:ext uri="{BB962C8B-B14F-4D97-AF65-F5344CB8AC3E}">
        <p14:creationId xmlns:p14="http://schemas.microsoft.com/office/powerpoint/2010/main" val="4071024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7134B02-8CD7-4EEC-B2FD-9B81883EEA5D}"/>
              </a:ext>
            </a:extLst>
          </p:cNvPr>
          <p:cNvSpPr>
            <a:spLocks noGrp="1"/>
          </p:cNvSpPr>
          <p:nvPr>
            <p:ph type="sldNum" sz="quarter" idx="12"/>
          </p:nvPr>
        </p:nvSpPr>
        <p:spPr/>
        <p:txBody>
          <a:bodyPr/>
          <a:lstStyle/>
          <a:p>
            <a:fld id="{DA64F31B-23FA-4075-AF7D-6228CFD12F03}" type="slidenum">
              <a:rPr lang="en-US" smtClean="0"/>
              <a:t>11</a:t>
            </a:fld>
            <a:endParaRPr lang="en-US" dirty="0"/>
          </a:p>
        </p:txBody>
      </p:sp>
      <p:sp>
        <p:nvSpPr>
          <p:cNvPr id="2" name="Title 4">
            <a:extLst>
              <a:ext uri="{FF2B5EF4-FFF2-40B4-BE49-F238E27FC236}">
                <a16:creationId xmlns:a16="http://schemas.microsoft.com/office/drawing/2014/main" id="{517A96AF-F8A8-428B-2695-C29B777DE157}"/>
              </a:ext>
            </a:extLst>
          </p:cNvPr>
          <p:cNvSpPr txBox="1">
            <a:spLocks/>
          </p:cNvSpPr>
          <p:nvPr/>
        </p:nvSpPr>
        <p:spPr>
          <a:xfrm>
            <a:off x="848195" y="413551"/>
            <a:ext cx="8248180" cy="819154"/>
          </a:xfrm>
          <a:prstGeom prst="roundRect">
            <a:avLst/>
          </a:prstGeom>
          <a:no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n w="0"/>
                <a:solidFill>
                  <a:schemeClr val="bg1"/>
                </a:solidFill>
                <a:effectLst>
                  <a:reflection blurRad="6350" stA="53000" endA="300" endPos="35500" dir="5400000" sy="-90000" algn="bl" rotWithShape="0"/>
                </a:effectLst>
                <a:latin typeface="Verdana" panose="020B0604030504040204" pitchFamily="34" charset="0"/>
                <a:ea typeface="Verdana" panose="020B0604030504040204" pitchFamily="34" charset="0"/>
                <a:cs typeface="Times New Roman" panose="02020603050405020304" pitchFamily="18" charset="0"/>
              </a:rPr>
              <a:t>Advantages</a:t>
            </a:r>
            <a:endParaRPr lang="en-US" sz="4000" dirty="0">
              <a:ln w="0"/>
              <a:solidFill>
                <a:schemeClr val="bg1"/>
              </a:solidFill>
              <a:effectLst>
                <a:reflection blurRad="6350" stA="53000" endA="300" endPos="35500" dir="5400000" sy="-90000" algn="bl" rotWithShape="0"/>
              </a:effectLst>
              <a:latin typeface="Verdana" panose="020B0604030504040204" pitchFamily="34" charset="0"/>
              <a:ea typeface="Verdana" panose="020B0604030504040204" pitchFamily="34" charset="0"/>
              <a:cs typeface="Times New Roman" panose="02020603050405020304" pitchFamily="18" charset="0"/>
            </a:endParaRPr>
          </a:p>
        </p:txBody>
      </p:sp>
      <p:sp>
        <p:nvSpPr>
          <p:cNvPr id="4" name="Title 4">
            <a:extLst>
              <a:ext uri="{FF2B5EF4-FFF2-40B4-BE49-F238E27FC236}">
                <a16:creationId xmlns:a16="http://schemas.microsoft.com/office/drawing/2014/main" id="{333278FF-5905-A80A-AD87-C61FA4586733}"/>
              </a:ext>
            </a:extLst>
          </p:cNvPr>
          <p:cNvSpPr txBox="1">
            <a:spLocks/>
          </p:cNvSpPr>
          <p:nvPr/>
        </p:nvSpPr>
        <p:spPr>
          <a:xfrm>
            <a:off x="1029170" y="1566076"/>
            <a:ext cx="8248180" cy="4244174"/>
          </a:xfrm>
          <a:prstGeom prst="roundRect">
            <a:avLst/>
          </a:prstGeom>
          <a:no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nSpc>
                <a:spcPct val="100000"/>
              </a:lnSpc>
              <a:buFont typeface="Wingdings" panose="05000000000000000000" pitchFamily="2" charset="2"/>
              <a:buChar char="ü"/>
            </a:pPr>
            <a:r>
              <a:rPr lang="en-US" sz="1800" dirty="0">
                <a:ln w="0"/>
                <a:solidFill>
                  <a:schemeClr val="bg1"/>
                </a:solidFill>
                <a:effectLst>
                  <a:reflection blurRad="6350" stA="53000" endA="300" endPos="35500" dir="5400000" sy="-90000" algn="bl" rotWithShape="0"/>
                </a:effectLst>
                <a:latin typeface="Verdana" panose="020B0604030504040204" pitchFamily="34" charset="0"/>
                <a:ea typeface="Verdana" panose="020B0604030504040204" pitchFamily="34" charset="0"/>
                <a:cs typeface="Times New Roman" panose="02020603050405020304" pitchFamily="18" charset="0"/>
              </a:rPr>
              <a:t>Solar Tracking systems continuously orient PV panels towards the sun and can help maximize the investment on PV system.</a:t>
            </a:r>
          </a:p>
          <a:p>
            <a:pPr marL="285750" indent="-285750">
              <a:lnSpc>
                <a:spcPct val="100000"/>
              </a:lnSpc>
              <a:buFont typeface="Wingdings" panose="05000000000000000000" pitchFamily="2" charset="2"/>
              <a:buChar char="ü"/>
            </a:pPr>
            <a:endParaRPr lang="en-US" sz="1800" dirty="0">
              <a:ln w="0"/>
              <a:solidFill>
                <a:schemeClr val="bg1"/>
              </a:solidFill>
              <a:effectLst>
                <a:reflection blurRad="6350" stA="53000" endA="300" endPos="35500" dir="5400000" sy="-90000" algn="bl" rotWithShape="0"/>
              </a:effectLst>
              <a:latin typeface="Verdana" panose="020B0604030504040204" pitchFamily="34" charset="0"/>
              <a:ea typeface="Verdana" panose="020B0604030504040204" pitchFamily="34" charset="0"/>
              <a:cs typeface="Times New Roman" panose="02020603050405020304" pitchFamily="18" charset="0"/>
            </a:endParaRPr>
          </a:p>
          <a:p>
            <a:pPr marL="342900" indent="-342900">
              <a:lnSpc>
                <a:spcPct val="100000"/>
              </a:lnSpc>
              <a:buFont typeface="Wingdings" panose="05000000000000000000" pitchFamily="2" charset="2"/>
              <a:buChar char="ü"/>
            </a:pPr>
            <a:r>
              <a:rPr lang="en-US" sz="1800" dirty="0">
                <a:ln w="0"/>
                <a:solidFill>
                  <a:schemeClr val="bg1"/>
                </a:solidFill>
                <a:effectLst>
                  <a:reflection blurRad="6350" stA="53000" endA="300" endPos="35500" dir="5400000" sy="-90000" algn="bl" rotWithShape="0"/>
                </a:effectLst>
                <a:latin typeface="Verdana" panose="020B0604030504040204" pitchFamily="34" charset="0"/>
                <a:ea typeface="Verdana" panose="020B0604030504040204" pitchFamily="34" charset="0"/>
                <a:cs typeface="Times New Roman" panose="02020603050405020304" pitchFamily="18" charset="0"/>
              </a:rPr>
              <a:t>One Time investment, which provides higher efficiency and flexibility on dependency</a:t>
            </a:r>
          </a:p>
          <a:p>
            <a:pPr marL="285750" indent="-285750">
              <a:lnSpc>
                <a:spcPct val="100000"/>
              </a:lnSpc>
              <a:buFont typeface="Wingdings" panose="05000000000000000000" pitchFamily="2" charset="2"/>
              <a:buChar char="ü"/>
            </a:pPr>
            <a:endParaRPr lang="en-US" sz="1800" dirty="0">
              <a:ln w="0"/>
              <a:solidFill>
                <a:schemeClr val="bg1"/>
              </a:solidFill>
              <a:effectLst>
                <a:reflection blurRad="6350" stA="53000" endA="300" endPos="35500" dir="5400000" sy="-90000" algn="bl" rotWithShape="0"/>
              </a:effectLst>
              <a:latin typeface="Verdana" panose="020B0604030504040204" pitchFamily="34" charset="0"/>
              <a:ea typeface="Verdana" panose="020B0604030504040204" pitchFamily="34" charset="0"/>
              <a:cs typeface="Times New Roman" panose="02020603050405020304" pitchFamily="18" charset="0"/>
            </a:endParaRPr>
          </a:p>
          <a:p>
            <a:pPr marL="342900" indent="-342900">
              <a:lnSpc>
                <a:spcPct val="100000"/>
              </a:lnSpc>
              <a:buFont typeface="Wingdings" panose="05000000000000000000" pitchFamily="2" charset="2"/>
              <a:buChar char="ü"/>
            </a:pPr>
            <a:r>
              <a:rPr lang="en-US" sz="1800" dirty="0">
                <a:ln w="0"/>
                <a:solidFill>
                  <a:schemeClr val="bg1"/>
                </a:solidFill>
                <a:effectLst>
                  <a:reflection blurRad="6350" stA="53000" endA="300" endPos="35500" dir="5400000" sy="-90000" algn="bl" rotWithShape="0"/>
                </a:effectLst>
                <a:latin typeface="Verdana" panose="020B0604030504040204" pitchFamily="34" charset="0"/>
                <a:ea typeface="Verdana" panose="020B0604030504040204" pitchFamily="34" charset="0"/>
                <a:cs typeface="Times New Roman" panose="02020603050405020304" pitchFamily="18" charset="0"/>
              </a:rPr>
              <a:t>Energy production is at an optimum and energy output is increased year round.</a:t>
            </a:r>
          </a:p>
          <a:p>
            <a:pPr marL="285750" indent="-285750">
              <a:lnSpc>
                <a:spcPct val="100000"/>
              </a:lnSpc>
              <a:buFont typeface="Wingdings" panose="05000000000000000000" pitchFamily="2" charset="2"/>
              <a:buChar char="ü"/>
            </a:pPr>
            <a:endParaRPr lang="en-US" sz="1800" dirty="0">
              <a:ln w="0"/>
              <a:solidFill>
                <a:schemeClr val="bg1"/>
              </a:solidFill>
              <a:effectLst>
                <a:reflection blurRad="6350" stA="53000" endA="300" endPos="35500" dir="5400000" sy="-90000" algn="bl" rotWithShape="0"/>
              </a:effectLst>
              <a:latin typeface="Verdana" panose="020B0604030504040204" pitchFamily="34" charset="0"/>
              <a:ea typeface="Verdana" panose="020B0604030504040204" pitchFamily="34" charset="0"/>
              <a:cs typeface="Times New Roman" panose="02020603050405020304" pitchFamily="18" charset="0"/>
            </a:endParaRPr>
          </a:p>
          <a:p>
            <a:pPr marL="342900" indent="-342900">
              <a:lnSpc>
                <a:spcPct val="100000"/>
              </a:lnSpc>
              <a:buFont typeface="Wingdings" panose="05000000000000000000" pitchFamily="2" charset="2"/>
              <a:buChar char="ü"/>
            </a:pPr>
            <a:r>
              <a:rPr lang="en-US" sz="1800" dirty="0">
                <a:ln w="0"/>
                <a:solidFill>
                  <a:schemeClr val="bg1"/>
                </a:solidFill>
                <a:effectLst>
                  <a:reflection blurRad="6350" stA="53000" endA="300" endPos="35500" dir="5400000" sy="-90000" algn="bl" rotWithShape="0"/>
                </a:effectLst>
                <a:latin typeface="Verdana" panose="020B0604030504040204" pitchFamily="34" charset="0"/>
                <a:ea typeface="Verdana" panose="020B0604030504040204" pitchFamily="34" charset="0"/>
                <a:cs typeface="Times New Roman" panose="02020603050405020304" pitchFamily="18" charset="0"/>
              </a:rPr>
              <a:t>It enhances the clean and emission free power production. </a:t>
            </a:r>
          </a:p>
          <a:p>
            <a:pPr marL="342900" indent="-342900">
              <a:lnSpc>
                <a:spcPct val="100000"/>
              </a:lnSpc>
              <a:buFont typeface="Wingdings" panose="05000000000000000000" pitchFamily="2" charset="2"/>
              <a:buChar char="ü"/>
            </a:pPr>
            <a:endParaRPr lang="en-US" sz="1800" dirty="0">
              <a:ln w="0"/>
              <a:solidFill>
                <a:schemeClr val="bg1"/>
              </a:solidFill>
              <a:effectLst>
                <a:reflection blurRad="6350" stA="53000" endA="300" endPos="35500" dir="5400000" sy="-90000" algn="bl" rotWithShape="0"/>
              </a:effectLst>
              <a:latin typeface="Verdana" panose="020B0604030504040204" pitchFamily="34" charset="0"/>
              <a:ea typeface="Verdana" panose="020B0604030504040204" pitchFamily="34" charset="0"/>
              <a:cs typeface="Times New Roman" panose="02020603050405020304" pitchFamily="18" charset="0"/>
            </a:endParaRPr>
          </a:p>
          <a:p>
            <a:pPr marL="342900" indent="-342900">
              <a:lnSpc>
                <a:spcPct val="100000"/>
              </a:lnSpc>
              <a:buFont typeface="Wingdings" panose="05000000000000000000" pitchFamily="2" charset="2"/>
              <a:buChar char="ü"/>
            </a:pPr>
            <a:r>
              <a:rPr lang="en-US" sz="1800" dirty="0">
                <a:ln w="0"/>
                <a:solidFill>
                  <a:schemeClr val="bg1"/>
                </a:solidFill>
                <a:effectLst>
                  <a:reflection blurRad="6350" stA="53000" endA="300" endPos="35500" dir="5400000" sy="-90000" algn="bl" rotWithShape="0"/>
                </a:effectLst>
                <a:latin typeface="Verdana" panose="020B0604030504040204" pitchFamily="34" charset="0"/>
                <a:ea typeface="Verdana" panose="020B0604030504040204" pitchFamily="34" charset="0"/>
                <a:cs typeface="Times New Roman" panose="02020603050405020304" pitchFamily="18" charset="0"/>
              </a:rPr>
              <a:t>40% more power from each panel on dual axis tracking and higher revenues.</a:t>
            </a:r>
          </a:p>
        </p:txBody>
      </p:sp>
    </p:spTree>
    <p:extLst>
      <p:ext uri="{BB962C8B-B14F-4D97-AF65-F5344CB8AC3E}">
        <p14:creationId xmlns:p14="http://schemas.microsoft.com/office/powerpoint/2010/main" val="14385774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7134B02-8CD7-4EEC-B2FD-9B81883EEA5D}"/>
              </a:ext>
            </a:extLst>
          </p:cNvPr>
          <p:cNvSpPr>
            <a:spLocks noGrp="1"/>
          </p:cNvSpPr>
          <p:nvPr>
            <p:ph type="sldNum" sz="quarter" idx="12"/>
          </p:nvPr>
        </p:nvSpPr>
        <p:spPr/>
        <p:txBody>
          <a:bodyPr/>
          <a:lstStyle/>
          <a:p>
            <a:fld id="{DA64F31B-23FA-4075-AF7D-6228CFD12F03}" type="slidenum">
              <a:rPr lang="en-US" smtClean="0"/>
              <a:t>12</a:t>
            </a:fld>
            <a:endParaRPr lang="en-US" dirty="0"/>
          </a:p>
        </p:txBody>
      </p:sp>
      <p:sp>
        <p:nvSpPr>
          <p:cNvPr id="2" name="Title 4">
            <a:extLst>
              <a:ext uri="{FF2B5EF4-FFF2-40B4-BE49-F238E27FC236}">
                <a16:creationId xmlns:a16="http://schemas.microsoft.com/office/drawing/2014/main" id="{517A96AF-F8A8-428B-2695-C29B777DE157}"/>
              </a:ext>
            </a:extLst>
          </p:cNvPr>
          <p:cNvSpPr txBox="1">
            <a:spLocks/>
          </p:cNvSpPr>
          <p:nvPr/>
        </p:nvSpPr>
        <p:spPr>
          <a:xfrm>
            <a:off x="848195" y="413551"/>
            <a:ext cx="8248180" cy="819154"/>
          </a:xfrm>
          <a:prstGeom prst="roundRect">
            <a:avLst/>
          </a:prstGeom>
          <a:no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n w="0"/>
                <a:solidFill>
                  <a:schemeClr val="bg1"/>
                </a:solidFill>
                <a:effectLst>
                  <a:reflection blurRad="6350" stA="53000" endA="300" endPos="35500" dir="5400000" sy="-90000" algn="bl" rotWithShape="0"/>
                </a:effectLst>
                <a:latin typeface="Verdana" panose="020B0604030504040204" pitchFamily="34" charset="0"/>
                <a:ea typeface="Verdana" panose="020B0604030504040204" pitchFamily="34" charset="0"/>
                <a:cs typeface="Times New Roman" panose="02020603050405020304" pitchFamily="18" charset="0"/>
              </a:rPr>
              <a:t>Disadvantages</a:t>
            </a:r>
            <a:endParaRPr lang="en-US" sz="4000" dirty="0">
              <a:ln w="0"/>
              <a:solidFill>
                <a:schemeClr val="bg1"/>
              </a:solidFill>
              <a:effectLst>
                <a:reflection blurRad="6350" stA="53000" endA="300" endPos="35500" dir="5400000" sy="-90000" algn="bl" rotWithShape="0"/>
              </a:effectLst>
              <a:latin typeface="Verdana" panose="020B0604030504040204" pitchFamily="34" charset="0"/>
              <a:ea typeface="Verdana" panose="020B0604030504040204" pitchFamily="34" charset="0"/>
              <a:cs typeface="Times New Roman" panose="02020603050405020304" pitchFamily="18" charset="0"/>
            </a:endParaRPr>
          </a:p>
        </p:txBody>
      </p:sp>
      <p:sp>
        <p:nvSpPr>
          <p:cNvPr id="4" name="Title 4">
            <a:extLst>
              <a:ext uri="{FF2B5EF4-FFF2-40B4-BE49-F238E27FC236}">
                <a16:creationId xmlns:a16="http://schemas.microsoft.com/office/drawing/2014/main" id="{333278FF-5905-A80A-AD87-C61FA4586733}"/>
              </a:ext>
            </a:extLst>
          </p:cNvPr>
          <p:cNvSpPr txBox="1">
            <a:spLocks/>
          </p:cNvSpPr>
          <p:nvPr/>
        </p:nvSpPr>
        <p:spPr>
          <a:xfrm>
            <a:off x="1029170" y="1566076"/>
            <a:ext cx="8248180" cy="4244174"/>
          </a:xfrm>
          <a:prstGeom prst="roundRect">
            <a:avLst/>
          </a:prstGeom>
          <a:no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nSpc>
                <a:spcPct val="100000"/>
              </a:lnSpc>
              <a:buFont typeface="Wingdings" panose="05000000000000000000" pitchFamily="2" charset="2"/>
              <a:buChar char="Ø"/>
            </a:pPr>
            <a:r>
              <a:rPr lang="en-US" sz="1800" dirty="0">
                <a:ln w="0"/>
                <a:solidFill>
                  <a:schemeClr val="bg1"/>
                </a:solidFill>
                <a:effectLst>
                  <a:reflection blurRad="6350" stA="53000" endA="300" endPos="35500" dir="5400000" sy="-90000" algn="bl" rotWithShape="0"/>
                </a:effectLst>
                <a:latin typeface="Verdana" panose="020B0604030504040204" pitchFamily="34" charset="0"/>
                <a:ea typeface="Verdana" panose="020B0604030504040204" pitchFamily="34" charset="0"/>
                <a:cs typeface="Times New Roman" panose="02020603050405020304" pitchFamily="18" charset="0"/>
              </a:rPr>
              <a:t>Initial investment is high.</a:t>
            </a:r>
          </a:p>
          <a:p>
            <a:pPr marL="342900" indent="-342900">
              <a:lnSpc>
                <a:spcPct val="100000"/>
              </a:lnSpc>
              <a:buFont typeface="Wingdings" panose="05000000000000000000" pitchFamily="2" charset="2"/>
              <a:buChar char="Ø"/>
            </a:pPr>
            <a:endParaRPr lang="en-US" sz="1800" dirty="0">
              <a:ln w="0"/>
              <a:solidFill>
                <a:schemeClr val="bg1"/>
              </a:solidFill>
              <a:effectLst>
                <a:reflection blurRad="6350" stA="53000" endA="300" endPos="35500" dir="5400000" sy="-90000" algn="bl" rotWithShape="0"/>
              </a:effectLst>
              <a:latin typeface="Verdana" panose="020B0604030504040204" pitchFamily="34" charset="0"/>
              <a:ea typeface="Verdana" panose="020B0604030504040204" pitchFamily="34" charset="0"/>
              <a:cs typeface="Times New Roman" panose="02020603050405020304" pitchFamily="18" charset="0"/>
            </a:endParaRPr>
          </a:p>
          <a:p>
            <a:pPr marL="342900" indent="-342900">
              <a:lnSpc>
                <a:spcPct val="100000"/>
              </a:lnSpc>
              <a:buFont typeface="Wingdings" panose="05000000000000000000" pitchFamily="2" charset="2"/>
              <a:buChar char="Ø"/>
            </a:pPr>
            <a:r>
              <a:rPr lang="en-US" sz="1800" dirty="0">
                <a:ln w="0"/>
                <a:solidFill>
                  <a:schemeClr val="bg1"/>
                </a:solidFill>
                <a:effectLst>
                  <a:reflection blurRad="6350" stA="53000" endA="300" endPos="35500" dir="5400000" sy="-90000" algn="bl" rotWithShape="0"/>
                </a:effectLst>
                <a:latin typeface="Verdana" panose="020B0604030504040204" pitchFamily="34" charset="0"/>
                <a:ea typeface="Verdana" panose="020B0604030504040204" pitchFamily="34" charset="0"/>
                <a:cs typeface="Times New Roman" panose="02020603050405020304" pitchFamily="18" charset="0"/>
              </a:rPr>
              <a:t>Moving parts such as gears needed periodic maintenances.</a:t>
            </a:r>
          </a:p>
          <a:p>
            <a:pPr marL="342900" indent="-342900">
              <a:lnSpc>
                <a:spcPct val="100000"/>
              </a:lnSpc>
              <a:buFont typeface="Wingdings" panose="05000000000000000000" pitchFamily="2" charset="2"/>
              <a:buChar char="Ø"/>
            </a:pPr>
            <a:endParaRPr lang="en-US" sz="1800" dirty="0">
              <a:ln w="0"/>
              <a:solidFill>
                <a:schemeClr val="bg1"/>
              </a:solidFill>
              <a:effectLst>
                <a:reflection blurRad="6350" stA="53000" endA="300" endPos="35500" dir="5400000" sy="-90000" algn="bl" rotWithShape="0"/>
              </a:effectLst>
              <a:latin typeface="Verdana" panose="020B0604030504040204" pitchFamily="34" charset="0"/>
              <a:ea typeface="Verdana" panose="020B0604030504040204" pitchFamily="34" charset="0"/>
              <a:cs typeface="Times New Roman" panose="02020603050405020304" pitchFamily="18" charset="0"/>
            </a:endParaRPr>
          </a:p>
          <a:p>
            <a:pPr marL="342900" indent="-342900">
              <a:lnSpc>
                <a:spcPct val="100000"/>
              </a:lnSpc>
              <a:buFont typeface="Wingdings" panose="05000000000000000000" pitchFamily="2" charset="2"/>
              <a:buChar char="Ø"/>
            </a:pPr>
            <a:r>
              <a:rPr lang="en-US" sz="1800" dirty="0">
                <a:ln w="0"/>
                <a:solidFill>
                  <a:schemeClr val="bg1"/>
                </a:solidFill>
                <a:effectLst>
                  <a:reflection blurRad="6350" stA="53000" endA="300" endPos="35500" dir="5400000" sy="-90000" algn="bl" rotWithShape="0"/>
                </a:effectLst>
                <a:latin typeface="Verdana" panose="020B0604030504040204" pitchFamily="34" charset="0"/>
                <a:ea typeface="Verdana" panose="020B0604030504040204" pitchFamily="34" charset="0"/>
                <a:cs typeface="Times New Roman" panose="02020603050405020304" pitchFamily="18" charset="0"/>
              </a:rPr>
              <a:t>Maintenance and repairing of mechanical and electronic parts of the tracking system requires extra man-power and of extra investment.</a:t>
            </a:r>
          </a:p>
          <a:p>
            <a:pPr marL="342900" indent="-342900">
              <a:lnSpc>
                <a:spcPct val="100000"/>
              </a:lnSpc>
              <a:buFont typeface="Wingdings" panose="05000000000000000000" pitchFamily="2" charset="2"/>
              <a:buChar char="Ø"/>
            </a:pPr>
            <a:endParaRPr lang="en-US" sz="1800" dirty="0">
              <a:ln w="0"/>
              <a:solidFill>
                <a:schemeClr val="bg1"/>
              </a:solidFill>
              <a:effectLst>
                <a:reflection blurRad="6350" stA="53000" endA="300" endPos="35500" dir="5400000" sy="-90000" algn="bl" rotWithShape="0"/>
              </a:effectLst>
              <a:latin typeface="Verdana" panose="020B0604030504040204" pitchFamily="34" charset="0"/>
              <a:ea typeface="Verdana" panose="020B0604030504040204" pitchFamily="34" charset="0"/>
              <a:cs typeface="Times New Roman" panose="02020603050405020304" pitchFamily="18" charset="0"/>
            </a:endParaRPr>
          </a:p>
          <a:p>
            <a:pPr marL="342900" indent="-342900">
              <a:lnSpc>
                <a:spcPct val="100000"/>
              </a:lnSpc>
              <a:buFont typeface="Wingdings" panose="05000000000000000000" pitchFamily="2" charset="2"/>
              <a:buChar char="Ø"/>
            </a:pPr>
            <a:r>
              <a:rPr lang="en-US" sz="1800" dirty="0">
                <a:ln w="0"/>
                <a:solidFill>
                  <a:schemeClr val="bg1"/>
                </a:solidFill>
                <a:effectLst>
                  <a:reflection blurRad="6350" stA="53000" endA="300" endPos="35500" dir="5400000" sy="-90000" algn="bl" rotWithShape="0"/>
                </a:effectLst>
                <a:latin typeface="Verdana" panose="020B0604030504040204" pitchFamily="34" charset="0"/>
                <a:ea typeface="Verdana" panose="020B0604030504040204" pitchFamily="34" charset="0"/>
                <a:cs typeface="Times New Roman" panose="02020603050405020304" pitchFamily="18" charset="0"/>
              </a:rPr>
              <a:t>Has to be built extreme environmental conditions such as storms, heavy rainfall etc.</a:t>
            </a:r>
          </a:p>
          <a:p>
            <a:pPr marL="342900" indent="-342900">
              <a:lnSpc>
                <a:spcPct val="100000"/>
              </a:lnSpc>
              <a:buFont typeface="Arial" panose="020B0604020202020204" pitchFamily="34" charset="0"/>
              <a:buChar char="•"/>
            </a:pPr>
            <a:endParaRPr lang="en-US" sz="1800" dirty="0">
              <a:ln w="0"/>
              <a:solidFill>
                <a:schemeClr val="bg1"/>
              </a:solidFill>
              <a:effectLst>
                <a:reflection blurRad="6350" stA="53000" endA="300" endPos="35500" dir="5400000" sy="-90000" algn="bl" rotWithShape="0"/>
              </a:effectLst>
              <a:latin typeface="Verdana" panose="020B0604030504040204" pitchFamily="34" charset="0"/>
              <a:ea typeface="Verdana" panose="020B0604030504040204" pitchFamily="34" charset="0"/>
              <a:cs typeface="Times New Roman" panose="02020603050405020304" pitchFamily="18" charset="0"/>
            </a:endParaRPr>
          </a:p>
          <a:p>
            <a:pPr>
              <a:lnSpc>
                <a:spcPct val="100000"/>
              </a:lnSpc>
            </a:pPr>
            <a:endParaRPr lang="en-US" sz="1800" dirty="0">
              <a:ln w="0"/>
              <a:solidFill>
                <a:schemeClr val="bg1"/>
              </a:solidFill>
              <a:effectLst>
                <a:reflection blurRad="6350" stA="53000" endA="300" endPos="35500" dir="5400000" sy="-90000" algn="bl" rotWithShape="0"/>
              </a:effectLst>
              <a:latin typeface="Verdana" panose="020B0604030504040204" pitchFamily="34"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0759663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7134B02-8CD7-4EEC-B2FD-9B81883EEA5D}"/>
              </a:ext>
            </a:extLst>
          </p:cNvPr>
          <p:cNvSpPr>
            <a:spLocks noGrp="1"/>
          </p:cNvSpPr>
          <p:nvPr>
            <p:ph type="sldNum" sz="quarter" idx="12"/>
          </p:nvPr>
        </p:nvSpPr>
        <p:spPr/>
        <p:txBody>
          <a:bodyPr/>
          <a:lstStyle/>
          <a:p>
            <a:fld id="{DA64F31B-23FA-4075-AF7D-6228CFD12F03}" type="slidenum">
              <a:rPr lang="en-US" smtClean="0"/>
              <a:t>13</a:t>
            </a:fld>
            <a:endParaRPr lang="en-US" dirty="0"/>
          </a:p>
        </p:txBody>
      </p:sp>
      <p:sp>
        <p:nvSpPr>
          <p:cNvPr id="2" name="Title 4">
            <a:extLst>
              <a:ext uri="{FF2B5EF4-FFF2-40B4-BE49-F238E27FC236}">
                <a16:creationId xmlns:a16="http://schemas.microsoft.com/office/drawing/2014/main" id="{E8808763-4930-AD17-5E85-FE797DA8CEA6}"/>
              </a:ext>
            </a:extLst>
          </p:cNvPr>
          <p:cNvSpPr txBox="1">
            <a:spLocks/>
          </p:cNvSpPr>
          <p:nvPr/>
        </p:nvSpPr>
        <p:spPr>
          <a:xfrm>
            <a:off x="848195" y="413551"/>
            <a:ext cx="8248180" cy="819154"/>
          </a:xfrm>
          <a:prstGeom prst="roundRect">
            <a:avLst/>
          </a:prstGeom>
          <a:no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n w="0"/>
                <a:solidFill>
                  <a:schemeClr val="bg1"/>
                </a:solidFill>
                <a:effectLst>
                  <a:reflection blurRad="6350" stA="53000" endA="300" endPos="35500" dir="5400000" sy="-90000" algn="bl" rotWithShape="0"/>
                </a:effectLst>
                <a:latin typeface="Verdana" panose="020B0604030504040204" pitchFamily="34" charset="0"/>
                <a:ea typeface="Verdana" panose="020B0604030504040204" pitchFamily="34" charset="0"/>
                <a:cs typeface="Times New Roman" panose="02020603050405020304" pitchFamily="18" charset="0"/>
              </a:rPr>
              <a:t>Future Scope of the project</a:t>
            </a:r>
            <a:endParaRPr lang="en-US" sz="4000" dirty="0">
              <a:ln w="0"/>
              <a:solidFill>
                <a:schemeClr val="bg1"/>
              </a:solidFill>
              <a:effectLst>
                <a:reflection blurRad="6350" stA="53000" endA="300" endPos="35500" dir="5400000" sy="-90000" algn="bl" rotWithShape="0"/>
              </a:effectLst>
              <a:latin typeface="Verdana" panose="020B0604030504040204" pitchFamily="34" charset="0"/>
              <a:ea typeface="Verdana" panose="020B060403050404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A6292D11-6A82-C7FA-C39A-9EE2DB3913F6}"/>
              </a:ext>
            </a:extLst>
          </p:cNvPr>
          <p:cNvSpPr txBox="1"/>
          <p:nvPr/>
        </p:nvSpPr>
        <p:spPr>
          <a:xfrm>
            <a:off x="848195" y="2028825"/>
            <a:ext cx="3619030" cy="2124075"/>
          </a:xfrm>
          <a:prstGeom prst="rect">
            <a:avLst/>
          </a:prstGeom>
          <a:noFill/>
        </p:spPr>
        <p:txBody>
          <a:bodyPr wrap="square" rtlCol="0">
            <a:spAutoFit/>
          </a:bodyPr>
          <a:lstStyle/>
          <a:p>
            <a:endParaRPr lang="en-US" dirty="0"/>
          </a:p>
        </p:txBody>
      </p:sp>
      <p:sp>
        <p:nvSpPr>
          <p:cNvPr id="4" name="Title 4">
            <a:extLst>
              <a:ext uri="{FF2B5EF4-FFF2-40B4-BE49-F238E27FC236}">
                <a16:creationId xmlns:a16="http://schemas.microsoft.com/office/drawing/2014/main" id="{E23278A7-651A-FE32-2E50-989898D3A48F}"/>
              </a:ext>
            </a:extLst>
          </p:cNvPr>
          <p:cNvSpPr txBox="1">
            <a:spLocks/>
          </p:cNvSpPr>
          <p:nvPr/>
        </p:nvSpPr>
        <p:spPr>
          <a:xfrm>
            <a:off x="1019645" y="2415367"/>
            <a:ext cx="8248180" cy="2533653"/>
          </a:xfrm>
          <a:prstGeom prst="roundRect">
            <a:avLst/>
          </a:prstGeom>
          <a:no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Wingdings" panose="05000000000000000000" pitchFamily="2" charset="2"/>
              <a:buChar char="v"/>
            </a:pPr>
            <a:r>
              <a:rPr lang="en-US" sz="2400" dirty="0">
                <a:ln w="0"/>
                <a:solidFill>
                  <a:schemeClr val="bg1"/>
                </a:solidFill>
                <a:effectLst>
                  <a:reflection blurRad="6350" stA="53000" endA="300" endPos="35500" dir="5400000" sy="-90000" algn="bl" rotWithShape="0"/>
                </a:effectLst>
                <a:latin typeface="Verdana" panose="020B0604030504040204" pitchFamily="34" charset="0"/>
                <a:ea typeface="Verdana" panose="020B0604030504040204" pitchFamily="34" charset="0"/>
                <a:cs typeface="Times New Roman" panose="02020603050405020304" pitchFamily="18" charset="0"/>
              </a:rPr>
              <a:t>Fabrication of microcontroller  using ASIC concepts.</a:t>
            </a:r>
          </a:p>
          <a:p>
            <a:pPr marL="342900" indent="-342900">
              <a:buFont typeface="Wingdings" panose="05000000000000000000" pitchFamily="2" charset="2"/>
              <a:buChar char="v"/>
            </a:pPr>
            <a:endParaRPr lang="en-US" sz="2400" dirty="0">
              <a:ln w="0"/>
              <a:solidFill>
                <a:schemeClr val="bg1"/>
              </a:solidFill>
              <a:effectLst>
                <a:reflection blurRad="6350" stA="53000" endA="300" endPos="35500" dir="5400000" sy="-90000" algn="bl" rotWithShape="0"/>
              </a:effectLst>
              <a:latin typeface="Verdana" panose="020B0604030504040204" pitchFamily="34" charset="0"/>
              <a:ea typeface="Verdana" panose="020B0604030504040204" pitchFamily="34" charset="0"/>
              <a:cs typeface="Times New Roman" panose="02020603050405020304" pitchFamily="18" charset="0"/>
            </a:endParaRPr>
          </a:p>
          <a:p>
            <a:pPr marL="342900" indent="-342900">
              <a:buFont typeface="Wingdings" panose="05000000000000000000" pitchFamily="2" charset="2"/>
              <a:buChar char="v"/>
            </a:pPr>
            <a:r>
              <a:rPr lang="en-US" sz="2400" dirty="0">
                <a:ln w="0"/>
                <a:solidFill>
                  <a:schemeClr val="bg1"/>
                </a:solidFill>
                <a:effectLst>
                  <a:reflection blurRad="6350" stA="53000" endA="300" endPos="35500" dir="5400000" sy="-90000" algn="bl" rotWithShape="0"/>
                </a:effectLst>
                <a:latin typeface="Verdana" panose="020B0604030504040204" pitchFamily="34" charset="0"/>
                <a:ea typeface="Verdana" panose="020B0604030504040204" pitchFamily="34" charset="0"/>
                <a:cs typeface="Times New Roman" panose="02020603050405020304" pitchFamily="18" charset="0"/>
              </a:rPr>
              <a:t>Design impartments</a:t>
            </a:r>
          </a:p>
          <a:p>
            <a:pPr marL="342900" indent="-342900">
              <a:buFont typeface="Wingdings" panose="05000000000000000000" pitchFamily="2" charset="2"/>
              <a:buChar char="v"/>
            </a:pPr>
            <a:endParaRPr lang="en-US" sz="2400" dirty="0">
              <a:ln w="0"/>
              <a:solidFill>
                <a:schemeClr val="bg1"/>
              </a:solidFill>
              <a:effectLst>
                <a:reflection blurRad="6350" stA="53000" endA="300" endPos="35500" dir="5400000" sy="-90000" algn="bl" rotWithShape="0"/>
              </a:effectLst>
              <a:latin typeface="Verdana" panose="020B0604030504040204" pitchFamily="34" charset="0"/>
              <a:ea typeface="Verdana" panose="020B0604030504040204" pitchFamily="34" charset="0"/>
              <a:cs typeface="Times New Roman" panose="02020603050405020304" pitchFamily="18" charset="0"/>
            </a:endParaRPr>
          </a:p>
          <a:p>
            <a:pPr marL="342900" indent="-342900">
              <a:buFont typeface="Wingdings" panose="05000000000000000000" pitchFamily="2" charset="2"/>
              <a:buChar char="v"/>
            </a:pPr>
            <a:r>
              <a:rPr lang="en-US" sz="2400" dirty="0">
                <a:ln w="0"/>
                <a:solidFill>
                  <a:schemeClr val="bg1"/>
                </a:solidFill>
                <a:effectLst>
                  <a:reflection blurRad="6350" stA="53000" endA="300" endPos="35500" dir="5400000" sy="-90000" algn="bl" rotWithShape="0"/>
                </a:effectLst>
                <a:latin typeface="Verdana" panose="020B0604030504040204" pitchFamily="34" charset="0"/>
                <a:ea typeface="Verdana" panose="020B0604030504040204" pitchFamily="34" charset="0"/>
                <a:cs typeface="Times New Roman" panose="02020603050405020304" pitchFamily="18" charset="0"/>
              </a:rPr>
              <a:t>Mounting of the Panels</a:t>
            </a:r>
          </a:p>
        </p:txBody>
      </p:sp>
    </p:spTree>
    <p:extLst>
      <p:ext uri="{BB962C8B-B14F-4D97-AF65-F5344CB8AC3E}">
        <p14:creationId xmlns:p14="http://schemas.microsoft.com/office/powerpoint/2010/main" val="6822214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14" presetClass="entr" presetSubtype="1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randombar(horizont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7134B02-8CD7-4EEC-B2FD-9B81883EEA5D}"/>
              </a:ext>
            </a:extLst>
          </p:cNvPr>
          <p:cNvSpPr>
            <a:spLocks noGrp="1"/>
          </p:cNvSpPr>
          <p:nvPr>
            <p:ph type="sldNum" sz="quarter" idx="12"/>
          </p:nvPr>
        </p:nvSpPr>
        <p:spPr/>
        <p:txBody>
          <a:bodyPr/>
          <a:lstStyle/>
          <a:p>
            <a:fld id="{DA64F31B-23FA-4075-AF7D-6228CFD12F03}" type="slidenum">
              <a:rPr lang="en-US" smtClean="0"/>
              <a:t>14</a:t>
            </a:fld>
            <a:endParaRPr lang="en-US" dirty="0"/>
          </a:p>
        </p:txBody>
      </p:sp>
      <p:sp>
        <p:nvSpPr>
          <p:cNvPr id="15" name="Title 4">
            <a:extLst>
              <a:ext uri="{FF2B5EF4-FFF2-40B4-BE49-F238E27FC236}">
                <a16:creationId xmlns:a16="http://schemas.microsoft.com/office/drawing/2014/main" id="{42DEFCBE-7D09-48D6-B1DD-DB075F24A7F3}"/>
              </a:ext>
            </a:extLst>
          </p:cNvPr>
          <p:cNvSpPr txBox="1">
            <a:spLocks/>
          </p:cNvSpPr>
          <p:nvPr/>
        </p:nvSpPr>
        <p:spPr>
          <a:xfrm>
            <a:off x="848195" y="413551"/>
            <a:ext cx="3707329" cy="819154"/>
          </a:xfrm>
          <a:prstGeom prst="roundRect">
            <a:avLst/>
          </a:prstGeom>
          <a:no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n w="0"/>
                <a:solidFill>
                  <a:schemeClr val="bg1"/>
                </a:solidFill>
                <a:effectLst>
                  <a:reflection blurRad="6350" stA="53000" endA="300" endPos="35500" dir="5400000" sy="-90000" algn="bl" rotWithShape="0"/>
                </a:effectLst>
                <a:latin typeface="Verdana" panose="020B0604030504040204" pitchFamily="34" charset="0"/>
                <a:ea typeface="Verdana" panose="020B0604030504040204" pitchFamily="34" charset="0"/>
                <a:cs typeface="Times New Roman" panose="02020603050405020304" pitchFamily="18" charset="0"/>
              </a:rPr>
              <a:t>Conclusion</a:t>
            </a:r>
            <a:endParaRPr lang="en-US" dirty="0">
              <a:ln w="0"/>
              <a:solidFill>
                <a:schemeClr val="bg1"/>
              </a:solidFill>
              <a:effectLst>
                <a:reflection blurRad="6350" stA="53000" endA="300" endPos="35500" dir="5400000" sy="-90000" algn="bl" rotWithShape="0"/>
              </a:effectLst>
              <a:latin typeface="Verdana" panose="020B0604030504040204" pitchFamily="34" charset="0"/>
              <a:ea typeface="Verdana" panose="020B060403050404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394F81C1-4F1E-4090-8AB3-2C6D38998A9B}"/>
              </a:ext>
            </a:extLst>
          </p:cNvPr>
          <p:cNvSpPr txBox="1"/>
          <p:nvPr/>
        </p:nvSpPr>
        <p:spPr>
          <a:xfrm>
            <a:off x="767326" y="1943146"/>
            <a:ext cx="9616989" cy="4191981"/>
          </a:xfrm>
          <a:prstGeom prst="rect">
            <a:avLst/>
          </a:prstGeom>
          <a:noFill/>
        </p:spPr>
        <p:txBody>
          <a:bodyPr wrap="square">
            <a:spAutoFit/>
          </a:bodyPr>
          <a:lstStyle/>
          <a:p>
            <a:pPr marL="342900" indent="-342900" rtl="0">
              <a:spcBef>
                <a:spcPts val="0"/>
              </a:spcBef>
              <a:spcAft>
                <a:spcPts val="0"/>
              </a:spcAft>
              <a:buFont typeface="Courier New" panose="02070309020205020404" pitchFamily="49" charset="0"/>
              <a:buChar char="o"/>
            </a:pPr>
            <a:r>
              <a:rPr lang="en-US" sz="2400" dirty="0">
                <a:solidFill>
                  <a:schemeClr val="bg1"/>
                </a:solidFill>
                <a:latin typeface="Times New Roman" panose="02020603050405020304" pitchFamily="18" charset="0"/>
                <a:cs typeface="Times New Roman" panose="02020603050405020304" pitchFamily="18" charset="0"/>
              </a:rPr>
              <a:t>With Global Warming constantly affecting the world in numerous ways, It is essential we to take care of the nature whatever way possible.</a:t>
            </a:r>
          </a:p>
          <a:p>
            <a:pPr marL="342900" indent="-342900" rtl="0">
              <a:spcBef>
                <a:spcPts val="0"/>
              </a:spcBef>
              <a:spcAft>
                <a:spcPts val="0"/>
              </a:spcAft>
              <a:buFont typeface="Courier New" panose="02070309020205020404" pitchFamily="49" charset="0"/>
              <a:buChar char="o"/>
            </a:pPr>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rtl="0">
              <a:spcBef>
                <a:spcPts val="0"/>
              </a:spcBef>
              <a:spcAft>
                <a:spcPts val="0"/>
              </a:spcAft>
              <a:buFont typeface="Courier New" panose="02070309020205020404" pitchFamily="49" charset="0"/>
              <a:buChar char="o"/>
            </a:pPr>
            <a:r>
              <a:rPr lang="en-US" sz="2400" dirty="0">
                <a:solidFill>
                  <a:schemeClr val="bg1"/>
                </a:solidFill>
                <a:latin typeface="Times New Roman" panose="02020603050405020304" pitchFamily="18" charset="0"/>
                <a:cs typeface="Times New Roman" panose="02020603050405020304" pitchFamily="18" charset="0"/>
              </a:rPr>
              <a:t>Present day technologies stress on being clean and green.</a:t>
            </a:r>
          </a:p>
          <a:p>
            <a:pPr marL="342900" indent="-342900" rtl="0">
              <a:spcBef>
                <a:spcPts val="0"/>
              </a:spcBef>
              <a:spcAft>
                <a:spcPts val="0"/>
              </a:spcAft>
              <a:buFont typeface="Courier New" panose="02070309020205020404" pitchFamily="49" charset="0"/>
              <a:buChar char="o"/>
            </a:pPr>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rtl="0">
              <a:spcBef>
                <a:spcPts val="0"/>
              </a:spcBef>
              <a:spcAft>
                <a:spcPts val="0"/>
              </a:spcAft>
              <a:buFont typeface="Courier New" panose="02070309020205020404" pitchFamily="49" charset="0"/>
              <a:buChar char="o"/>
            </a:pPr>
            <a:r>
              <a:rPr lang="en-US" sz="2400" dirty="0">
                <a:solidFill>
                  <a:schemeClr val="bg1"/>
                </a:solidFill>
                <a:latin typeface="Times New Roman" panose="02020603050405020304" pitchFamily="18" charset="0"/>
                <a:cs typeface="Times New Roman" panose="02020603050405020304" pitchFamily="18" charset="0"/>
              </a:rPr>
              <a:t>Being environmentally friendly, solar power generators and panels are reasonably easy, safe and convenient to install.</a:t>
            </a:r>
          </a:p>
          <a:p>
            <a:pPr marL="342900" indent="-342900" rtl="0">
              <a:spcBef>
                <a:spcPts val="0"/>
              </a:spcBef>
              <a:spcAft>
                <a:spcPts val="0"/>
              </a:spcAft>
              <a:buFont typeface="Courier New" panose="02070309020205020404" pitchFamily="49" charset="0"/>
              <a:buChar char="o"/>
            </a:pPr>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rtl="0">
              <a:spcBef>
                <a:spcPts val="0"/>
              </a:spcBef>
              <a:spcAft>
                <a:spcPts val="0"/>
              </a:spcAft>
              <a:buFont typeface="Courier New" panose="02070309020205020404" pitchFamily="49" charset="0"/>
              <a:buChar char="o"/>
            </a:pPr>
            <a:r>
              <a:rPr lang="en-US" sz="2400" dirty="0">
                <a:solidFill>
                  <a:schemeClr val="bg1"/>
                </a:solidFill>
                <a:latin typeface="Times New Roman" panose="02020603050405020304" pitchFamily="18" charset="0"/>
                <a:cs typeface="Times New Roman" panose="02020603050405020304" pitchFamily="18" charset="0"/>
              </a:rPr>
              <a:t>Hence enhancing the solar powered systems with intelligent trackers proves to be the optimal solution for utilizing the available solar energy. </a:t>
            </a:r>
          </a:p>
          <a:p>
            <a:pPr marL="285750" indent="-285750" rtl="0">
              <a:lnSpc>
                <a:spcPct val="150000"/>
              </a:lnSpc>
              <a:spcBef>
                <a:spcPts val="0"/>
              </a:spcBef>
              <a:spcAft>
                <a:spcPts val="0"/>
              </a:spcAft>
              <a:buFont typeface="Arial" panose="020B0604020202020204" pitchFamily="34" charset="0"/>
              <a:buChar char="•"/>
            </a:pPr>
            <a:endParaRPr lang="en-US" sz="2000" b="0" i="0" u="none" strike="noStrike" dirty="0">
              <a:solidFill>
                <a:schemeClr val="bg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6027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par>
                          <p:cTn id="10" fill="hold">
                            <p:stCondLst>
                              <p:cond delay="500"/>
                            </p:stCondLst>
                            <p:childTnLst>
                              <p:par>
                                <p:cTn id="11" presetID="14" presetClass="entr" presetSubtype="10" fill="hold" grpId="0" nodeType="after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Effect transition="in" filter="randombar(horizontal)">
                                      <p:cBhvr>
                                        <p:cTn id="13" dur="500"/>
                                        <p:tgtEl>
                                          <p:spTgt spid="10">
                                            <p:txEl>
                                              <p:pRg st="0" end="0"/>
                                            </p:txEl>
                                          </p:spTgt>
                                        </p:tgtEl>
                                      </p:cBhvr>
                                    </p:animEffect>
                                  </p:childTnLst>
                                </p:cTn>
                              </p:par>
                            </p:childTnLst>
                          </p:cTn>
                        </p:par>
                        <p:par>
                          <p:cTn id="14" fill="hold">
                            <p:stCondLst>
                              <p:cond delay="1000"/>
                            </p:stCondLst>
                            <p:childTnLst>
                              <p:par>
                                <p:cTn id="15" presetID="14" presetClass="entr" presetSubtype="10" fill="hold" grpId="0" nodeType="after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randombar(horizontal)">
                                      <p:cBhvr>
                                        <p:cTn id="17" dur="500"/>
                                        <p:tgtEl>
                                          <p:spTgt spid="10">
                                            <p:txEl>
                                              <p:pRg st="2" end="2"/>
                                            </p:txEl>
                                          </p:spTgt>
                                        </p:tgtEl>
                                      </p:cBhvr>
                                    </p:animEffect>
                                  </p:childTnLst>
                                </p:cTn>
                              </p:par>
                            </p:childTnLst>
                          </p:cTn>
                        </p:par>
                        <p:par>
                          <p:cTn id="18" fill="hold">
                            <p:stCondLst>
                              <p:cond delay="1500"/>
                            </p:stCondLst>
                            <p:childTnLst>
                              <p:par>
                                <p:cTn id="19" presetID="14" presetClass="entr" presetSubtype="10" fill="hold" grpId="0" nodeType="afterEffect">
                                  <p:stCondLst>
                                    <p:cond delay="0"/>
                                  </p:stCondLst>
                                  <p:childTnLst>
                                    <p:set>
                                      <p:cBhvr>
                                        <p:cTn id="20" dur="1" fill="hold">
                                          <p:stCondLst>
                                            <p:cond delay="0"/>
                                          </p:stCondLst>
                                        </p:cTn>
                                        <p:tgtEl>
                                          <p:spTgt spid="10">
                                            <p:txEl>
                                              <p:pRg st="4" end="4"/>
                                            </p:txEl>
                                          </p:spTgt>
                                        </p:tgtEl>
                                        <p:attrNameLst>
                                          <p:attrName>style.visibility</p:attrName>
                                        </p:attrNameLst>
                                      </p:cBhvr>
                                      <p:to>
                                        <p:strVal val="visible"/>
                                      </p:to>
                                    </p:set>
                                    <p:animEffect transition="in" filter="randombar(horizontal)">
                                      <p:cBhvr>
                                        <p:cTn id="21" dur="500"/>
                                        <p:tgtEl>
                                          <p:spTgt spid="10">
                                            <p:txEl>
                                              <p:pRg st="4" end="4"/>
                                            </p:txEl>
                                          </p:spTgt>
                                        </p:tgtEl>
                                      </p:cBhvr>
                                    </p:animEffect>
                                  </p:childTnLst>
                                </p:cTn>
                              </p:par>
                            </p:childTnLst>
                          </p:cTn>
                        </p:par>
                        <p:par>
                          <p:cTn id="22" fill="hold">
                            <p:stCondLst>
                              <p:cond delay="2000"/>
                            </p:stCondLst>
                            <p:childTnLst>
                              <p:par>
                                <p:cTn id="23" presetID="14" presetClass="entr" presetSubtype="10" fill="hold" grpId="0" nodeType="afterEffect">
                                  <p:stCondLst>
                                    <p:cond delay="0"/>
                                  </p:stCondLst>
                                  <p:childTnLst>
                                    <p:set>
                                      <p:cBhvr>
                                        <p:cTn id="24" dur="1" fill="hold">
                                          <p:stCondLst>
                                            <p:cond delay="0"/>
                                          </p:stCondLst>
                                        </p:cTn>
                                        <p:tgtEl>
                                          <p:spTgt spid="10">
                                            <p:txEl>
                                              <p:pRg st="6" end="6"/>
                                            </p:txEl>
                                          </p:spTgt>
                                        </p:tgtEl>
                                        <p:attrNameLst>
                                          <p:attrName>style.visibility</p:attrName>
                                        </p:attrNameLst>
                                      </p:cBhvr>
                                      <p:to>
                                        <p:strVal val="visible"/>
                                      </p:to>
                                    </p:set>
                                    <p:animEffect transition="in" filter="randombar(horizontal)">
                                      <p:cBhvr>
                                        <p:cTn id="25" dur="500"/>
                                        <p:tgtEl>
                                          <p:spTgt spid="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0"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F22F7-067B-4D71-A865-50B17C48F9B5}"/>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2967394D-1DE1-405E-AF87-C6AFBBDA70F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104" b="7285"/>
          <a:stretch/>
        </p:blipFill>
        <p:spPr>
          <a:xfrm>
            <a:off x="0" y="1"/>
            <a:ext cx="12192000" cy="6858000"/>
          </a:xfrm>
        </p:spPr>
      </p:pic>
      <p:sp>
        <p:nvSpPr>
          <p:cNvPr id="3" name="Rectangle 2">
            <a:extLst>
              <a:ext uri="{FF2B5EF4-FFF2-40B4-BE49-F238E27FC236}">
                <a16:creationId xmlns:a16="http://schemas.microsoft.com/office/drawing/2014/main" id="{47DE6626-7622-4D74-9C57-A03E5B8B7797}"/>
              </a:ext>
            </a:extLst>
          </p:cNvPr>
          <p:cNvSpPr/>
          <p:nvPr/>
        </p:nvSpPr>
        <p:spPr>
          <a:xfrm>
            <a:off x="2628900" y="4846320"/>
            <a:ext cx="7391400" cy="1264920"/>
          </a:xfrm>
          <a:prstGeom prst="rect">
            <a:avLst/>
          </a:prstGeom>
          <a:solidFill>
            <a:srgbClr val="B3D770"/>
          </a:solidFill>
          <a:ln>
            <a:solidFill>
              <a:srgbClr val="B3D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5A0F8DA9-4D65-4DD0-9EC3-DDA223A650F3}"/>
              </a:ext>
            </a:extLst>
          </p:cNvPr>
          <p:cNvSpPr>
            <a:spLocks noGrp="1"/>
          </p:cNvSpPr>
          <p:nvPr>
            <p:ph type="sldNum" sz="quarter" idx="12"/>
          </p:nvPr>
        </p:nvSpPr>
        <p:spPr/>
        <p:txBody>
          <a:bodyPr/>
          <a:lstStyle/>
          <a:p>
            <a:fld id="{C263D6C4-4840-40CC-AC84-17E24B3B7BDE}" type="slidenum">
              <a:rPr lang="en-GB" smtClean="0"/>
              <a:pPr/>
              <a:t>15</a:t>
            </a:fld>
            <a:endParaRPr lang="en-GB" dirty="0"/>
          </a:p>
        </p:txBody>
      </p:sp>
    </p:spTree>
    <p:extLst>
      <p:ext uri="{BB962C8B-B14F-4D97-AF65-F5344CB8AC3E}">
        <p14:creationId xmlns:p14="http://schemas.microsoft.com/office/powerpoint/2010/main" val="2430278565"/>
      </p:ext>
    </p:extLst>
  </p:cSld>
  <p:clrMapOvr>
    <a:masterClrMapping/>
  </p:clrMapOvr>
  <p:transition spd="slow">
    <p:comb/>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366F1D-39B9-46EA-8591-60006C43814F}"/>
              </a:ext>
            </a:extLst>
          </p:cNvPr>
          <p:cNvSpPr>
            <a:spLocks noGrp="1"/>
          </p:cNvSpPr>
          <p:nvPr>
            <p:ph type="title"/>
          </p:nvPr>
        </p:nvSpPr>
        <p:spPr>
          <a:xfrm>
            <a:off x="2214562" y="2589471"/>
            <a:ext cx="3729037" cy="1679057"/>
          </a:xfrm>
        </p:spPr>
        <p:txBody>
          <a:bodyPr>
            <a:noAutofit/>
          </a:bodyPr>
          <a:lstStyle/>
          <a:p>
            <a:r>
              <a:rPr lang="pt-BR" sz="3200" dirty="0">
                <a:solidFill>
                  <a:schemeClr val="bg1"/>
                </a:solidFill>
                <a:latin typeface="Tahoma" panose="020B0604030504040204" pitchFamily="34" charset="0"/>
                <a:ea typeface="Tahoma" panose="020B0604030504040204" pitchFamily="34" charset="0"/>
                <a:cs typeface="Tahoma" panose="020B0604030504040204" pitchFamily="34" charset="0"/>
              </a:rPr>
              <a:t>Dual Axis Solar Tracker </a:t>
            </a:r>
            <a:endParaRPr lang="en-US" sz="3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3" name="Slide Number Placeholder 2">
            <a:extLst>
              <a:ext uri="{FF2B5EF4-FFF2-40B4-BE49-F238E27FC236}">
                <a16:creationId xmlns:a16="http://schemas.microsoft.com/office/drawing/2014/main" id="{58533B5E-0662-46D0-94DB-EF6C925071A6}"/>
              </a:ext>
            </a:extLst>
          </p:cNvPr>
          <p:cNvSpPr>
            <a:spLocks noGrp="1"/>
          </p:cNvSpPr>
          <p:nvPr>
            <p:ph type="sldNum" sz="quarter" idx="4294967295"/>
          </p:nvPr>
        </p:nvSpPr>
        <p:spPr>
          <a:xfrm>
            <a:off x="11785600" y="6315075"/>
            <a:ext cx="406400" cy="365125"/>
          </a:xfrm>
        </p:spPr>
        <p:txBody>
          <a:bodyPr/>
          <a:lstStyle/>
          <a:p>
            <a:fld id="{C263D6C4-4840-40CC-AC84-17E24B3B7BDE}" type="slidenum">
              <a:rPr lang="en-GB" smtClean="0"/>
              <a:pPr/>
              <a:t>2</a:t>
            </a:fld>
            <a:endParaRPr lang="en-GB" dirty="0"/>
          </a:p>
        </p:txBody>
      </p:sp>
      <p:sp>
        <p:nvSpPr>
          <p:cNvPr id="8" name="Text Placeholder 7">
            <a:extLst>
              <a:ext uri="{FF2B5EF4-FFF2-40B4-BE49-F238E27FC236}">
                <a16:creationId xmlns:a16="http://schemas.microsoft.com/office/drawing/2014/main" id="{9C91532F-ECFC-44DD-B4B7-E2FB7AC414BE}"/>
              </a:ext>
            </a:extLst>
          </p:cNvPr>
          <p:cNvSpPr>
            <a:spLocks noGrp="1"/>
          </p:cNvSpPr>
          <p:nvPr>
            <p:ph type="body" sz="quarter" idx="10"/>
          </p:nvPr>
        </p:nvSpPr>
        <p:spPr>
          <a:xfrm>
            <a:off x="6936232" y="2855177"/>
            <a:ext cx="3729037" cy="1118618"/>
          </a:xfrm>
          <a:prstGeom prst="roundRect">
            <a:avLst/>
          </a:prstGeom>
          <a:noFill/>
        </p:spPr>
        <p:txBody>
          <a:bodyPr>
            <a:noAutofit/>
          </a:bodyPr>
          <a:lstStyle/>
          <a:p>
            <a:r>
              <a:rPr lang="en-US" sz="3200" b="1" dirty="0">
                <a:ln w="0"/>
                <a:solidFill>
                  <a:schemeClr val="bg1"/>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Md.Yeasin Sheikh</a:t>
            </a:r>
          </a:p>
          <a:p>
            <a:r>
              <a:rPr lang="en-US" sz="3200" b="1" dirty="0">
                <a:ln w="0"/>
                <a:solidFill>
                  <a:schemeClr val="bg1"/>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181-15-2049</a:t>
            </a:r>
          </a:p>
        </p:txBody>
      </p:sp>
    </p:spTree>
    <p:extLst>
      <p:ext uri="{BB962C8B-B14F-4D97-AF65-F5344CB8AC3E}">
        <p14:creationId xmlns:p14="http://schemas.microsoft.com/office/powerpoint/2010/main" val="3449096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7134B02-8CD7-4EEC-B2FD-9B81883EEA5D}"/>
              </a:ext>
            </a:extLst>
          </p:cNvPr>
          <p:cNvSpPr>
            <a:spLocks noGrp="1"/>
          </p:cNvSpPr>
          <p:nvPr>
            <p:ph type="sldNum" sz="quarter" idx="12"/>
          </p:nvPr>
        </p:nvSpPr>
        <p:spPr/>
        <p:txBody>
          <a:bodyPr/>
          <a:lstStyle/>
          <a:p>
            <a:fld id="{DA64F31B-23FA-4075-AF7D-6228CFD12F03}" type="slidenum">
              <a:rPr lang="en-US" smtClean="0"/>
              <a:t>3</a:t>
            </a:fld>
            <a:endParaRPr lang="en-US" dirty="0"/>
          </a:p>
        </p:txBody>
      </p:sp>
      <p:sp>
        <p:nvSpPr>
          <p:cNvPr id="15" name="Title 4">
            <a:extLst>
              <a:ext uri="{FF2B5EF4-FFF2-40B4-BE49-F238E27FC236}">
                <a16:creationId xmlns:a16="http://schemas.microsoft.com/office/drawing/2014/main" id="{42DEFCBE-7D09-48D6-B1DD-DB075F24A7F3}"/>
              </a:ext>
            </a:extLst>
          </p:cNvPr>
          <p:cNvSpPr txBox="1">
            <a:spLocks/>
          </p:cNvSpPr>
          <p:nvPr/>
        </p:nvSpPr>
        <p:spPr>
          <a:xfrm>
            <a:off x="848195" y="413551"/>
            <a:ext cx="4265672" cy="819154"/>
          </a:xfrm>
          <a:prstGeom prst="roundRect">
            <a:avLst/>
          </a:prstGeom>
          <a:no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n w="0"/>
                <a:solidFill>
                  <a:schemeClr val="bg1"/>
                </a:solidFill>
                <a:effectLst>
                  <a:reflection blurRad="6350" stA="53000" endA="300" endPos="35500" dir="5400000" sy="-90000" algn="bl" rotWithShape="0"/>
                </a:effectLst>
                <a:latin typeface="Verdana" panose="020B0604030504040204" pitchFamily="34" charset="0"/>
                <a:ea typeface="Verdana" panose="020B0604030504040204" pitchFamily="34" charset="0"/>
                <a:cs typeface="Times New Roman" panose="02020603050405020304" pitchFamily="18" charset="0"/>
              </a:rPr>
              <a:t>Why Solar Energy?</a:t>
            </a:r>
            <a:endParaRPr lang="en-US" sz="4800" dirty="0">
              <a:ln w="0"/>
              <a:solidFill>
                <a:schemeClr val="bg1"/>
              </a:solidFill>
              <a:effectLst>
                <a:reflection blurRad="6350" stA="53000" endA="300" endPos="35500" dir="5400000" sy="-90000" algn="bl" rotWithShape="0"/>
              </a:effectLst>
              <a:latin typeface="Verdana" panose="020B0604030504040204" pitchFamily="34" charset="0"/>
              <a:ea typeface="Verdana" panose="020B060403050404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394F81C1-4F1E-4090-8AB3-2C6D38998A9B}"/>
              </a:ext>
            </a:extLst>
          </p:cNvPr>
          <p:cNvSpPr txBox="1"/>
          <p:nvPr/>
        </p:nvSpPr>
        <p:spPr>
          <a:xfrm>
            <a:off x="1178011" y="2521059"/>
            <a:ext cx="9616989" cy="2600199"/>
          </a:xfrm>
          <a:prstGeom prst="rect">
            <a:avLst/>
          </a:prstGeom>
          <a:noFill/>
        </p:spPr>
        <p:txBody>
          <a:bodyPr wrap="square">
            <a:spAutoFit/>
          </a:bodyPr>
          <a:lstStyle/>
          <a:p>
            <a:pPr marL="285750" indent="-285750" rtl="0">
              <a:lnSpc>
                <a:spcPct val="150000"/>
              </a:lnSpc>
              <a:spcBef>
                <a:spcPts val="0"/>
              </a:spcBef>
              <a:spcAft>
                <a:spcPts val="0"/>
              </a:spcAft>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Easily accessible.</a:t>
            </a:r>
          </a:p>
          <a:p>
            <a:pPr marL="285750" indent="-285750" rtl="0">
              <a:lnSpc>
                <a:spcPct val="150000"/>
              </a:lnSpc>
              <a:spcBef>
                <a:spcPts val="0"/>
              </a:spcBef>
              <a:spcAft>
                <a:spcPts val="0"/>
              </a:spcAft>
              <a:buFont typeface="Arial" panose="020B0604020202020204" pitchFamily="34" charset="0"/>
              <a:buChar char="•"/>
            </a:pPr>
            <a:r>
              <a:rPr lang="en-US" sz="2800" b="0" i="0" u="none" strike="noStrike" dirty="0">
                <a:solidFill>
                  <a:schemeClr val="bg1"/>
                </a:solidFill>
                <a:effectLst/>
                <a:latin typeface="Times New Roman" panose="02020603050405020304" pitchFamily="18" charset="0"/>
                <a:cs typeface="Times New Roman" panose="02020603050405020304" pitchFamily="18" charset="0"/>
              </a:rPr>
              <a:t>Energy harnessed is free of cost.</a:t>
            </a:r>
          </a:p>
          <a:p>
            <a:pPr marL="285750" indent="-285750" rtl="0">
              <a:lnSpc>
                <a:spcPct val="150000"/>
              </a:lnSpc>
              <a:spcBef>
                <a:spcPts val="0"/>
              </a:spcBef>
              <a:spcAft>
                <a:spcPts val="0"/>
              </a:spcAft>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Pollution Free.</a:t>
            </a:r>
          </a:p>
          <a:p>
            <a:pPr marL="285750" indent="-285750" rtl="0">
              <a:lnSpc>
                <a:spcPct val="150000"/>
              </a:lnSpc>
              <a:spcBef>
                <a:spcPts val="0"/>
              </a:spcBef>
              <a:spcAft>
                <a:spcPts val="0"/>
              </a:spcAft>
              <a:buFont typeface="Arial" panose="020B0604020202020204" pitchFamily="34" charset="0"/>
              <a:buChar char="•"/>
            </a:pPr>
            <a:r>
              <a:rPr lang="en-US" sz="2800" b="0" i="0" u="none" strike="noStrike" dirty="0">
                <a:solidFill>
                  <a:schemeClr val="bg1"/>
                </a:solidFill>
                <a:effectLst/>
                <a:latin typeface="Times New Roman" panose="02020603050405020304" pitchFamily="18" charset="0"/>
                <a:cs typeface="Times New Roman" panose="02020603050405020304" pitchFamily="18" charset="0"/>
              </a:rPr>
              <a:t>Available in infinite quantity.</a:t>
            </a:r>
          </a:p>
        </p:txBody>
      </p:sp>
      <p:pic>
        <p:nvPicPr>
          <p:cNvPr id="6" name="Picture 5">
            <a:extLst>
              <a:ext uri="{FF2B5EF4-FFF2-40B4-BE49-F238E27FC236}">
                <a16:creationId xmlns:a16="http://schemas.microsoft.com/office/drawing/2014/main" id="{3BC00D45-CDBD-AC1A-7E4A-73E29D466509}"/>
              </a:ext>
            </a:extLst>
          </p:cNvPr>
          <p:cNvPicPr>
            <a:picLocks noChangeAspect="1"/>
          </p:cNvPicPr>
          <p:nvPr/>
        </p:nvPicPr>
        <p:blipFill>
          <a:blip r:embed="rId2"/>
          <a:stretch>
            <a:fillRect/>
          </a:stretch>
        </p:blipFill>
        <p:spPr>
          <a:xfrm>
            <a:off x="8371834" y="1679101"/>
            <a:ext cx="2880366" cy="2880366"/>
          </a:xfrm>
          <a:prstGeom prst="rect">
            <a:avLst/>
          </a:prstGeom>
        </p:spPr>
      </p:pic>
    </p:spTree>
    <p:extLst>
      <p:ext uri="{BB962C8B-B14F-4D97-AF65-F5344CB8AC3E}">
        <p14:creationId xmlns:p14="http://schemas.microsoft.com/office/powerpoint/2010/main" val="31492277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 calcmode="lin" valueType="num">
                                      <p:cBhvr>
                                        <p:cTn id="13" dur="500" fill="hold"/>
                                        <p:tgtEl>
                                          <p:spTgt spid="10">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10">
                                            <p:txEl>
                                              <p:pRg st="0" end="0"/>
                                            </p:txEl>
                                          </p:spTgt>
                                        </p:tgtEl>
                                        <p:attrNameLst>
                                          <p:attrName>ppt_h</p:attrName>
                                        </p:attrNameLst>
                                      </p:cBhvr>
                                      <p:tavLst>
                                        <p:tav tm="0">
                                          <p:val>
                                            <p:fltVal val="0"/>
                                          </p:val>
                                        </p:tav>
                                        <p:tav tm="100000">
                                          <p:val>
                                            <p:strVal val="#ppt_h"/>
                                          </p:val>
                                        </p:tav>
                                      </p:tavLst>
                                    </p:anim>
                                    <p:animEffect transition="in" filter="fade">
                                      <p:cBhvr>
                                        <p:cTn id="15" dur="500"/>
                                        <p:tgtEl>
                                          <p:spTgt spid="10">
                                            <p:txEl>
                                              <p:pRg st="0" end="0"/>
                                            </p:txEl>
                                          </p:spTgt>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0">
                                            <p:txEl>
                                              <p:pRg st="1" end="1"/>
                                            </p:txEl>
                                          </p:spTgt>
                                        </p:tgtEl>
                                        <p:attrNameLst>
                                          <p:attrName>style.visibility</p:attrName>
                                        </p:attrNameLst>
                                      </p:cBhvr>
                                      <p:to>
                                        <p:strVal val="visible"/>
                                      </p:to>
                                    </p:set>
                                    <p:anim calcmode="lin" valueType="num">
                                      <p:cBhvr>
                                        <p:cTn id="19" dur="500" fill="hold"/>
                                        <p:tgtEl>
                                          <p:spTgt spid="10">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10">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10">
                                            <p:txEl>
                                              <p:pRg st="1" end="1"/>
                                            </p:txEl>
                                          </p:spTgt>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0">
                                            <p:txEl>
                                              <p:pRg st="2" end="2"/>
                                            </p:txEl>
                                          </p:spTgt>
                                        </p:tgtEl>
                                        <p:attrNameLst>
                                          <p:attrName>style.visibility</p:attrName>
                                        </p:attrNameLst>
                                      </p:cBhvr>
                                      <p:to>
                                        <p:strVal val="visible"/>
                                      </p:to>
                                    </p:set>
                                    <p:anim calcmode="lin" valueType="num">
                                      <p:cBhvr>
                                        <p:cTn id="25" dur="500" fill="hold"/>
                                        <p:tgtEl>
                                          <p:spTgt spid="10">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10">
                                            <p:txEl>
                                              <p:pRg st="2" end="2"/>
                                            </p:txEl>
                                          </p:spTgt>
                                        </p:tgtEl>
                                        <p:attrNameLst>
                                          <p:attrName>ppt_h</p:attrName>
                                        </p:attrNameLst>
                                      </p:cBhvr>
                                      <p:tavLst>
                                        <p:tav tm="0">
                                          <p:val>
                                            <p:fltVal val="0"/>
                                          </p:val>
                                        </p:tav>
                                        <p:tav tm="100000">
                                          <p:val>
                                            <p:strVal val="#ppt_h"/>
                                          </p:val>
                                        </p:tav>
                                      </p:tavLst>
                                    </p:anim>
                                    <p:animEffect transition="in" filter="fade">
                                      <p:cBhvr>
                                        <p:cTn id="27" dur="500"/>
                                        <p:tgtEl>
                                          <p:spTgt spid="10">
                                            <p:txEl>
                                              <p:pRg st="2" end="2"/>
                                            </p:txEl>
                                          </p:spTgt>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0">
                                            <p:txEl>
                                              <p:pRg st="3" end="3"/>
                                            </p:txEl>
                                          </p:spTgt>
                                        </p:tgtEl>
                                        <p:attrNameLst>
                                          <p:attrName>style.visibility</p:attrName>
                                        </p:attrNameLst>
                                      </p:cBhvr>
                                      <p:to>
                                        <p:strVal val="visible"/>
                                      </p:to>
                                    </p:set>
                                    <p:anim calcmode="lin" valueType="num">
                                      <p:cBhvr>
                                        <p:cTn id="31" dur="500" fill="hold"/>
                                        <p:tgtEl>
                                          <p:spTgt spid="10">
                                            <p:txEl>
                                              <p:pRg st="3" end="3"/>
                                            </p:txEl>
                                          </p:spTgt>
                                        </p:tgtEl>
                                        <p:attrNameLst>
                                          <p:attrName>ppt_w</p:attrName>
                                        </p:attrNameLst>
                                      </p:cBhvr>
                                      <p:tavLst>
                                        <p:tav tm="0">
                                          <p:val>
                                            <p:fltVal val="0"/>
                                          </p:val>
                                        </p:tav>
                                        <p:tav tm="100000">
                                          <p:val>
                                            <p:strVal val="#ppt_w"/>
                                          </p:val>
                                        </p:tav>
                                      </p:tavLst>
                                    </p:anim>
                                    <p:anim calcmode="lin" valueType="num">
                                      <p:cBhvr>
                                        <p:cTn id="32" dur="500" fill="hold"/>
                                        <p:tgtEl>
                                          <p:spTgt spid="10">
                                            <p:txEl>
                                              <p:pRg st="3" end="3"/>
                                            </p:txEl>
                                          </p:spTgt>
                                        </p:tgtEl>
                                        <p:attrNameLst>
                                          <p:attrName>ppt_h</p:attrName>
                                        </p:attrNameLst>
                                      </p:cBhvr>
                                      <p:tavLst>
                                        <p:tav tm="0">
                                          <p:val>
                                            <p:fltVal val="0"/>
                                          </p:val>
                                        </p:tav>
                                        <p:tav tm="100000">
                                          <p:val>
                                            <p:strVal val="#ppt_h"/>
                                          </p:val>
                                        </p:tav>
                                      </p:tavLst>
                                    </p:anim>
                                    <p:animEffect transition="in" filter="fade">
                                      <p:cBhvr>
                                        <p:cTn id="33"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0"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7134B02-8CD7-4EEC-B2FD-9B81883EEA5D}"/>
              </a:ext>
            </a:extLst>
          </p:cNvPr>
          <p:cNvSpPr>
            <a:spLocks noGrp="1"/>
          </p:cNvSpPr>
          <p:nvPr>
            <p:ph type="sldNum" sz="quarter" idx="12"/>
          </p:nvPr>
        </p:nvSpPr>
        <p:spPr/>
        <p:txBody>
          <a:bodyPr/>
          <a:lstStyle/>
          <a:p>
            <a:fld id="{DA64F31B-23FA-4075-AF7D-6228CFD12F03}" type="slidenum">
              <a:rPr lang="en-US" smtClean="0"/>
              <a:t>4</a:t>
            </a:fld>
            <a:endParaRPr lang="en-US" dirty="0"/>
          </a:p>
        </p:txBody>
      </p:sp>
      <p:sp>
        <p:nvSpPr>
          <p:cNvPr id="15" name="Title 4">
            <a:extLst>
              <a:ext uri="{FF2B5EF4-FFF2-40B4-BE49-F238E27FC236}">
                <a16:creationId xmlns:a16="http://schemas.microsoft.com/office/drawing/2014/main" id="{42DEFCBE-7D09-48D6-B1DD-DB075F24A7F3}"/>
              </a:ext>
            </a:extLst>
          </p:cNvPr>
          <p:cNvSpPr txBox="1">
            <a:spLocks/>
          </p:cNvSpPr>
          <p:nvPr/>
        </p:nvSpPr>
        <p:spPr>
          <a:xfrm>
            <a:off x="848195" y="413551"/>
            <a:ext cx="5752630" cy="819154"/>
          </a:xfrm>
          <a:prstGeom prst="roundRect">
            <a:avLst/>
          </a:prstGeom>
          <a:no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n w="0"/>
                <a:solidFill>
                  <a:schemeClr val="bg1"/>
                </a:solidFill>
                <a:effectLst>
                  <a:reflection blurRad="6350" stA="53000" endA="300" endPos="35500" dir="5400000" sy="-90000" algn="bl" rotWithShape="0"/>
                </a:effectLst>
                <a:latin typeface="Verdana" panose="020B0604030504040204" pitchFamily="34" charset="0"/>
                <a:ea typeface="Verdana" panose="020B0604030504040204" pitchFamily="34" charset="0"/>
                <a:cs typeface="Times New Roman" panose="02020603050405020304" pitchFamily="18" charset="0"/>
              </a:rPr>
              <a:t>Solar power technology</a:t>
            </a:r>
            <a:endParaRPr lang="en-US" dirty="0">
              <a:ln w="0"/>
              <a:solidFill>
                <a:schemeClr val="bg1"/>
              </a:solidFill>
              <a:effectLst>
                <a:reflection blurRad="6350" stA="53000" endA="300" endPos="35500" dir="5400000" sy="-90000" algn="bl" rotWithShape="0"/>
              </a:effectLst>
              <a:latin typeface="Verdana" panose="020B0604030504040204" pitchFamily="34" charset="0"/>
              <a:ea typeface="Verdana" panose="020B060403050404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394F81C1-4F1E-4090-8AB3-2C6D38998A9B}"/>
              </a:ext>
            </a:extLst>
          </p:cNvPr>
          <p:cNvSpPr txBox="1"/>
          <p:nvPr/>
        </p:nvSpPr>
        <p:spPr>
          <a:xfrm>
            <a:off x="848195" y="2088153"/>
            <a:ext cx="9616989" cy="2806987"/>
          </a:xfrm>
          <a:prstGeom prst="rect">
            <a:avLst/>
          </a:prstGeom>
          <a:noFill/>
        </p:spPr>
        <p:txBody>
          <a:bodyPr wrap="square">
            <a:spAutoFit/>
          </a:bodyPr>
          <a:lstStyle/>
          <a:p>
            <a:pPr rtl="0">
              <a:lnSpc>
                <a:spcPct val="150000"/>
              </a:lnSpc>
              <a:spcBef>
                <a:spcPts val="0"/>
              </a:spcBef>
              <a:spcAft>
                <a:spcPts val="0"/>
              </a:spcAft>
            </a:pPr>
            <a:r>
              <a:rPr lang="en-US" sz="2000" dirty="0">
                <a:solidFill>
                  <a:schemeClr val="bg1"/>
                </a:solidFill>
                <a:latin typeface="Times New Roman" panose="02020603050405020304" pitchFamily="18" charset="0"/>
                <a:cs typeface="Times New Roman" panose="02020603050405020304" pitchFamily="18" charset="0"/>
              </a:rPr>
              <a:t>Solar power is the conversion of sunlight into electricity, </a:t>
            </a:r>
          </a:p>
          <a:p>
            <a:pPr marL="342900" indent="-342900" rtl="0">
              <a:lnSpc>
                <a:spcPct val="150000"/>
              </a:lnSpc>
              <a:spcBef>
                <a:spcPts val="0"/>
              </a:spcBef>
              <a:spcAft>
                <a:spcPts val="0"/>
              </a:spcAft>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either directly using Photovoltaics(PV), or</a:t>
            </a:r>
          </a:p>
          <a:p>
            <a:pPr marL="342900" indent="-342900" rtl="0">
              <a:lnSpc>
                <a:spcPct val="150000"/>
              </a:lnSpc>
              <a:spcBef>
                <a:spcPts val="0"/>
              </a:spcBef>
              <a:spcAft>
                <a:spcPts val="0"/>
              </a:spcAft>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indirectly using concentrated solar power(CSP).</a:t>
            </a:r>
          </a:p>
          <a:p>
            <a:pPr rtl="0">
              <a:lnSpc>
                <a:spcPct val="150000"/>
              </a:lnSpc>
              <a:spcBef>
                <a:spcPts val="0"/>
              </a:spcBef>
              <a:spcAft>
                <a:spcPts val="0"/>
              </a:spcAft>
            </a:pPr>
            <a:endParaRPr lang="en-US" sz="2000" dirty="0">
              <a:solidFill>
                <a:schemeClr val="bg1"/>
              </a:solidFill>
              <a:latin typeface="Times New Roman" panose="02020603050405020304" pitchFamily="18" charset="0"/>
              <a:cs typeface="Times New Roman" panose="02020603050405020304" pitchFamily="18" charset="0"/>
            </a:endParaRPr>
          </a:p>
          <a:p>
            <a:pPr rtl="0">
              <a:lnSpc>
                <a:spcPct val="150000"/>
              </a:lnSpc>
              <a:spcBef>
                <a:spcPts val="0"/>
              </a:spcBef>
              <a:spcAft>
                <a:spcPts val="0"/>
              </a:spcAft>
            </a:pPr>
            <a:r>
              <a:rPr lang="en-US" sz="2000" dirty="0">
                <a:solidFill>
                  <a:schemeClr val="bg1"/>
                </a:solidFill>
                <a:latin typeface="Times New Roman" panose="02020603050405020304" pitchFamily="18" charset="0"/>
                <a:cs typeface="Times New Roman" panose="02020603050405020304" pitchFamily="18" charset="0"/>
              </a:rPr>
              <a:t> In order to do this, it is necessary to have solar cells. These cells are topically in the form of panels that perpendicularly placed, facing the sun to capture the maximum light possible.</a:t>
            </a:r>
            <a:endParaRPr lang="en-US" sz="2000" b="0" i="0" u="none" strike="noStrike" dirty="0">
              <a:solidFill>
                <a:schemeClr val="bg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07767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par>
                          <p:cTn id="10" fill="hold">
                            <p:stCondLst>
                              <p:cond delay="500"/>
                            </p:stCondLst>
                            <p:childTnLst>
                              <p:par>
                                <p:cTn id="11" presetID="14" presetClass="entr" presetSubtype="10" fill="hold" grpId="0" nodeType="after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Effect transition="in" filter="randombar(horizontal)">
                                      <p:cBhvr>
                                        <p:cTn id="13" dur="500"/>
                                        <p:tgtEl>
                                          <p:spTgt spid="10">
                                            <p:txEl>
                                              <p:pRg st="0" end="0"/>
                                            </p:txEl>
                                          </p:spTgt>
                                        </p:tgtEl>
                                      </p:cBhvr>
                                    </p:animEffect>
                                  </p:childTnLst>
                                </p:cTn>
                              </p:par>
                            </p:childTnLst>
                          </p:cTn>
                        </p:par>
                        <p:par>
                          <p:cTn id="14" fill="hold">
                            <p:stCondLst>
                              <p:cond delay="1000"/>
                            </p:stCondLst>
                            <p:childTnLst>
                              <p:par>
                                <p:cTn id="15" presetID="14" presetClass="entr" presetSubtype="10" fill="hold" grpId="0" nodeType="after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animEffect transition="in" filter="randombar(horizontal)">
                                      <p:cBhvr>
                                        <p:cTn id="17" dur="500"/>
                                        <p:tgtEl>
                                          <p:spTgt spid="10">
                                            <p:txEl>
                                              <p:pRg st="1" end="1"/>
                                            </p:txEl>
                                          </p:spTgt>
                                        </p:tgtEl>
                                      </p:cBhvr>
                                    </p:animEffect>
                                  </p:childTnLst>
                                </p:cTn>
                              </p:par>
                            </p:childTnLst>
                          </p:cTn>
                        </p:par>
                        <p:par>
                          <p:cTn id="18" fill="hold">
                            <p:stCondLst>
                              <p:cond delay="1500"/>
                            </p:stCondLst>
                            <p:childTnLst>
                              <p:par>
                                <p:cTn id="19" presetID="14" presetClass="entr" presetSubtype="10" fill="hold" grpId="0" nodeType="after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animEffect transition="in" filter="randombar(horizontal)">
                                      <p:cBhvr>
                                        <p:cTn id="21" dur="500"/>
                                        <p:tgtEl>
                                          <p:spTgt spid="10">
                                            <p:txEl>
                                              <p:pRg st="2" end="2"/>
                                            </p:txEl>
                                          </p:spTgt>
                                        </p:tgtEl>
                                      </p:cBhvr>
                                    </p:animEffect>
                                  </p:childTnLst>
                                </p:cTn>
                              </p:par>
                            </p:childTnLst>
                          </p:cTn>
                        </p:par>
                        <p:par>
                          <p:cTn id="22" fill="hold">
                            <p:stCondLst>
                              <p:cond delay="2000"/>
                            </p:stCondLst>
                            <p:childTnLst>
                              <p:par>
                                <p:cTn id="23" presetID="14" presetClass="entr" presetSubtype="10" fill="hold" grpId="0" nodeType="afterEffect">
                                  <p:stCondLst>
                                    <p:cond delay="0"/>
                                  </p:stCondLst>
                                  <p:childTnLst>
                                    <p:set>
                                      <p:cBhvr>
                                        <p:cTn id="24" dur="1" fill="hold">
                                          <p:stCondLst>
                                            <p:cond delay="0"/>
                                          </p:stCondLst>
                                        </p:cTn>
                                        <p:tgtEl>
                                          <p:spTgt spid="10">
                                            <p:txEl>
                                              <p:pRg st="4" end="4"/>
                                            </p:txEl>
                                          </p:spTgt>
                                        </p:tgtEl>
                                        <p:attrNameLst>
                                          <p:attrName>style.visibility</p:attrName>
                                        </p:attrNameLst>
                                      </p:cBhvr>
                                      <p:to>
                                        <p:strVal val="visible"/>
                                      </p:to>
                                    </p:set>
                                    <p:animEffect transition="in" filter="randombar(horizontal)">
                                      <p:cBhvr>
                                        <p:cTn id="25"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0"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7134B02-8CD7-4EEC-B2FD-9B81883EEA5D}"/>
              </a:ext>
            </a:extLst>
          </p:cNvPr>
          <p:cNvSpPr>
            <a:spLocks noGrp="1"/>
          </p:cNvSpPr>
          <p:nvPr>
            <p:ph type="sldNum" sz="quarter" idx="12"/>
          </p:nvPr>
        </p:nvSpPr>
        <p:spPr/>
        <p:txBody>
          <a:bodyPr/>
          <a:lstStyle/>
          <a:p>
            <a:fld id="{DA64F31B-23FA-4075-AF7D-6228CFD12F03}" type="slidenum">
              <a:rPr lang="en-US" smtClean="0"/>
              <a:t>5</a:t>
            </a:fld>
            <a:endParaRPr lang="en-US" dirty="0"/>
          </a:p>
        </p:txBody>
      </p:sp>
      <p:sp>
        <p:nvSpPr>
          <p:cNvPr id="15" name="Title 4">
            <a:extLst>
              <a:ext uri="{FF2B5EF4-FFF2-40B4-BE49-F238E27FC236}">
                <a16:creationId xmlns:a16="http://schemas.microsoft.com/office/drawing/2014/main" id="{42DEFCBE-7D09-48D6-B1DD-DB075F24A7F3}"/>
              </a:ext>
            </a:extLst>
          </p:cNvPr>
          <p:cNvSpPr txBox="1">
            <a:spLocks/>
          </p:cNvSpPr>
          <p:nvPr/>
        </p:nvSpPr>
        <p:spPr>
          <a:xfrm>
            <a:off x="848195" y="413551"/>
            <a:ext cx="3707329" cy="819154"/>
          </a:xfrm>
          <a:prstGeom prst="roundRect">
            <a:avLst/>
          </a:prstGeom>
          <a:no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n w="0"/>
                <a:solidFill>
                  <a:schemeClr val="bg1"/>
                </a:solidFill>
                <a:effectLst>
                  <a:reflection blurRad="6350" stA="53000" endA="300" endPos="35500" dir="5400000" sy="-90000" algn="bl" rotWithShape="0"/>
                </a:effectLst>
                <a:latin typeface="Verdana" panose="020B0604030504040204" pitchFamily="34" charset="0"/>
                <a:ea typeface="Verdana" panose="020B0604030504040204" pitchFamily="34" charset="0"/>
                <a:cs typeface="Times New Roman" panose="02020603050405020304" pitchFamily="18" charset="0"/>
              </a:rPr>
              <a:t>Solar Tracker</a:t>
            </a:r>
            <a:endParaRPr lang="en-US" dirty="0">
              <a:ln w="0"/>
              <a:solidFill>
                <a:schemeClr val="bg1"/>
              </a:solidFill>
              <a:effectLst>
                <a:reflection blurRad="6350" stA="53000" endA="300" endPos="35500" dir="5400000" sy="-90000" algn="bl" rotWithShape="0"/>
              </a:effectLst>
              <a:latin typeface="Verdana" panose="020B0604030504040204" pitchFamily="34" charset="0"/>
              <a:ea typeface="Verdana" panose="020B060403050404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394F81C1-4F1E-4090-8AB3-2C6D38998A9B}"/>
              </a:ext>
            </a:extLst>
          </p:cNvPr>
          <p:cNvSpPr txBox="1"/>
          <p:nvPr/>
        </p:nvSpPr>
        <p:spPr>
          <a:xfrm>
            <a:off x="1287505" y="2202453"/>
            <a:ext cx="9616989" cy="3083986"/>
          </a:xfrm>
          <a:prstGeom prst="rect">
            <a:avLst/>
          </a:prstGeom>
          <a:noFill/>
        </p:spPr>
        <p:txBody>
          <a:bodyPr wrap="square">
            <a:spAutoFit/>
          </a:bodyPr>
          <a:lstStyle/>
          <a:p>
            <a:pPr rtl="0">
              <a:lnSpc>
                <a:spcPct val="150000"/>
              </a:lnSpc>
              <a:spcBef>
                <a:spcPts val="0"/>
              </a:spcBef>
              <a:spcAft>
                <a:spcPts val="0"/>
              </a:spcAft>
            </a:pPr>
            <a:r>
              <a:rPr lang="en-US" sz="2400" b="0" i="0" u="none" strike="noStrike" dirty="0">
                <a:solidFill>
                  <a:schemeClr val="bg1"/>
                </a:solidFill>
                <a:effectLst/>
                <a:latin typeface="Times New Roman" panose="02020603050405020304" pitchFamily="18" charset="0"/>
                <a:cs typeface="Times New Roman" panose="02020603050405020304" pitchFamily="18" charset="0"/>
              </a:rPr>
              <a:t>One way to make the Solar panel more effective by adding the ability to track the sun as it moves across the sky.</a:t>
            </a:r>
          </a:p>
          <a:p>
            <a:pPr rtl="0">
              <a:lnSpc>
                <a:spcPct val="150000"/>
              </a:lnSpc>
              <a:spcBef>
                <a:spcPts val="0"/>
              </a:spcBef>
              <a:spcAft>
                <a:spcPts val="0"/>
              </a:spcAft>
            </a:pPr>
            <a:endParaRPr lang="en-US" sz="2400" b="0" i="0" u="none" strike="noStrike" dirty="0">
              <a:solidFill>
                <a:schemeClr val="bg1"/>
              </a:solidFill>
              <a:effectLst/>
              <a:latin typeface="Times New Roman" panose="02020603050405020304" pitchFamily="18" charset="0"/>
              <a:cs typeface="Times New Roman" panose="02020603050405020304" pitchFamily="18" charset="0"/>
            </a:endParaRPr>
          </a:p>
          <a:p>
            <a:pPr marL="342900" indent="-342900" rtl="0">
              <a:lnSpc>
                <a:spcPct val="150000"/>
              </a:lnSpc>
              <a:spcBef>
                <a:spcPts val="0"/>
              </a:spcBef>
              <a:spcAft>
                <a:spcPts val="0"/>
              </a:spcAft>
              <a:buFont typeface="Wingdings" panose="05000000000000000000" pitchFamily="2" charset="2"/>
              <a:buChar char="Ø"/>
            </a:pPr>
            <a:r>
              <a:rPr lang="en-US" sz="2000" dirty="0">
                <a:solidFill>
                  <a:schemeClr val="bg1"/>
                </a:solidFill>
                <a:latin typeface="Times New Roman" panose="02020603050405020304" pitchFamily="18" charset="0"/>
                <a:cs typeface="Times New Roman" panose="02020603050405020304" pitchFamily="18" charset="0"/>
              </a:rPr>
              <a:t>A Solar tracker is a device used for orientating a Solar PV panel or lens towards the sun by using the light sensors interfaced to motors , used for rotation through a microcontroller, to have maximum solar radiation incident on the solar panel. </a:t>
            </a:r>
            <a:endParaRPr lang="en-US" sz="2000" b="0" i="0" u="none" strike="noStrike" dirty="0">
              <a:solidFill>
                <a:schemeClr val="bg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99434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par>
                          <p:cTn id="10" fill="hold">
                            <p:stCondLst>
                              <p:cond delay="500"/>
                            </p:stCondLst>
                            <p:childTnLst>
                              <p:par>
                                <p:cTn id="11" presetID="14" presetClass="entr" presetSubtype="10" fill="hold" grpId="0" nodeType="after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Effect transition="in" filter="randombar(horizontal)">
                                      <p:cBhvr>
                                        <p:cTn id="13" dur="500"/>
                                        <p:tgtEl>
                                          <p:spTgt spid="10">
                                            <p:txEl>
                                              <p:pRg st="0" end="0"/>
                                            </p:txEl>
                                          </p:spTgt>
                                        </p:tgtEl>
                                      </p:cBhvr>
                                    </p:animEffect>
                                  </p:childTnLst>
                                </p:cTn>
                              </p:par>
                            </p:childTnLst>
                          </p:cTn>
                        </p:par>
                        <p:par>
                          <p:cTn id="14" fill="hold">
                            <p:stCondLst>
                              <p:cond delay="1000"/>
                            </p:stCondLst>
                            <p:childTnLst>
                              <p:par>
                                <p:cTn id="15" presetID="14" presetClass="entr" presetSubtype="10" fill="hold" grpId="0" nodeType="after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randombar(horizontal)">
                                      <p:cBhvr>
                                        <p:cTn id="17"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0"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7134B02-8CD7-4EEC-B2FD-9B81883EEA5D}"/>
              </a:ext>
            </a:extLst>
          </p:cNvPr>
          <p:cNvSpPr>
            <a:spLocks noGrp="1"/>
          </p:cNvSpPr>
          <p:nvPr>
            <p:ph type="sldNum" sz="quarter" idx="12"/>
          </p:nvPr>
        </p:nvSpPr>
        <p:spPr/>
        <p:txBody>
          <a:bodyPr/>
          <a:lstStyle/>
          <a:p>
            <a:fld id="{DA64F31B-23FA-4075-AF7D-6228CFD12F03}" type="slidenum">
              <a:rPr lang="en-US" smtClean="0"/>
              <a:t>6</a:t>
            </a:fld>
            <a:endParaRPr lang="en-US" dirty="0"/>
          </a:p>
        </p:txBody>
      </p:sp>
      <p:sp>
        <p:nvSpPr>
          <p:cNvPr id="15" name="Title 4">
            <a:extLst>
              <a:ext uri="{FF2B5EF4-FFF2-40B4-BE49-F238E27FC236}">
                <a16:creationId xmlns:a16="http://schemas.microsoft.com/office/drawing/2014/main" id="{42DEFCBE-7D09-48D6-B1DD-DB075F24A7F3}"/>
              </a:ext>
            </a:extLst>
          </p:cNvPr>
          <p:cNvSpPr txBox="1">
            <a:spLocks/>
          </p:cNvSpPr>
          <p:nvPr/>
        </p:nvSpPr>
        <p:spPr>
          <a:xfrm>
            <a:off x="848195" y="413551"/>
            <a:ext cx="3707329" cy="819154"/>
          </a:xfrm>
          <a:prstGeom prst="roundRect">
            <a:avLst/>
          </a:prstGeom>
          <a:no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n w="0"/>
                <a:solidFill>
                  <a:schemeClr val="bg1"/>
                </a:solidFill>
                <a:effectLst>
                  <a:reflection blurRad="6350" stA="53000" endA="300" endPos="35500" dir="5400000" sy="-90000" algn="bl" rotWithShape="0"/>
                </a:effectLst>
                <a:latin typeface="Verdana" panose="020B0604030504040204" pitchFamily="34" charset="0"/>
                <a:ea typeface="Verdana" panose="020B0604030504040204" pitchFamily="34" charset="0"/>
                <a:cs typeface="Times New Roman" panose="02020603050405020304" pitchFamily="18" charset="0"/>
              </a:rPr>
              <a:t>Solar Tracker</a:t>
            </a:r>
            <a:endParaRPr lang="en-US" dirty="0">
              <a:ln w="0"/>
              <a:solidFill>
                <a:schemeClr val="bg1"/>
              </a:solidFill>
              <a:effectLst>
                <a:reflection blurRad="6350" stA="53000" endA="300" endPos="35500" dir="5400000" sy="-90000" algn="bl" rotWithShape="0"/>
              </a:effectLst>
              <a:latin typeface="Verdana" panose="020B0604030504040204" pitchFamily="34" charset="0"/>
              <a:ea typeface="Verdana" panose="020B060403050404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394F81C1-4F1E-4090-8AB3-2C6D38998A9B}"/>
              </a:ext>
            </a:extLst>
          </p:cNvPr>
          <p:cNvSpPr txBox="1"/>
          <p:nvPr/>
        </p:nvSpPr>
        <p:spPr>
          <a:xfrm>
            <a:off x="1287505" y="2202453"/>
            <a:ext cx="9616989" cy="579967"/>
          </a:xfrm>
          <a:prstGeom prst="rect">
            <a:avLst/>
          </a:prstGeom>
          <a:noFill/>
        </p:spPr>
        <p:txBody>
          <a:bodyPr wrap="square">
            <a:spAutoFit/>
          </a:bodyPr>
          <a:lstStyle/>
          <a:p>
            <a:pPr rtl="0">
              <a:lnSpc>
                <a:spcPct val="150000"/>
              </a:lnSpc>
              <a:spcBef>
                <a:spcPts val="0"/>
              </a:spcBef>
              <a:spcAft>
                <a:spcPts val="0"/>
              </a:spcAft>
            </a:pPr>
            <a:r>
              <a:rPr lang="en-US" sz="2400" b="0" i="0" u="none" strike="noStrike" dirty="0">
                <a:solidFill>
                  <a:schemeClr val="bg1"/>
                </a:solidFill>
                <a:effectLst/>
                <a:latin typeface="Times New Roman" panose="02020603050405020304" pitchFamily="18" charset="0"/>
                <a:cs typeface="Times New Roman" panose="02020603050405020304" pitchFamily="18" charset="0"/>
              </a:rPr>
              <a:t> </a:t>
            </a:r>
          </a:p>
        </p:txBody>
      </p:sp>
      <p:pic>
        <p:nvPicPr>
          <p:cNvPr id="3" name="Picture 2">
            <a:extLst>
              <a:ext uri="{FF2B5EF4-FFF2-40B4-BE49-F238E27FC236}">
                <a16:creationId xmlns:a16="http://schemas.microsoft.com/office/drawing/2014/main" id="{8A7A08C0-663E-CE58-6C23-C8CD8355A3B7}"/>
              </a:ext>
            </a:extLst>
          </p:cNvPr>
          <p:cNvPicPr>
            <a:picLocks noChangeAspect="1"/>
          </p:cNvPicPr>
          <p:nvPr/>
        </p:nvPicPr>
        <p:blipFill>
          <a:blip r:embed="rId2"/>
          <a:stretch>
            <a:fillRect/>
          </a:stretch>
        </p:blipFill>
        <p:spPr>
          <a:xfrm>
            <a:off x="579748" y="1344761"/>
            <a:ext cx="4448796" cy="3839111"/>
          </a:xfrm>
          <a:prstGeom prst="rect">
            <a:avLst/>
          </a:prstGeom>
        </p:spPr>
      </p:pic>
      <p:pic>
        <p:nvPicPr>
          <p:cNvPr id="6" name="Picture 5">
            <a:extLst>
              <a:ext uri="{FF2B5EF4-FFF2-40B4-BE49-F238E27FC236}">
                <a16:creationId xmlns:a16="http://schemas.microsoft.com/office/drawing/2014/main" id="{79C73300-9519-801F-BDF6-A7214B906E18}"/>
              </a:ext>
            </a:extLst>
          </p:cNvPr>
          <p:cNvPicPr>
            <a:picLocks noChangeAspect="1"/>
          </p:cNvPicPr>
          <p:nvPr/>
        </p:nvPicPr>
        <p:blipFill>
          <a:blip r:embed="rId3"/>
          <a:stretch>
            <a:fillRect/>
          </a:stretch>
        </p:blipFill>
        <p:spPr>
          <a:xfrm>
            <a:off x="6692355" y="1344760"/>
            <a:ext cx="4689978" cy="3839111"/>
          </a:xfrm>
          <a:prstGeom prst="rect">
            <a:avLst/>
          </a:prstGeom>
        </p:spPr>
      </p:pic>
      <p:sp>
        <p:nvSpPr>
          <p:cNvPr id="7" name="Title 4">
            <a:extLst>
              <a:ext uri="{FF2B5EF4-FFF2-40B4-BE49-F238E27FC236}">
                <a16:creationId xmlns:a16="http://schemas.microsoft.com/office/drawing/2014/main" id="{227D3E80-A94D-69CA-B55D-3F4227F24E78}"/>
              </a:ext>
            </a:extLst>
          </p:cNvPr>
          <p:cNvSpPr txBox="1">
            <a:spLocks/>
          </p:cNvSpPr>
          <p:nvPr/>
        </p:nvSpPr>
        <p:spPr>
          <a:xfrm>
            <a:off x="848195" y="5103662"/>
            <a:ext cx="4285867" cy="819154"/>
          </a:xfrm>
          <a:prstGeom prst="roundRect">
            <a:avLst/>
          </a:prstGeom>
          <a:no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ln w="0"/>
                <a:solidFill>
                  <a:schemeClr val="bg1"/>
                </a:solidFill>
                <a:effectLst>
                  <a:reflection blurRad="6350" stA="53000" endA="300" endPos="35500" dir="5400000" sy="-90000" algn="bl" rotWithShape="0"/>
                </a:effectLst>
                <a:latin typeface="Verdana" panose="020B0604030504040204" pitchFamily="34" charset="0"/>
                <a:ea typeface="Verdana" panose="020B0604030504040204" pitchFamily="34" charset="0"/>
                <a:cs typeface="Times New Roman" panose="02020603050405020304" pitchFamily="18" charset="0"/>
              </a:rPr>
              <a:t>Single axis Solar Tracker</a:t>
            </a:r>
            <a:endParaRPr lang="en-US" sz="3200" dirty="0">
              <a:ln w="0"/>
              <a:solidFill>
                <a:schemeClr val="bg1"/>
              </a:solidFill>
              <a:effectLst>
                <a:reflection blurRad="6350" stA="53000" endA="300" endPos="35500" dir="5400000" sy="-90000" algn="bl" rotWithShape="0"/>
              </a:effectLst>
              <a:latin typeface="Verdana" panose="020B0604030504040204" pitchFamily="34" charset="0"/>
              <a:ea typeface="Verdana" panose="020B0604030504040204" pitchFamily="34" charset="0"/>
              <a:cs typeface="Times New Roman" panose="02020603050405020304" pitchFamily="18" charset="0"/>
            </a:endParaRPr>
          </a:p>
        </p:txBody>
      </p:sp>
      <p:sp>
        <p:nvSpPr>
          <p:cNvPr id="8" name="Title 4">
            <a:extLst>
              <a:ext uri="{FF2B5EF4-FFF2-40B4-BE49-F238E27FC236}">
                <a16:creationId xmlns:a16="http://schemas.microsoft.com/office/drawing/2014/main" id="{238BAA4A-502A-A5AD-512C-8401B4AAC561}"/>
              </a:ext>
            </a:extLst>
          </p:cNvPr>
          <p:cNvSpPr txBox="1">
            <a:spLocks/>
          </p:cNvSpPr>
          <p:nvPr/>
        </p:nvSpPr>
        <p:spPr>
          <a:xfrm>
            <a:off x="7602731" y="5029560"/>
            <a:ext cx="4285867" cy="819154"/>
          </a:xfrm>
          <a:prstGeom prst="roundRect">
            <a:avLst/>
          </a:prstGeom>
          <a:no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ln w="0"/>
                <a:solidFill>
                  <a:schemeClr val="bg1"/>
                </a:solidFill>
                <a:effectLst>
                  <a:reflection blurRad="6350" stA="53000" endA="300" endPos="35500" dir="5400000" sy="-90000" algn="bl" rotWithShape="0"/>
                </a:effectLst>
                <a:latin typeface="Verdana" panose="020B0604030504040204" pitchFamily="34" charset="0"/>
                <a:ea typeface="Verdana" panose="020B0604030504040204" pitchFamily="34" charset="0"/>
                <a:cs typeface="Times New Roman" panose="02020603050405020304" pitchFamily="18" charset="0"/>
              </a:rPr>
              <a:t>Dual axis Solar Tracker</a:t>
            </a:r>
            <a:endParaRPr lang="en-US" sz="3200" dirty="0">
              <a:ln w="0"/>
              <a:solidFill>
                <a:schemeClr val="bg1"/>
              </a:solidFill>
              <a:effectLst>
                <a:reflection blurRad="6350" stA="53000" endA="300" endPos="35500" dir="5400000" sy="-90000" algn="bl" rotWithShape="0"/>
              </a:effectLst>
              <a:latin typeface="Verdana" panose="020B0604030504040204" pitchFamily="34"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0291361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10">
                                            <p:txEl>
                                              <p:pRg st="0" end="0"/>
                                            </p:txEl>
                                          </p:spTgt>
                                        </p:tgtEl>
                                        <p:attrNameLst>
                                          <p:attrName>style.visibility</p:attrName>
                                        </p:attrNameLst>
                                      </p:cBhvr>
                                      <p:to>
                                        <p:strVal val="visible"/>
                                      </p:to>
                                    </p:set>
                                    <p:animEffect transition="in" filter="randombar(horizontal)">
                                      <p:cBhvr>
                                        <p:cTn id="14" dur="500"/>
                                        <p:tgtEl>
                                          <p:spTgt spid="10">
                                            <p:txEl>
                                              <p:pRg st="0" end="0"/>
                                            </p:txEl>
                                          </p:spTgt>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ppt_w</p:attrName>
                                        </p:attrNameLst>
                                      </p:cBhvr>
                                      <p:tavLst>
                                        <p:tav tm="0">
                                          <p:val>
                                            <p:fltVal val="0"/>
                                          </p:val>
                                        </p:tav>
                                        <p:tav tm="100000">
                                          <p:val>
                                            <p:strVal val="#ppt_w"/>
                                          </p:val>
                                        </p:tav>
                                      </p:tavLst>
                                    </p:anim>
                                    <p:anim calcmode="lin" valueType="num">
                                      <p:cBhvr>
                                        <p:cTn id="23" dur="500" fill="hold"/>
                                        <p:tgtEl>
                                          <p:spTgt spid="8"/>
                                        </p:tgtEl>
                                        <p:attrNameLst>
                                          <p:attrName>ppt_h</p:attrName>
                                        </p:attrNameLst>
                                      </p:cBhvr>
                                      <p:tavLst>
                                        <p:tav tm="0">
                                          <p:val>
                                            <p:fltVal val="0"/>
                                          </p:val>
                                        </p:tav>
                                        <p:tav tm="100000">
                                          <p:val>
                                            <p:strVal val="#ppt_h"/>
                                          </p:val>
                                        </p:tav>
                                      </p:tavLst>
                                    </p:anim>
                                    <p:animEffect transition="in" filter="fade">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0" grpId="0" build="p"/>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pattFill prst="dkHorz">
          <a:fgClr>
            <a:schemeClr val="accent2"/>
          </a:fgClr>
          <a:bgClr>
            <a:schemeClr val="bg1"/>
          </a:bgClr>
        </a:patt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7134B02-8CD7-4EEC-B2FD-9B81883EEA5D}"/>
              </a:ext>
            </a:extLst>
          </p:cNvPr>
          <p:cNvSpPr>
            <a:spLocks noGrp="1"/>
          </p:cNvSpPr>
          <p:nvPr>
            <p:ph type="sldNum" sz="quarter" idx="12"/>
          </p:nvPr>
        </p:nvSpPr>
        <p:spPr/>
        <p:txBody>
          <a:bodyPr/>
          <a:lstStyle/>
          <a:p>
            <a:fld id="{DA64F31B-23FA-4075-AF7D-6228CFD12F03}" type="slidenum">
              <a:rPr lang="en-US" smtClean="0"/>
              <a:t>7</a:t>
            </a:fld>
            <a:endParaRPr lang="en-US" dirty="0"/>
          </a:p>
        </p:txBody>
      </p:sp>
      <p:sp>
        <p:nvSpPr>
          <p:cNvPr id="15" name="Title 4">
            <a:extLst>
              <a:ext uri="{FF2B5EF4-FFF2-40B4-BE49-F238E27FC236}">
                <a16:creationId xmlns:a16="http://schemas.microsoft.com/office/drawing/2014/main" id="{42DEFCBE-7D09-48D6-B1DD-DB075F24A7F3}"/>
              </a:ext>
            </a:extLst>
          </p:cNvPr>
          <p:cNvSpPr txBox="1">
            <a:spLocks/>
          </p:cNvSpPr>
          <p:nvPr/>
        </p:nvSpPr>
        <p:spPr>
          <a:xfrm>
            <a:off x="848195" y="413551"/>
            <a:ext cx="8248180" cy="819154"/>
          </a:xfrm>
          <a:prstGeom prst="roundRect">
            <a:avLst/>
          </a:prstGeom>
          <a:no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n w="0"/>
                <a:solidFill>
                  <a:schemeClr val="bg1"/>
                </a:solidFill>
                <a:effectLst>
                  <a:reflection blurRad="6350" stA="53000" endA="300" endPos="35500" dir="5400000" sy="-90000" algn="bl" rotWithShape="0"/>
                </a:effectLst>
                <a:latin typeface="Verdana" panose="020B0604030504040204" pitchFamily="34" charset="0"/>
                <a:ea typeface="Verdana" panose="020B0604030504040204" pitchFamily="34" charset="0"/>
                <a:cs typeface="Times New Roman" panose="02020603050405020304" pitchFamily="18" charset="0"/>
              </a:rPr>
              <a:t>Block Diagram of Solar Tracker</a:t>
            </a:r>
            <a:endParaRPr lang="en-US" sz="4000" dirty="0">
              <a:ln w="0"/>
              <a:solidFill>
                <a:schemeClr val="bg1"/>
              </a:solidFill>
              <a:effectLst>
                <a:reflection blurRad="6350" stA="53000" endA="300" endPos="35500" dir="5400000" sy="-90000" algn="bl" rotWithShape="0"/>
              </a:effectLst>
              <a:latin typeface="Verdana" panose="020B0604030504040204" pitchFamily="34" charset="0"/>
              <a:ea typeface="Verdana" panose="020B0604030504040204" pitchFamily="34" charset="0"/>
              <a:cs typeface="Times New Roman" panose="02020603050405020304" pitchFamily="18" charset="0"/>
            </a:endParaRPr>
          </a:p>
        </p:txBody>
      </p:sp>
      <p:sp>
        <p:nvSpPr>
          <p:cNvPr id="2" name="Rectangle: Rounded Corners 1">
            <a:extLst>
              <a:ext uri="{FF2B5EF4-FFF2-40B4-BE49-F238E27FC236}">
                <a16:creationId xmlns:a16="http://schemas.microsoft.com/office/drawing/2014/main" id="{723BCFE0-2D3D-7B1C-ED76-062C7A5EC847}"/>
              </a:ext>
            </a:extLst>
          </p:cNvPr>
          <p:cNvSpPr/>
          <p:nvPr/>
        </p:nvSpPr>
        <p:spPr>
          <a:xfrm>
            <a:off x="4850130" y="1684020"/>
            <a:ext cx="2057400" cy="5715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t>Charge Controller</a:t>
            </a:r>
          </a:p>
        </p:txBody>
      </p:sp>
      <p:sp>
        <p:nvSpPr>
          <p:cNvPr id="3" name="Rectangle: Rounded Corners 2">
            <a:extLst>
              <a:ext uri="{FF2B5EF4-FFF2-40B4-BE49-F238E27FC236}">
                <a16:creationId xmlns:a16="http://schemas.microsoft.com/office/drawing/2014/main" id="{DCA0071E-065C-83D7-E026-D6CA38ABB9DD}"/>
              </a:ext>
            </a:extLst>
          </p:cNvPr>
          <p:cNvSpPr/>
          <p:nvPr/>
        </p:nvSpPr>
        <p:spPr>
          <a:xfrm>
            <a:off x="8879205" y="1684020"/>
            <a:ext cx="1209674" cy="5715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dirty="0"/>
              <a:t>Battery</a:t>
            </a:r>
          </a:p>
        </p:txBody>
      </p:sp>
      <p:sp>
        <p:nvSpPr>
          <p:cNvPr id="4" name="Rectangle: Rounded Corners 3">
            <a:extLst>
              <a:ext uri="{FF2B5EF4-FFF2-40B4-BE49-F238E27FC236}">
                <a16:creationId xmlns:a16="http://schemas.microsoft.com/office/drawing/2014/main" id="{9CFAC4C3-BD82-E81B-0244-E470064AD665}"/>
              </a:ext>
            </a:extLst>
          </p:cNvPr>
          <p:cNvSpPr/>
          <p:nvPr/>
        </p:nvSpPr>
        <p:spPr>
          <a:xfrm>
            <a:off x="4850130" y="2905993"/>
            <a:ext cx="2057400" cy="5715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dirty="0"/>
              <a:t>Solar Panel</a:t>
            </a:r>
          </a:p>
        </p:txBody>
      </p:sp>
      <p:sp>
        <p:nvSpPr>
          <p:cNvPr id="6" name="Rectangle: Rounded Corners 5">
            <a:extLst>
              <a:ext uri="{FF2B5EF4-FFF2-40B4-BE49-F238E27FC236}">
                <a16:creationId xmlns:a16="http://schemas.microsoft.com/office/drawing/2014/main" id="{4F779E68-C61E-B792-D1FD-83F4BA1A8568}"/>
              </a:ext>
            </a:extLst>
          </p:cNvPr>
          <p:cNvSpPr/>
          <p:nvPr/>
        </p:nvSpPr>
        <p:spPr>
          <a:xfrm>
            <a:off x="8369643" y="2893319"/>
            <a:ext cx="2057400" cy="5715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dirty="0"/>
              <a:t>Servo Motor</a:t>
            </a:r>
          </a:p>
        </p:txBody>
      </p:sp>
      <p:sp>
        <p:nvSpPr>
          <p:cNvPr id="7" name="Rectangle: Rounded Corners 6">
            <a:extLst>
              <a:ext uri="{FF2B5EF4-FFF2-40B4-BE49-F238E27FC236}">
                <a16:creationId xmlns:a16="http://schemas.microsoft.com/office/drawing/2014/main" id="{88EF9DB3-7522-5564-E654-237155D78820}"/>
              </a:ext>
            </a:extLst>
          </p:cNvPr>
          <p:cNvSpPr/>
          <p:nvPr/>
        </p:nvSpPr>
        <p:spPr>
          <a:xfrm>
            <a:off x="1165860" y="2905993"/>
            <a:ext cx="2057400" cy="5715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dirty="0"/>
              <a:t>Servo Motor </a:t>
            </a:r>
          </a:p>
        </p:txBody>
      </p:sp>
      <p:sp>
        <p:nvSpPr>
          <p:cNvPr id="8" name="Rectangle: Rounded Corners 7">
            <a:extLst>
              <a:ext uri="{FF2B5EF4-FFF2-40B4-BE49-F238E27FC236}">
                <a16:creationId xmlns:a16="http://schemas.microsoft.com/office/drawing/2014/main" id="{CFDA4D26-0BC0-8291-49AA-A907732B31EA}"/>
              </a:ext>
            </a:extLst>
          </p:cNvPr>
          <p:cNvSpPr/>
          <p:nvPr/>
        </p:nvSpPr>
        <p:spPr>
          <a:xfrm>
            <a:off x="4850130" y="3990806"/>
            <a:ext cx="2057400" cy="5715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dirty="0"/>
              <a:t>LDRs</a:t>
            </a:r>
          </a:p>
        </p:txBody>
      </p:sp>
      <p:sp>
        <p:nvSpPr>
          <p:cNvPr id="9" name="Rectangle: Rounded Corners 8">
            <a:extLst>
              <a:ext uri="{FF2B5EF4-FFF2-40B4-BE49-F238E27FC236}">
                <a16:creationId xmlns:a16="http://schemas.microsoft.com/office/drawing/2014/main" id="{096A7B15-AA8A-9737-5FE0-A945DD8709EA}"/>
              </a:ext>
            </a:extLst>
          </p:cNvPr>
          <p:cNvSpPr/>
          <p:nvPr/>
        </p:nvSpPr>
        <p:spPr>
          <a:xfrm>
            <a:off x="4850130" y="5017433"/>
            <a:ext cx="2057400" cy="5715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t>Arduino</a:t>
            </a:r>
          </a:p>
        </p:txBody>
      </p:sp>
      <p:sp>
        <p:nvSpPr>
          <p:cNvPr id="11" name="Rectangle: Rounded Corners 10">
            <a:extLst>
              <a:ext uri="{FF2B5EF4-FFF2-40B4-BE49-F238E27FC236}">
                <a16:creationId xmlns:a16="http://schemas.microsoft.com/office/drawing/2014/main" id="{8CE2215A-CEDE-E9F4-60D6-540395402EC5}"/>
              </a:ext>
            </a:extLst>
          </p:cNvPr>
          <p:cNvSpPr/>
          <p:nvPr/>
        </p:nvSpPr>
        <p:spPr>
          <a:xfrm>
            <a:off x="8216265" y="5588933"/>
            <a:ext cx="1609724" cy="571500"/>
          </a:xfrm>
          <a:prstGeom prst="round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t>Power Supply</a:t>
            </a:r>
          </a:p>
        </p:txBody>
      </p:sp>
      <p:cxnSp>
        <p:nvCxnSpPr>
          <p:cNvPr id="16" name="Connector: Elbow 15">
            <a:extLst>
              <a:ext uri="{FF2B5EF4-FFF2-40B4-BE49-F238E27FC236}">
                <a16:creationId xmlns:a16="http://schemas.microsoft.com/office/drawing/2014/main" id="{100E0541-EA7E-25D2-BEAE-FD0FBC8E2461}"/>
              </a:ext>
            </a:extLst>
          </p:cNvPr>
          <p:cNvCxnSpPr>
            <a:stCxn id="7" idx="2"/>
            <a:endCxn id="9" idx="1"/>
          </p:cNvCxnSpPr>
          <p:nvPr/>
        </p:nvCxnSpPr>
        <p:spPr>
          <a:xfrm rot="16200000" flipH="1">
            <a:off x="2609500" y="3062553"/>
            <a:ext cx="1825690" cy="2655570"/>
          </a:xfrm>
          <a:prstGeom prst="bentConnector2">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8" name="Straight Arrow Connector 17">
            <a:extLst>
              <a:ext uri="{FF2B5EF4-FFF2-40B4-BE49-F238E27FC236}">
                <a16:creationId xmlns:a16="http://schemas.microsoft.com/office/drawing/2014/main" id="{B2FAF3F1-B1EC-074C-9B14-D277CEF59918}"/>
              </a:ext>
            </a:extLst>
          </p:cNvPr>
          <p:cNvCxnSpPr>
            <a:cxnSpLocks/>
            <a:stCxn id="7" idx="3"/>
            <a:endCxn id="4" idx="1"/>
          </p:cNvCxnSpPr>
          <p:nvPr/>
        </p:nvCxnSpPr>
        <p:spPr>
          <a:xfrm>
            <a:off x="3223260" y="3191743"/>
            <a:ext cx="1626870"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2" name="Straight Arrow Connector 21">
            <a:extLst>
              <a:ext uri="{FF2B5EF4-FFF2-40B4-BE49-F238E27FC236}">
                <a16:creationId xmlns:a16="http://schemas.microsoft.com/office/drawing/2014/main" id="{D16B801A-11D6-74A0-2F5E-156EA34D8816}"/>
              </a:ext>
            </a:extLst>
          </p:cNvPr>
          <p:cNvCxnSpPr>
            <a:cxnSpLocks/>
            <a:stCxn id="6" idx="1"/>
            <a:endCxn id="4" idx="3"/>
          </p:cNvCxnSpPr>
          <p:nvPr/>
        </p:nvCxnSpPr>
        <p:spPr>
          <a:xfrm flipH="1">
            <a:off x="6907530" y="3179069"/>
            <a:ext cx="1462113" cy="12674"/>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6" name="Straight Arrow Connector 25">
            <a:extLst>
              <a:ext uri="{FF2B5EF4-FFF2-40B4-BE49-F238E27FC236}">
                <a16:creationId xmlns:a16="http://schemas.microsoft.com/office/drawing/2014/main" id="{19407679-3247-39B4-898E-260147B1D8CA}"/>
              </a:ext>
            </a:extLst>
          </p:cNvPr>
          <p:cNvCxnSpPr>
            <a:cxnSpLocks/>
            <a:stCxn id="4" idx="0"/>
            <a:endCxn id="2" idx="2"/>
          </p:cNvCxnSpPr>
          <p:nvPr/>
        </p:nvCxnSpPr>
        <p:spPr>
          <a:xfrm flipV="1">
            <a:off x="5878830" y="2255520"/>
            <a:ext cx="0" cy="65047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9" name="Straight Arrow Connector 28">
            <a:extLst>
              <a:ext uri="{FF2B5EF4-FFF2-40B4-BE49-F238E27FC236}">
                <a16:creationId xmlns:a16="http://schemas.microsoft.com/office/drawing/2014/main" id="{4A6AC32C-6EBB-4FBE-DEEC-1F5F26EB485A}"/>
              </a:ext>
            </a:extLst>
          </p:cNvPr>
          <p:cNvCxnSpPr>
            <a:cxnSpLocks/>
            <a:endCxn id="3" idx="1"/>
          </p:cNvCxnSpPr>
          <p:nvPr/>
        </p:nvCxnSpPr>
        <p:spPr>
          <a:xfrm>
            <a:off x="6921818" y="1969770"/>
            <a:ext cx="1957387"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2" name="Straight Arrow Connector 31">
            <a:extLst>
              <a:ext uri="{FF2B5EF4-FFF2-40B4-BE49-F238E27FC236}">
                <a16:creationId xmlns:a16="http://schemas.microsoft.com/office/drawing/2014/main" id="{21109595-D58B-A2AF-BA5A-07E418254789}"/>
              </a:ext>
            </a:extLst>
          </p:cNvPr>
          <p:cNvCxnSpPr>
            <a:cxnSpLocks/>
            <a:stCxn id="8" idx="2"/>
            <a:endCxn id="9" idx="0"/>
          </p:cNvCxnSpPr>
          <p:nvPr/>
        </p:nvCxnSpPr>
        <p:spPr>
          <a:xfrm>
            <a:off x="5878830" y="4562306"/>
            <a:ext cx="0" cy="455127"/>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7" name="Connector: Elbow 36">
            <a:extLst>
              <a:ext uri="{FF2B5EF4-FFF2-40B4-BE49-F238E27FC236}">
                <a16:creationId xmlns:a16="http://schemas.microsoft.com/office/drawing/2014/main" id="{A24147D4-FDEA-A554-C5CA-F5A6DEE35029}"/>
              </a:ext>
            </a:extLst>
          </p:cNvPr>
          <p:cNvCxnSpPr>
            <a:cxnSpLocks/>
            <a:stCxn id="6" idx="2"/>
            <a:endCxn id="9" idx="3"/>
          </p:cNvCxnSpPr>
          <p:nvPr/>
        </p:nvCxnSpPr>
        <p:spPr>
          <a:xfrm rot="5400000">
            <a:off x="7233755" y="3138595"/>
            <a:ext cx="1838364" cy="2490813"/>
          </a:xfrm>
          <a:prstGeom prst="bentConnector2">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0" name="Connector: Elbow 39">
            <a:extLst>
              <a:ext uri="{FF2B5EF4-FFF2-40B4-BE49-F238E27FC236}">
                <a16:creationId xmlns:a16="http://schemas.microsoft.com/office/drawing/2014/main" id="{B8AD5E25-D137-38C0-3348-A25A7F2F7785}"/>
              </a:ext>
            </a:extLst>
          </p:cNvPr>
          <p:cNvCxnSpPr>
            <a:cxnSpLocks/>
            <a:stCxn id="11" idx="2"/>
            <a:endCxn id="9" idx="2"/>
          </p:cNvCxnSpPr>
          <p:nvPr/>
        </p:nvCxnSpPr>
        <p:spPr>
          <a:xfrm rot="5400000" flipH="1">
            <a:off x="7164229" y="4303535"/>
            <a:ext cx="571500" cy="3142297"/>
          </a:xfrm>
          <a:prstGeom prst="bentConnector3">
            <a:avLst>
              <a:gd name="adj1" fmla="val -40000"/>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4222763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430F7-3C42-B485-E7A2-759818770088}"/>
              </a:ext>
            </a:extLst>
          </p:cNvPr>
          <p:cNvSpPr>
            <a:spLocks noGrp="1"/>
          </p:cNvSpPr>
          <p:nvPr>
            <p:ph type="title"/>
          </p:nvPr>
        </p:nvSpPr>
        <p:spPr/>
        <p:txBody>
          <a:bodyPr/>
          <a:lstStyle/>
          <a:p>
            <a:r>
              <a:rPr lang="en-US" dirty="0"/>
              <a:t>Requirements</a:t>
            </a:r>
          </a:p>
        </p:txBody>
      </p:sp>
      <p:sp>
        <p:nvSpPr>
          <p:cNvPr id="3" name="Slide Number Placeholder 2">
            <a:extLst>
              <a:ext uri="{FF2B5EF4-FFF2-40B4-BE49-F238E27FC236}">
                <a16:creationId xmlns:a16="http://schemas.microsoft.com/office/drawing/2014/main" id="{534504ED-7F85-E83A-8A15-4D8E2DD8FB81}"/>
              </a:ext>
            </a:extLst>
          </p:cNvPr>
          <p:cNvSpPr>
            <a:spLocks noGrp="1"/>
          </p:cNvSpPr>
          <p:nvPr>
            <p:ph type="sldNum" sz="quarter" idx="12"/>
          </p:nvPr>
        </p:nvSpPr>
        <p:spPr/>
        <p:txBody>
          <a:bodyPr/>
          <a:lstStyle/>
          <a:p>
            <a:fld id="{C263D6C4-4840-40CC-AC84-17E24B3B7BDE}" type="slidenum">
              <a:rPr lang="en-GB" smtClean="0"/>
              <a:pPr/>
              <a:t>8</a:t>
            </a:fld>
            <a:endParaRPr lang="en-GB" dirty="0"/>
          </a:p>
        </p:txBody>
      </p:sp>
      <p:pic>
        <p:nvPicPr>
          <p:cNvPr id="7" name="Picture 6">
            <a:extLst>
              <a:ext uri="{FF2B5EF4-FFF2-40B4-BE49-F238E27FC236}">
                <a16:creationId xmlns:a16="http://schemas.microsoft.com/office/drawing/2014/main" id="{0268F208-B8CD-BCCC-02E5-2560C469BD8D}"/>
              </a:ext>
            </a:extLst>
          </p:cNvPr>
          <p:cNvPicPr>
            <a:picLocks noChangeAspect="1"/>
          </p:cNvPicPr>
          <p:nvPr/>
        </p:nvPicPr>
        <p:blipFill>
          <a:blip r:embed="rId2"/>
          <a:stretch>
            <a:fillRect/>
          </a:stretch>
        </p:blipFill>
        <p:spPr>
          <a:xfrm>
            <a:off x="600548" y="1566602"/>
            <a:ext cx="10687100" cy="4748473"/>
          </a:xfrm>
          <a:prstGeom prst="rect">
            <a:avLst/>
          </a:prstGeom>
        </p:spPr>
      </p:pic>
    </p:spTree>
    <p:extLst>
      <p:ext uri="{BB962C8B-B14F-4D97-AF65-F5344CB8AC3E}">
        <p14:creationId xmlns:p14="http://schemas.microsoft.com/office/powerpoint/2010/main" val="477736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677CC-6AC7-3BEE-E665-9A68F13D7965}"/>
              </a:ext>
            </a:extLst>
          </p:cNvPr>
          <p:cNvSpPr>
            <a:spLocks noGrp="1"/>
          </p:cNvSpPr>
          <p:nvPr>
            <p:ph type="title"/>
          </p:nvPr>
        </p:nvSpPr>
        <p:spPr>
          <a:xfrm>
            <a:off x="630767" y="542925"/>
            <a:ext cx="11214100" cy="535531"/>
          </a:xfrm>
        </p:spPr>
        <p:txBody>
          <a:bodyPr/>
          <a:lstStyle/>
          <a:p>
            <a:r>
              <a:rPr lang="en-US" dirty="0"/>
              <a:t>Circuit</a:t>
            </a:r>
          </a:p>
        </p:txBody>
      </p:sp>
      <p:sp>
        <p:nvSpPr>
          <p:cNvPr id="3" name="Slide Number Placeholder 2">
            <a:extLst>
              <a:ext uri="{FF2B5EF4-FFF2-40B4-BE49-F238E27FC236}">
                <a16:creationId xmlns:a16="http://schemas.microsoft.com/office/drawing/2014/main" id="{F3CB3017-ECCA-B3DA-760F-78F12575A1EF}"/>
              </a:ext>
            </a:extLst>
          </p:cNvPr>
          <p:cNvSpPr>
            <a:spLocks noGrp="1"/>
          </p:cNvSpPr>
          <p:nvPr>
            <p:ph type="sldNum" sz="quarter" idx="12"/>
          </p:nvPr>
        </p:nvSpPr>
        <p:spPr/>
        <p:txBody>
          <a:bodyPr/>
          <a:lstStyle/>
          <a:p>
            <a:fld id="{C263D6C4-4840-40CC-AC84-17E24B3B7BDE}" type="slidenum">
              <a:rPr lang="en-GB" smtClean="0"/>
              <a:pPr/>
              <a:t>9</a:t>
            </a:fld>
            <a:endParaRPr lang="en-GB" dirty="0"/>
          </a:p>
        </p:txBody>
      </p:sp>
      <p:pic>
        <p:nvPicPr>
          <p:cNvPr id="5" name="Picture 4">
            <a:extLst>
              <a:ext uri="{FF2B5EF4-FFF2-40B4-BE49-F238E27FC236}">
                <a16:creationId xmlns:a16="http://schemas.microsoft.com/office/drawing/2014/main" id="{1E28F5BA-380E-0E52-5F95-CDF25C6CF9D7}"/>
              </a:ext>
            </a:extLst>
          </p:cNvPr>
          <p:cNvPicPr>
            <a:picLocks noChangeAspect="1"/>
          </p:cNvPicPr>
          <p:nvPr/>
        </p:nvPicPr>
        <p:blipFill>
          <a:blip r:embed="rId2"/>
          <a:stretch>
            <a:fillRect/>
          </a:stretch>
        </p:blipFill>
        <p:spPr>
          <a:xfrm>
            <a:off x="1191236" y="1362895"/>
            <a:ext cx="9228592" cy="5317305"/>
          </a:xfrm>
          <a:prstGeom prst="rect">
            <a:avLst/>
          </a:prstGeom>
        </p:spPr>
      </p:pic>
    </p:spTree>
    <p:extLst>
      <p:ext uri="{BB962C8B-B14F-4D97-AF65-F5344CB8AC3E}">
        <p14:creationId xmlns:p14="http://schemas.microsoft.com/office/powerpoint/2010/main" val="179665074"/>
      </p:ext>
    </p:extLst>
  </p:cSld>
  <p:clrMapOvr>
    <a:masterClrMapping/>
  </p:clrMapOvr>
</p:sld>
</file>

<file path=ppt/theme/theme1.xml><?xml version="1.0" encoding="utf-8"?>
<a:theme xmlns:a="http://schemas.openxmlformats.org/drawingml/2006/main" name="1_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ttern_Template_02_CA - v4" id="{4EEF56C3-EEFC-48A7-8548-6C1D4240D170}" vid="{CAB35229-5F5E-4461-A564-6737846920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E8D1DF0-0ADE-4CE3-A768-63C8EC6A0204}">
  <ds:schemaRefs>
    <ds:schemaRef ds:uri="http://schemas.microsoft.com/sharepoint/v3/contenttype/forms"/>
  </ds:schemaRefs>
</ds:datastoreItem>
</file>

<file path=customXml/itemProps2.xml><?xml version="1.0" encoding="utf-8"?>
<ds:datastoreItem xmlns:ds="http://schemas.openxmlformats.org/officeDocument/2006/customXml" ds:itemID="{C34D8CE9-5BE0-4C8E-AF29-B0537D1688F0}">
  <ds:schemaRef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71af3243-3dd4-4a8d-8c0d-dd76da1f02a5"/>
    <ds:schemaRef ds:uri="http://www.w3.org/XML/1998/namespace"/>
  </ds:schemaRefs>
</ds:datastoreItem>
</file>

<file path=customXml/itemProps3.xml><?xml version="1.0" encoding="utf-8"?>
<ds:datastoreItem xmlns:ds="http://schemas.openxmlformats.org/officeDocument/2006/customXml" ds:itemID="{2B045594-94A0-4555-864E-6B366371DA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437</Words>
  <Application>Microsoft Office PowerPoint</Application>
  <PresentationFormat>Widescreen</PresentationFormat>
  <Paragraphs>83</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Algerian</vt:lpstr>
      <vt:lpstr>Arial</vt:lpstr>
      <vt:lpstr>Calibri</vt:lpstr>
      <vt:lpstr>Courier New</vt:lpstr>
      <vt:lpstr>Tahoma</vt:lpstr>
      <vt:lpstr>Times New Roman</vt:lpstr>
      <vt:lpstr>Trade Gothic LT Pro</vt:lpstr>
      <vt:lpstr>Trebuchet MS</vt:lpstr>
      <vt:lpstr>Verdana</vt:lpstr>
      <vt:lpstr>Wingdings</vt:lpstr>
      <vt:lpstr>1_Office Theme</vt:lpstr>
      <vt:lpstr>Welcome</vt:lpstr>
      <vt:lpstr>Dual Axis Solar Tracker </vt:lpstr>
      <vt:lpstr>PowerPoint Presentation</vt:lpstr>
      <vt:lpstr>PowerPoint Presentation</vt:lpstr>
      <vt:lpstr>PowerPoint Presentation</vt:lpstr>
      <vt:lpstr>PowerPoint Presentation</vt:lpstr>
      <vt:lpstr>PowerPoint Presentation</vt:lpstr>
      <vt:lpstr>Requirements</vt:lpstr>
      <vt:lpstr>Circuit</vt:lpstr>
      <vt:lpstr>Semantic View</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2019-11-02T15:22:10Z</dcterms:created>
  <dcterms:modified xsi:type="dcterms:W3CDTF">2022-10-06T16:46:07Z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