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39AA0-3543-4B8E-A21F-5C8A82FC09A3}" type="doc">
      <dgm:prSet loTypeId="urn:microsoft.com/office/officeart/2005/8/layout/target1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B9BDCB2-A0C8-4154-865A-28810BEFA04A}">
      <dgm:prSet/>
      <dgm:spPr/>
      <dgm:t>
        <a:bodyPr/>
        <a:lstStyle/>
        <a:p>
          <a:r>
            <a:rPr lang="en-US" dirty="0"/>
            <a:t>Business Card</a:t>
          </a:r>
        </a:p>
      </dgm:t>
    </dgm:pt>
    <dgm:pt modelId="{3F4B0DA6-D3E5-495A-B4AB-D01015B675AA}" type="parTrans" cxnId="{8A722336-34C2-45C4-9106-8899D41E0319}">
      <dgm:prSet/>
      <dgm:spPr/>
      <dgm:t>
        <a:bodyPr/>
        <a:lstStyle/>
        <a:p>
          <a:endParaRPr lang="en-US"/>
        </a:p>
      </dgm:t>
    </dgm:pt>
    <dgm:pt modelId="{EBC09F57-61C8-42FA-84B3-9CEFFF8A08D6}" type="sibTrans" cxnId="{8A722336-34C2-45C4-9106-8899D41E0319}">
      <dgm:prSet/>
      <dgm:spPr/>
      <dgm:t>
        <a:bodyPr/>
        <a:lstStyle/>
        <a:p>
          <a:endParaRPr lang="en-US"/>
        </a:p>
      </dgm:t>
    </dgm:pt>
    <dgm:pt modelId="{B4991D56-11E0-41D4-BBF9-7FF51921AD3E}">
      <dgm:prSet/>
      <dgm:spPr/>
      <dgm:t>
        <a:bodyPr/>
        <a:lstStyle/>
        <a:p>
          <a:r>
            <a:rPr lang="en-US" dirty="0"/>
            <a:t> Resume</a:t>
          </a:r>
        </a:p>
      </dgm:t>
    </dgm:pt>
    <dgm:pt modelId="{EAE0D33C-DB08-448F-A843-04CB38EF1B22}" type="parTrans" cxnId="{832330A6-4BE4-4DC8-B258-F9F77B124732}">
      <dgm:prSet/>
      <dgm:spPr/>
      <dgm:t>
        <a:bodyPr/>
        <a:lstStyle/>
        <a:p>
          <a:endParaRPr lang="en-US"/>
        </a:p>
      </dgm:t>
    </dgm:pt>
    <dgm:pt modelId="{7AA9FCC5-33B8-4043-95A6-9C41D25DEFF4}" type="sibTrans" cxnId="{832330A6-4BE4-4DC8-B258-F9F77B124732}">
      <dgm:prSet/>
      <dgm:spPr/>
      <dgm:t>
        <a:bodyPr/>
        <a:lstStyle/>
        <a:p>
          <a:endParaRPr lang="en-US"/>
        </a:p>
      </dgm:t>
    </dgm:pt>
    <dgm:pt modelId="{25345CFC-3AAC-4796-9E0B-ADACDFC5E53B}">
      <dgm:prSet/>
      <dgm:spPr/>
      <dgm:t>
        <a:bodyPr/>
        <a:lstStyle/>
        <a:p>
          <a:r>
            <a:rPr lang="en-US" dirty="0"/>
            <a:t>Curriculum Vitae</a:t>
          </a:r>
        </a:p>
      </dgm:t>
    </dgm:pt>
    <dgm:pt modelId="{6809BB98-01D0-4079-86F0-166654EF11D8}" type="parTrans" cxnId="{97B466EA-3B0C-43E5-9EC5-46FC927D7864}">
      <dgm:prSet/>
      <dgm:spPr/>
      <dgm:t>
        <a:bodyPr/>
        <a:lstStyle/>
        <a:p>
          <a:endParaRPr lang="en-US"/>
        </a:p>
      </dgm:t>
    </dgm:pt>
    <dgm:pt modelId="{4E2A6AEA-703D-4B0D-8B7F-7C05DE4694F2}" type="sibTrans" cxnId="{97B466EA-3B0C-43E5-9EC5-46FC927D7864}">
      <dgm:prSet/>
      <dgm:spPr/>
      <dgm:t>
        <a:bodyPr/>
        <a:lstStyle/>
        <a:p>
          <a:endParaRPr lang="en-US"/>
        </a:p>
      </dgm:t>
    </dgm:pt>
    <dgm:pt modelId="{0BAB413C-DA65-4341-89E5-0CA792233295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Portfolio</a:t>
          </a:r>
        </a:p>
      </dgm:t>
    </dgm:pt>
    <dgm:pt modelId="{1558235D-26CC-4365-8224-6234B5704D52}" type="parTrans" cxnId="{62BBBD5E-6E89-45CF-86E9-9983C1EABC7E}">
      <dgm:prSet/>
      <dgm:spPr/>
      <dgm:t>
        <a:bodyPr/>
        <a:lstStyle/>
        <a:p>
          <a:endParaRPr lang="en-US"/>
        </a:p>
      </dgm:t>
    </dgm:pt>
    <dgm:pt modelId="{A75F0B3E-7F7B-4C65-B746-3990E5308E1D}" type="sibTrans" cxnId="{62BBBD5E-6E89-45CF-86E9-9983C1EABC7E}">
      <dgm:prSet/>
      <dgm:spPr/>
      <dgm:t>
        <a:bodyPr/>
        <a:lstStyle/>
        <a:p>
          <a:endParaRPr lang="en-US"/>
        </a:p>
      </dgm:t>
    </dgm:pt>
    <dgm:pt modelId="{527D9A76-F109-44CE-BDB1-4E34153F69B9}" type="pres">
      <dgm:prSet presAssocID="{17C39AA0-3543-4B8E-A21F-5C8A82FC09A3}" presName="composite" presStyleCnt="0">
        <dgm:presLayoutVars>
          <dgm:chMax val="5"/>
          <dgm:dir/>
          <dgm:resizeHandles val="exact"/>
        </dgm:presLayoutVars>
      </dgm:prSet>
      <dgm:spPr/>
    </dgm:pt>
    <dgm:pt modelId="{77F8B801-340E-46D9-80EC-A67082A8798B}" type="pres">
      <dgm:prSet presAssocID="{AB9BDCB2-A0C8-4154-865A-28810BEFA04A}" presName="circle1" presStyleLbl="lnNode1" presStyleIdx="0" presStyleCnt="4"/>
      <dgm:spPr/>
    </dgm:pt>
    <dgm:pt modelId="{CB5E8F27-CBBB-4A46-8786-BFCC0D1A6F90}" type="pres">
      <dgm:prSet presAssocID="{AB9BDCB2-A0C8-4154-865A-28810BEFA04A}" presName="text1" presStyleLbl="revTx" presStyleIdx="0" presStyleCnt="4" custScaleX="248303" custLinFactNeighborX="66674" custLinFactNeighborY="1758">
        <dgm:presLayoutVars>
          <dgm:bulletEnabled val="1"/>
        </dgm:presLayoutVars>
      </dgm:prSet>
      <dgm:spPr/>
    </dgm:pt>
    <dgm:pt modelId="{D00BC455-92AE-4995-884D-0B5B61D08CDE}" type="pres">
      <dgm:prSet presAssocID="{AB9BDCB2-A0C8-4154-865A-28810BEFA04A}" presName="line1" presStyleLbl="callout" presStyleIdx="0" presStyleCnt="8"/>
      <dgm:spPr/>
    </dgm:pt>
    <dgm:pt modelId="{86571CBB-CA5F-4512-B087-B5B82E196434}" type="pres">
      <dgm:prSet presAssocID="{AB9BDCB2-A0C8-4154-865A-28810BEFA04A}" presName="d1" presStyleLbl="callout" presStyleIdx="1" presStyleCnt="8"/>
      <dgm:spPr/>
    </dgm:pt>
    <dgm:pt modelId="{7427A7CC-2FFB-4E00-AFAE-FD9B066F9BE9}" type="pres">
      <dgm:prSet presAssocID="{B4991D56-11E0-41D4-BBF9-7FF51921AD3E}" presName="circle2" presStyleLbl="lnNode1" presStyleIdx="1" presStyleCnt="4"/>
      <dgm:spPr/>
    </dgm:pt>
    <dgm:pt modelId="{5786DC74-FC34-4052-BF76-81F22118A9D3}" type="pres">
      <dgm:prSet presAssocID="{B4991D56-11E0-41D4-BBF9-7FF51921AD3E}" presName="text2" presStyleLbl="revTx" presStyleIdx="1" presStyleCnt="4" custScaleX="121674">
        <dgm:presLayoutVars>
          <dgm:bulletEnabled val="1"/>
        </dgm:presLayoutVars>
      </dgm:prSet>
      <dgm:spPr/>
    </dgm:pt>
    <dgm:pt modelId="{A98D583D-5ECC-4361-80DB-A0DF4F2FEE6C}" type="pres">
      <dgm:prSet presAssocID="{B4991D56-11E0-41D4-BBF9-7FF51921AD3E}" presName="line2" presStyleLbl="callout" presStyleIdx="2" presStyleCnt="8"/>
      <dgm:spPr/>
    </dgm:pt>
    <dgm:pt modelId="{10BA5ECD-B725-4555-8F38-8FF8B0B77DD5}" type="pres">
      <dgm:prSet presAssocID="{B4991D56-11E0-41D4-BBF9-7FF51921AD3E}" presName="d2" presStyleLbl="callout" presStyleIdx="3" presStyleCnt="8"/>
      <dgm:spPr/>
    </dgm:pt>
    <dgm:pt modelId="{7C577BEE-F6CE-4AAD-BAAD-0381CB1EE8F6}" type="pres">
      <dgm:prSet presAssocID="{25345CFC-3AAC-4796-9E0B-ADACDFC5E53B}" presName="circle3" presStyleLbl="lnNode1" presStyleIdx="2" presStyleCnt="4"/>
      <dgm:spPr/>
    </dgm:pt>
    <dgm:pt modelId="{0C98AF8E-E3F2-4718-9F6E-299D29B7E6A9}" type="pres">
      <dgm:prSet presAssocID="{25345CFC-3AAC-4796-9E0B-ADACDFC5E53B}" presName="text3" presStyleLbl="revTx" presStyleIdx="2" presStyleCnt="4" custScaleX="224090" custLinFactNeighborX="55999" custLinFactNeighborY="-7032">
        <dgm:presLayoutVars>
          <dgm:bulletEnabled val="1"/>
        </dgm:presLayoutVars>
      </dgm:prSet>
      <dgm:spPr/>
    </dgm:pt>
    <dgm:pt modelId="{766B6FEF-7CFB-4C3D-8093-072193F15C88}" type="pres">
      <dgm:prSet presAssocID="{25345CFC-3AAC-4796-9E0B-ADACDFC5E53B}" presName="line3" presStyleLbl="callout" presStyleIdx="4" presStyleCnt="8"/>
      <dgm:spPr/>
    </dgm:pt>
    <dgm:pt modelId="{BBD8592D-974E-4D5A-821D-F9135C517ADA}" type="pres">
      <dgm:prSet presAssocID="{25345CFC-3AAC-4796-9E0B-ADACDFC5E53B}" presName="d3" presStyleLbl="callout" presStyleIdx="5" presStyleCnt="8"/>
      <dgm:spPr/>
    </dgm:pt>
    <dgm:pt modelId="{5DEA2CFD-A267-4CBD-A456-1157F99422D5}" type="pres">
      <dgm:prSet presAssocID="{0BAB413C-DA65-4341-89E5-0CA792233295}" presName="circle4" presStyleLbl="lnNode1" presStyleIdx="3" presStyleCnt="4"/>
      <dgm:spPr/>
    </dgm:pt>
    <dgm:pt modelId="{BE8F6299-E9FA-400C-B4C2-11F1FA814944}" type="pres">
      <dgm:prSet presAssocID="{0BAB413C-DA65-4341-89E5-0CA792233295}" presName="text4" presStyleLbl="revTx" presStyleIdx="3" presStyleCnt="4">
        <dgm:presLayoutVars>
          <dgm:bulletEnabled val="1"/>
        </dgm:presLayoutVars>
      </dgm:prSet>
      <dgm:spPr/>
    </dgm:pt>
    <dgm:pt modelId="{BF4BCDF6-012F-4877-B38B-507AAA0CB510}" type="pres">
      <dgm:prSet presAssocID="{0BAB413C-DA65-4341-89E5-0CA792233295}" presName="line4" presStyleLbl="callout" presStyleIdx="6" presStyleCnt="8"/>
      <dgm:spPr/>
    </dgm:pt>
    <dgm:pt modelId="{C2269212-261A-4611-AB97-4C97DA9426A9}" type="pres">
      <dgm:prSet presAssocID="{0BAB413C-DA65-4341-89E5-0CA792233295}" presName="d4" presStyleLbl="callout" presStyleIdx="7" presStyleCnt="8"/>
      <dgm:spPr/>
    </dgm:pt>
  </dgm:ptLst>
  <dgm:cxnLst>
    <dgm:cxn modelId="{07113D0A-6831-4A7A-9B77-BCD4BDFEDF82}" type="presOf" srcId="{0BAB413C-DA65-4341-89E5-0CA792233295}" destId="{BE8F6299-E9FA-400C-B4C2-11F1FA814944}" srcOrd="0" destOrd="0" presId="urn:microsoft.com/office/officeart/2005/8/layout/target1"/>
    <dgm:cxn modelId="{3AE1662D-7D70-4262-B538-312F2C6C2AC8}" type="presOf" srcId="{17C39AA0-3543-4B8E-A21F-5C8A82FC09A3}" destId="{527D9A76-F109-44CE-BDB1-4E34153F69B9}" srcOrd="0" destOrd="0" presId="urn:microsoft.com/office/officeart/2005/8/layout/target1"/>
    <dgm:cxn modelId="{8A722336-34C2-45C4-9106-8899D41E0319}" srcId="{17C39AA0-3543-4B8E-A21F-5C8A82FC09A3}" destId="{AB9BDCB2-A0C8-4154-865A-28810BEFA04A}" srcOrd="0" destOrd="0" parTransId="{3F4B0DA6-D3E5-495A-B4AB-D01015B675AA}" sibTransId="{EBC09F57-61C8-42FA-84B3-9CEFFF8A08D6}"/>
    <dgm:cxn modelId="{62BBBD5E-6E89-45CF-86E9-9983C1EABC7E}" srcId="{17C39AA0-3543-4B8E-A21F-5C8A82FC09A3}" destId="{0BAB413C-DA65-4341-89E5-0CA792233295}" srcOrd="3" destOrd="0" parTransId="{1558235D-26CC-4365-8224-6234B5704D52}" sibTransId="{A75F0B3E-7F7B-4C65-B746-3990E5308E1D}"/>
    <dgm:cxn modelId="{832330A6-4BE4-4DC8-B258-F9F77B124732}" srcId="{17C39AA0-3543-4B8E-A21F-5C8A82FC09A3}" destId="{B4991D56-11E0-41D4-BBF9-7FF51921AD3E}" srcOrd="1" destOrd="0" parTransId="{EAE0D33C-DB08-448F-A843-04CB38EF1B22}" sibTransId="{7AA9FCC5-33B8-4043-95A6-9C41D25DEFF4}"/>
    <dgm:cxn modelId="{9765C1B4-4C11-4DC0-80CF-652547FBC9E7}" type="presOf" srcId="{AB9BDCB2-A0C8-4154-865A-28810BEFA04A}" destId="{CB5E8F27-CBBB-4A46-8786-BFCC0D1A6F90}" srcOrd="0" destOrd="0" presId="urn:microsoft.com/office/officeart/2005/8/layout/target1"/>
    <dgm:cxn modelId="{97B466EA-3B0C-43E5-9EC5-46FC927D7864}" srcId="{17C39AA0-3543-4B8E-A21F-5C8A82FC09A3}" destId="{25345CFC-3AAC-4796-9E0B-ADACDFC5E53B}" srcOrd="2" destOrd="0" parTransId="{6809BB98-01D0-4079-86F0-166654EF11D8}" sibTransId="{4E2A6AEA-703D-4B0D-8B7F-7C05DE4694F2}"/>
    <dgm:cxn modelId="{424694FA-CCB8-46D1-9ABC-C7BC0C16D4DD}" type="presOf" srcId="{B4991D56-11E0-41D4-BBF9-7FF51921AD3E}" destId="{5786DC74-FC34-4052-BF76-81F22118A9D3}" srcOrd="0" destOrd="0" presId="urn:microsoft.com/office/officeart/2005/8/layout/target1"/>
    <dgm:cxn modelId="{875A55FB-DCE2-4549-B0D3-C6171F6EDA68}" type="presOf" srcId="{25345CFC-3AAC-4796-9E0B-ADACDFC5E53B}" destId="{0C98AF8E-E3F2-4718-9F6E-299D29B7E6A9}" srcOrd="0" destOrd="0" presId="urn:microsoft.com/office/officeart/2005/8/layout/target1"/>
    <dgm:cxn modelId="{08ED10AE-2D21-43F7-8C8F-1F2CE6777C66}" type="presParOf" srcId="{527D9A76-F109-44CE-BDB1-4E34153F69B9}" destId="{77F8B801-340E-46D9-80EC-A67082A8798B}" srcOrd="0" destOrd="0" presId="urn:microsoft.com/office/officeart/2005/8/layout/target1"/>
    <dgm:cxn modelId="{04E103E7-4FD0-4458-A32D-D18D5DB57A7E}" type="presParOf" srcId="{527D9A76-F109-44CE-BDB1-4E34153F69B9}" destId="{CB5E8F27-CBBB-4A46-8786-BFCC0D1A6F90}" srcOrd="1" destOrd="0" presId="urn:microsoft.com/office/officeart/2005/8/layout/target1"/>
    <dgm:cxn modelId="{B5FBC7D9-8C93-469E-87B9-4B7CD0148140}" type="presParOf" srcId="{527D9A76-F109-44CE-BDB1-4E34153F69B9}" destId="{D00BC455-92AE-4995-884D-0B5B61D08CDE}" srcOrd="2" destOrd="0" presId="urn:microsoft.com/office/officeart/2005/8/layout/target1"/>
    <dgm:cxn modelId="{853FC292-BFBB-41BB-9997-9C33B53C0DBC}" type="presParOf" srcId="{527D9A76-F109-44CE-BDB1-4E34153F69B9}" destId="{86571CBB-CA5F-4512-B087-B5B82E196434}" srcOrd="3" destOrd="0" presId="urn:microsoft.com/office/officeart/2005/8/layout/target1"/>
    <dgm:cxn modelId="{5518E4F5-1BCF-4B4D-B8A6-57D555BC17A2}" type="presParOf" srcId="{527D9A76-F109-44CE-BDB1-4E34153F69B9}" destId="{7427A7CC-2FFB-4E00-AFAE-FD9B066F9BE9}" srcOrd="4" destOrd="0" presId="urn:microsoft.com/office/officeart/2005/8/layout/target1"/>
    <dgm:cxn modelId="{81932555-C1F6-411B-8690-B3F63DBE4914}" type="presParOf" srcId="{527D9A76-F109-44CE-BDB1-4E34153F69B9}" destId="{5786DC74-FC34-4052-BF76-81F22118A9D3}" srcOrd="5" destOrd="0" presId="urn:microsoft.com/office/officeart/2005/8/layout/target1"/>
    <dgm:cxn modelId="{F446D030-8C0C-46E8-9749-68444452D048}" type="presParOf" srcId="{527D9A76-F109-44CE-BDB1-4E34153F69B9}" destId="{A98D583D-5ECC-4361-80DB-A0DF4F2FEE6C}" srcOrd="6" destOrd="0" presId="urn:microsoft.com/office/officeart/2005/8/layout/target1"/>
    <dgm:cxn modelId="{F59FB9B3-599C-407D-9262-A8B03A8C76E6}" type="presParOf" srcId="{527D9A76-F109-44CE-BDB1-4E34153F69B9}" destId="{10BA5ECD-B725-4555-8F38-8FF8B0B77DD5}" srcOrd="7" destOrd="0" presId="urn:microsoft.com/office/officeart/2005/8/layout/target1"/>
    <dgm:cxn modelId="{79F9BC3A-CAF5-4857-8582-D7B3D7B77948}" type="presParOf" srcId="{527D9A76-F109-44CE-BDB1-4E34153F69B9}" destId="{7C577BEE-F6CE-4AAD-BAAD-0381CB1EE8F6}" srcOrd="8" destOrd="0" presId="urn:microsoft.com/office/officeart/2005/8/layout/target1"/>
    <dgm:cxn modelId="{4007633C-790D-4170-878C-E4D12C238FE8}" type="presParOf" srcId="{527D9A76-F109-44CE-BDB1-4E34153F69B9}" destId="{0C98AF8E-E3F2-4718-9F6E-299D29B7E6A9}" srcOrd="9" destOrd="0" presId="urn:microsoft.com/office/officeart/2005/8/layout/target1"/>
    <dgm:cxn modelId="{8F8D6C5E-827F-4373-8BE4-6A9940357680}" type="presParOf" srcId="{527D9A76-F109-44CE-BDB1-4E34153F69B9}" destId="{766B6FEF-7CFB-4C3D-8093-072193F15C88}" srcOrd="10" destOrd="0" presId="urn:microsoft.com/office/officeart/2005/8/layout/target1"/>
    <dgm:cxn modelId="{E4170895-06E4-4047-8925-CC08C2386CC0}" type="presParOf" srcId="{527D9A76-F109-44CE-BDB1-4E34153F69B9}" destId="{BBD8592D-974E-4D5A-821D-F9135C517ADA}" srcOrd="11" destOrd="0" presId="urn:microsoft.com/office/officeart/2005/8/layout/target1"/>
    <dgm:cxn modelId="{D087523C-8447-42F9-AA50-B1F6BB333C2C}" type="presParOf" srcId="{527D9A76-F109-44CE-BDB1-4E34153F69B9}" destId="{5DEA2CFD-A267-4CBD-A456-1157F99422D5}" srcOrd="12" destOrd="0" presId="urn:microsoft.com/office/officeart/2005/8/layout/target1"/>
    <dgm:cxn modelId="{DF09265E-BF92-4095-BCE2-1108D6CA54E1}" type="presParOf" srcId="{527D9A76-F109-44CE-BDB1-4E34153F69B9}" destId="{BE8F6299-E9FA-400C-B4C2-11F1FA814944}" srcOrd="13" destOrd="0" presId="urn:microsoft.com/office/officeart/2005/8/layout/target1"/>
    <dgm:cxn modelId="{E42720A6-F78F-4E93-BC2E-8C7BC8AF7BA9}" type="presParOf" srcId="{527D9A76-F109-44CE-BDB1-4E34153F69B9}" destId="{BF4BCDF6-012F-4877-B38B-507AAA0CB510}" srcOrd="14" destOrd="0" presId="urn:microsoft.com/office/officeart/2005/8/layout/target1"/>
    <dgm:cxn modelId="{3B4C69D3-059D-4D5D-AF4B-AE307A812CB9}" type="presParOf" srcId="{527D9A76-F109-44CE-BDB1-4E34153F69B9}" destId="{C2269212-261A-4611-AB97-4C97DA9426A9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A2CFD-A267-4CBD-A456-1157F99422D5}">
      <dsp:nvSpPr>
        <dsp:cNvPr id="0" name=""/>
        <dsp:cNvSpPr/>
      </dsp:nvSpPr>
      <dsp:spPr>
        <a:xfrm>
          <a:off x="1481114" y="755157"/>
          <a:ext cx="2265471" cy="226547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577BEE-F6CE-4AAD-BAAD-0381CB1EE8F6}">
      <dsp:nvSpPr>
        <dsp:cNvPr id="0" name=""/>
        <dsp:cNvSpPr/>
      </dsp:nvSpPr>
      <dsp:spPr>
        <a:xfrm>
          <a:off x="1804888" y="1078930"/>
          <a:ext cx="1617924" cy="1617924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27A7CC-2FFB-4E00-AFAE-FD9B066F9BE9}">
      <dsp:nvSpPr>
        <dsp:cNvPr id="0" name=""/>
        <dsp:cNvSpPr/>
      </dsp:nvSpPr>
      <dsp:spPr>
        <a:xfrm>
          <a:off x="2128473" y="1402515"/>
          <a:ext cx="970754" cy="970754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F8B801-340E-46D9-80EC-A67082A8798B}">
      <dsp:nvSpPr>
        <dsp:cNvPr id="0" name=""/>
        <dsp:cNvSpPr/>
      </dsp:nvSpPr>
      <dsp:spPr>
        <a:xfrm>
          <a:off x="2452057" y="1726100"/>
          <a:ext cx="323584" cy="323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5E8F27-CBBB-4A46-8786-BFCC0D1A6F90}">
      <dsp:nvSpPr>
        <dsp:cNvPr id="0" name=""/>
        <dsp:cNvSpPr/>
      </dsp:nvSpPr>
      <dsp:spPr>
        <a:xfrm>
          <a:off x="4039464" y="9525"/>
          <a:ext cx="2812617" cy="54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Business Card</a:t>
          </a:r>
        </a:p>
      </dsp:txBody>
      <dsp:txXfrm>
        <a:off x="4039464" y="9525"/>
        <a:ext cx="2812617" cy="541825"/>
      </dsp:txXfrm>
    </dsp:sp>
    <dsp:sp modelId="{D00BC455-92AE-4995-884D-0B5B61D08CDE}">
      <dsp:nvSpPr>
        <dsp:cNvPr id="0" name=""/>
        <dsp:cNvSpPr/>
      </dsp:nvSpPr>
      <dsp:spPr>
        <a:xfrm>
          <a:off x="3840980" y="270912"/>
          <a:ext cx="283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571CBB-CA5F-4512-B087-B5B82E196434}">
      <dsp:nvSpPr>
        <dsp:cNvPr id="0" name=""/>
        <dsp:cNvSpPr/>
      </dsp:nvSpPr>
      <dsp:spPr>
        <a:xfrm rot="5400000">
          <a:off x="2417509" y="449318"/>
          <a:ext cx="1600933" cy="1246009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86DC74-FC34-4052-BF76-81F22118A9D3}">
      <dsp:nvSpPr>
        <dsp:cNvPr id="0" name=""/>
        <dsp:cNvSpPr/>
      </dsp:nvSpPr>
      <dsp:spPr>
        <a:xfrm>
          <a:off x="4001410" y="541825"/>
          <a:ext cx="1378245" cy="54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2667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Resume</a:t>
          </a:r>
        </a:p>
      </dsp:txBody>
      <dsp:txXfrm>
        <a:off x="4001410" y="541825"/>
        <a:ext cx="1378245" cy="541825"/>
      </dsp:txXfrm>
    </dsp:sp>
    <dsp:sp modelId="{A98D583D-5ECC-4361-80DB-A0DF4F2FEE6C}">
      <dsp:nvSpPr>
        <dsp:cNvPr id="0" name=""/>
        <dsp:cNvSpPr/>
      </dsp:nvSpPr>
      <dsp:spPr>
        <a:xfrm>
          <a:off x="3840980" y="812737"/>
          <a:ext cx="283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BA5ECD-B725-4555-8F38-8FF8B0B77DD5}">
      <dsp:nvSpPr>
        <dsp:cNvPr id="0" name=""/>
        <dsp:cNvSpPr/>
      </dsp:nvSpPr>
      <dsp:spPr>
        <a:xfrm rot="5400000">
          <a:off x="2694652" y="982270"/>
          <a:ext cx="1314728" cy="97604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98AF8E-E3F2-4718-9F6E-299D29B7E6A9}">
      <dsp:nvSpPr>
        <dsp:cNvPr id="0" name=""/>
        <dsp:cNvSpPr/>
      </dsp:nvSpPr>
      <dsp:spPr>
        <a:xfrm>
          <a:off x="4055679" y="1045549"/>
          <a:ext cx="2538347" cy="54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Curriculum Vitae</a:t>
          </a:r>
        </a:p>
      </dsp:txBody>
      <dsp:txXfrm>
        <a:off x="4055679" y="1045549"/>
        <a:ext cx="2538347" cy="541825"/>
      </dsp:txXfrm>
    </dsp:sp>
    <dsp:sp modelId="{766B6FEF-7CFB-4C3D-8093-072193F15C88}">
      <dsp:nvSpPr>
        <dsp:cNvPr id="0" name=""/>
        <dsp:cNvSpPr/>
      </dsp:nvSpPr>
      <dsp:spPr>
        <a:xfrm>
          <a:off x="3840980" y="1354563"/>
          <a:ext cx="283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BD8592D-974E-4D5A-821D-F9135C517ADA}">
      <dsp:nvSpPr>
        <dsp:cNvPr id="0" name=""/>
        <dsp:cNvSpPr/>
      </dsp:nvSpPr>
      <dsp:spPr>
        <a:xfrm rot="5400000">
          <a:off x="2962921" y="1478975"/>
          <a:ext cx="1002848" cy="753269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8F6299-E9FA-400C-B4C2-11F1FA814944}">
      <dsp:nvSpPr>
        <dsp:cNvPr id="0" name=""/>
        <dsp:cNvSpPr/>
      </dsp:nvSpPr>
      <dsp:spPr>
        <a:xfrm>
          <a:off x="4124164" y="1625475"/>
          <a:ext cx="1132735" cy="54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/>
            <a:t>Portfolio</a:t>
          </a:r>
        </a:p>
      </dsp:txBody>
      <dsp:txXfrm>
        <a:off x="4124164" y="1625475"/>
        <a:ext cx="1132735" cy="541825"/>
      </dsp:txXfrm>
    </dsp:sp>
    <dsp:sp modelId="{BF4BCDF6-012F-4877-B38B-507AAA0CB510}">
      <dsp:nvSpPr>
        <dsp:cNvPr id="0" name=""/>
        <dsp:cNvSpPr/>
      </dsp:nvSpPr>
      <dsp:spPr>
        <a:xfrm>
          <a:off x="3840980" y="1896388"/>
          <a:ext cx="283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269212-261A-4611-AB97-4C97DA9426A9}">
      <dsp:nvSpPr>
        <dsp:cNvPr id="0" name=""/>
        <dsp:cNvSpPr/>
      </dsp:nvSpPr>
      <dsp:spPr>
        <a:xfrm rot="5400000">
          <a:off x="3231833" y="1977643"/>
          <a:ext cx="689307" cy="526344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7954-3F07-4D4E-ABB6-7BB73050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0F968-53E7-4770-BEEB-DA7F99DD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8C5C-058B-4A63-A2C8-14DC757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917D-63A7-4913-94D5-F17CFAB1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51D6-EAB5-498C-A8FD-C2200BBD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5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2095-9462-4996-A13E-981357C9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D7EC-82EF-4D5A-AE15-11272E7E4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B747-7A83-48C6-9AA7-F916C532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D5FF-A115-4FE4-93D8-4330F5F8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55E8-E134-441A-ABB1-3131ADB7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65ECE-DE8F-49A1-9C53-6F8634F9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34FB-E069-4D70-84FC-D69A1010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10BE-A69B-414A-BE18-44594A78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35E2-D5FD-45E5-9167-9CF2A07D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6ECB-F4BC-4400-9A20-9218D832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384F-2AC7-4D96-A1B0-9E07C197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FAB8-A1EF-4434-822F-A5357016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48A6-6487-4DA3-9494-D11ACECA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7C67-18A4-4ECD-840C-914E5B78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F6A9-1991-498F-ABE4-68CEBD4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952-FECD-4102-86CA-7AA69100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BB8E2-0545-4EC7-ADE7-FC0351CE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2A1A-5E90-4E50-A607-B28B76E1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22EB-169A-444C-B80E-4048A6BE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6F28-1934-4AC1-B174-7A15DDA6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4D9B-8166-4C1B-8DBA-2817E65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EC24-D946-4E77-B652-D0A972793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376A-848F-4003-98B8-122440FF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9BACC-D8C4-43CB-B526-8AB94A8D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EE927-2547-4953-B75D-6CFE322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5C19-2042-4F92-A3CD-67A924B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0C81-F60E-4651-89A4-CAF82B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C90D-7EB7-4FF0-8348-7CE55328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A4927-2903-4751-8852-0094CE00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F00B7-F867-47F0-9E32-144ED7168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85D7-606E-4246-A411-C30EC3C8C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6D077-E2D4-4D76-938C-7ED0AE3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8CA89-ADF8-48F8-A69A-389DB2F0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D632A-2AA0-461A-B694-FF9A6DAF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6998-0FC5-4638-B1F8-FD6E1009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B047E-A9FB-476B-B9A0-C2DE9595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46C2C-1723-40D3-808C-328EAA01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84D99-E56D-4FAF-B5BD-CCC24597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FE937-D971-4B85-8140-0EAB3F1C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29A31-A969-4551-BA3D-49EED39B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04658-5BF0-4958-B77E-ECC5A8EA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0830-7465-4D89-A735-29069B3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3AE5-A11A-4226-B195-BB19D97A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33F2-74D6-436D-9030-24F50C48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09EF-AB3C-48F5-BB6C-93037AB3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482B-FE5F-4FAB-A4A7-6AB44491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4E72-87FC-4889-8D23-CE090B1E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8A1B-7640-4646-9C32-05B74B90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D7170-38B4-419E-99E4-E5F394AA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C5040-0758-4A38-A3A4-973890B8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FCEC-9EF5-4538-A99D-1F362F93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A24DF-BF1E-4C3A-9837-D07B1A47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5F44-DD1A-4738-A43C-43387CEF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1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FFA3B-6269-401D-931B-D5660BA3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D3A2B-5084-498A-A265-C918EF5D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0F99-F3E1-4315-8B40-8FD582B1B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3DEE-4390-402C-B0E6-773481FA9EE3}" type="datetimeFigureOut">
              <a:rPr lang="en-US" smtClean="0"/>
              <a:t>27-Mar-22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C3A9-B6C9-4503-9D07-8094E1F93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A674-AF3C-4ABF-A3B3-9C88E0E65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C52ED7-C066-44C1-909B-E690A148E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961" y="2529749"/>
            <a:ext cx="3649650" cy="1682161"/>
          </a:xfrm>
        </p:spPr>
        <p:txBody>
          <a:bodyPr>
            <a:normAutofit/>
          </a:bodyPr>
          <a:lstStyle/>
          <a:p>
            <a:r>
              <a:rPr lang="en-US" sz="4800" dirty="0"/>
              <a:t>Profile</a:t>
            </a:r>
            <a:br>
              <a:rPr lang="en-US" sz="4800" dirty="0"/>
            </a:br>
            <a:r>
              <a:rPr lang="en-US" sz="4800" dirty="0"/>
              <a:t>Generator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472DDA-B831-4FD4-AD32-B90D878BF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427" y="3929696"/>
            <a:ext cx="2748571" cy="1364200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Yeasin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Sheikh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181-15-2049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Section: PC-Old</a:t>
            </a:r>
          </a:p>
        </p:txBody>
      </p:sp>
      <p:pic>
        <p:nvPicPr>
          <p:cNvPr id="6" name="Picture Placeholder 52">
            <a:extLst>
              <a:ext uri="{FF2B5EF4-FFF2-40B4-BE49-F238E27FC236}">
                <a16:creationId xmlns:a16="http://schemas.microsoft.com/office/drawing/2014/main" id="{9A183C21-70CF-4263-A652-9508EBA8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61608" y="1308951"/>
            <a:ext cx="2398210" cy="239779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A5F63-7C46-4D22-9556-398586714152}"/>
              </a:ext>
            </a:extLst>
          </p:cNvPr>
          <p:cNvCxnSpPr>
            <a:cxnSpLocks/>
          </p:cNvCxnSpPr>
          <p:nvPr/>
        </p:nvCxnSpPr>
        <p:spPr>
          <a:xfrm>
            <a:off x="6267450" y="1013096"/>
            <a:ext cx="0" cy="458760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6BDE86C-792C-4A8F-96F4-62862639F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49" y="1943100"/>
            <a:ext cx="1407958" cy="1173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9D3D-8926-4B48-A13B-86CE900F7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12" y="2693060"/>
            <a:ext cx="1227675" cy="122767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5878359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FF9ED-FDA8-48E9-A037-E6577D16F1DB}"/>
              </a:ext>
            </a:extLst>
          </p:cNvPr>
          <p:cNvSpPr txBox="1"/>
          <p:nvPr/>
        </p:nvSpPr>
        <p:spPr>
          <a:xfrm>
            <a:off x="7178845" y="987192"/>
            <a:ext cx="1763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Overcome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33FA-D9B8-4BF2-A61D-D9DA8EEF6845}"/>
              </a:ext>
            </a:extLst>
          </p:cNvPr>
          <p:cNvSpPr txBox="1"/>
          <p:nvPr/>
        </p:nvSpPr>
        <p:spPr>
          <a:xfrm>
            <a:off x="7178845" y="1751617"/>
            <a:ext cx="475003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Client-side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Open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Generate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Business card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Resume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CV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F6859-5815-4EF6-ACE9-299D65524CBA}"/>
              </a:ext>
            </a:extLst>
          </p:cNvPr>
          <p:cNvSpPr/>
          <p:nvPr/>
        </p:nvSpPr>
        <p:spPr>
          <a:xfrm>
            <a:off x="2280572" y="950532"/>
            <a:ext cx="2172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Current State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BFABC-DB36-4FC0-8CD0-AA776CEE6722}"/>
              </a:ext>
            </a:extLst>
          </p:cNvPr>
          <p:cNvSpPr/>
          <p:nvPr/>
        </p:nvSpPr>
        <p:spPr>
          <a:xfrm>
            <a:off x="1681766" y="1751617"/>
            <a:ext cx="4544193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Server-side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 open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Separate places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649D0A-BA7C-4E9C-BC03-01E0E894F08D}"/>
              </a:ext>
            </a:extLst>
          </p:cNvPr>
          <p:cNvCxnSpPr>
            <a:cxnSpLocks/>
          </p:cNvCxnSpPr>
          <p:nvPr/>
        </p:nvCxnSpPr>
        <p:spPr>
          <a:xfrm>
            <a:off x="6074012" y="950532"/>
            <a:ext cx="0" cy="458760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0D9767E-7034-4725-99D8-A7914D8B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957" r="96957">
                        <a14:foregroundMark x1="18261" y1="34239" x2="18261" y2="34239"/>
                        <a14:foregroundMark x1="5761" y1="48152" x2="5761" y2="48152"/>
                        <a14:foregroundMark x1="2065" y1="50761" x2="2065" y2="50761"/>
                        <a14:foregroundMark x1="84457" y1="32391" x2="91739" y2="49565"/>
                        <a14:foregroundMark x1="96957" y1="50978" x2="96957" y2="50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1766" y="987192"/>
            <a:ext cx="458538" cy="458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FB86D0-E35A-4C5C-9BF6-49FF36AD2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558" y="950532"/>
            <a:ext cx="62786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8764930-06F2-45B1-A2AE-B1C8CCE89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487074"/>
              </p:ext>
            </p:extLst>
          </p:nvPr>
        </p:nvGraphicFramePr>
        <p:xfrm>
          <a:off x="2649922" y="1415415"/>
          <a:ext cx="7577956" cy="3020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C84E81-5EA2-45D1-B0DD-CAAB58FDBFD7}"/>
              </a:ext>
            </a:extLst>
          </p:cNvPr>
          <p:cNvSpPr txBox="1"/>
          <p:nvPr/>
        </p:nvSpPr>
        <p:spPr>
          <a:xfrm>
            <a:off x="4391025" y="4772025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Model Class </a:t>
            </a:r>
          </a:p>
        </p:txBody>
      </p:sp>
    </p:spTree>
    <p:extLst>
      <p:ext uri="{BB962C8B-B14F-4D97-AF65-F5344CB8AC3E}">
        <p14:creationId xmlns:p14="http://schemas.microsoft.com/office/powerpoint/2010/main" val="36663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11B7-64D0-40B3-9B18-C8CE9273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0" y="2766218"/>
            <a:ext cx="3524250" cy="1325563"/>
          </a:xfrm>
        </p:spPr>
        <p:txBody>
          <a:bodyPr/>
          <a:lstStyle/>
          <a:p>
            <a:r>
              <a:rPr lang="en-US" dirty="0"/>
              <a:t>Comment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610815-47A8-40C7-A95E-78C9167A3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7468"/>
            <a:ext cx="3524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2153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Profile Generator</vt:lpstr>
      <vt:lpstr>PowerPoint Presentation</vt:lpstr>
      <vt:lpstr>PowerPoint Presentation</vt:lpstr>
      <vt:lpstr>Comment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Md.Yeasin Sheilkh</dc:creator>
  <cp:lastModifiedBy>Md.Yeasin Sheilkh</cp:lastModifiedBy>
  <cp:revision>56</cp:revision>
  <dcterms:created xsi:type="dcterms:W3CDTF">2020-06-18T17:45:04Z</dcterms:created>
  <dcterms:modified xsi:type="dcterms:W3CDTF">2022-03-27T11:27:33Z</dcterms:modified>
</cp:coreProperties>
</file>