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BC345-0E92-4AFF-BD55-91A2FAE81D6A}" type="doc">
      <dgm:prSet loTypeId="urn:diagrams.loki3.com/VaryingWidthList" loCatId="officeonline" qsTypeId="urn:microsoft.com/office/officeart/2005/8/quickstyle/simple2" qsCatId="simple" csTypeId="urn:microsoft.com/office/officeart/2005/8/colors/colorful5" csCatId="colorful" phldr="1"/>
      <dgm:spPr/>
    </dgm:pt>
    <dgm:pt modelId="{836A0A5C-9B5E-4D45-9B53-1CFA1660103D}">
      <dgm:prSet phldrT="[Text]" custT="1"/>
      <dgm:spPr/>
      <dgm:t>
        <a:bodyPr/>
        <a:lstStyle/>
        <a:p>
          <a:r>
            <a:rPr lang="en-US" sz="4000" dirty="0"/>
            <a:t>Stack</a:t>
          </a:r>
        </a:p>
      </dgm:t>
    </dgm:pt>
    <dgm:pt modelId="{A030EF21-1907-46C9-95EF-C7213BC3A63E}" type="parTrans" cxnId="{58EE9C10-6A5A-4A35-87C4-74C53588F44A}">
      <dgm:prSet/>
      <dgm:spPr/>
      <dgm:t>
        <a:bodyPr/>
        <a:lstStyle/>
        <a:p>
          <a:endParaRPr lang="en-US"/>
        </a:p>
      </dgm:t>
    </dgm:pt>
    <dgm:pt modelId="{6C6736BB-2BC8-4E36-AA88-5E8206ED94A3}" type="sibTrans" cxnId="{58EE9C10-6A5A-4A35-87C4-74C53588F44A}">
      <dgm:prSet/>
      <dgm:spPr/>
      <dgm:t>
        <a:bodyPr/>
        <a:lstStyle/>
        <a:p>
          <a:endParaRPr lang="en-US"/>
        </a:p>
      </dgm:t>
    </dgm:pt>
    <dgm:pt modelId="{C2879CA9-4C69-40F6-98D6-0165A6522D3D}">
      <dgm:prSet phldrT="[Text]" custT="1"/>
      <dgm:spPr/>
      <dgm:t>
        <a:bodyPr/>
        <a:lstStyle/>
        <a:p>
          <a:r>
            <a:rPr lang="en-US" sz="4000" dirty="0"/>
            <a:t>Heap </a:t>
          </a:r>
        </a:p>
      </dgm:t>
    </dgm:pt>
    <dgm:pt modelId="{FC900DD5-439C-47CF-90D5-3616DB4FE3A1}" type="parTrans" cxnId="{A2044268-07E9-48C6-842E-70B65EE7E71D}">
      <dgm:prSet/>
      <dgm:spPr/>
      <dgm:t>
        <a:bodyPr/>
        <a:lstStyle/>
        <a:p>
          <a:endParaRPr lang="en-US"/>
        </a:p>
      </dgm:t>
    </dgm:pt>
    <dgm:pt modelId="{AF6EF701-C953-4DBA-8BC9-C4103CDB3B72}" type="sibTrans" cxnId="{A2044268-07E9-48C6-842E-70B65EE7E71D}">
      <dgm:prSet/>
      <dgm:spPr/>
      <dgm:t>
        <a:bodyPr/>
        <a:lstStyle/>
        <a:p>
          <a:endParaRPr lang="en-US"/>
        </a:p>
      </dgm:t>
    </dgm:pt>
    <dgm:pt modelId="{ECE8C3B3-CB07-4821-8CF8-5F668A9F4AB6}">
      <dgm:prSet phldrT="[Text]" custT="1"/>
      <dgm:spPr/>
      <dgm:t>
        <a:bodyPr/>
        <a:lstStyle/>
        <a:p>
          <a:r>
            <a:rPr lang="en-US" sz="4000" dirty="0"/>
            <a:t>Data</a:t>
          </a:r>
        </a:p>
      </dgm:t>
    </dgm:pt>
    <dgm:pt modelId="{64EF81BC-BEC6-45FD-9965-2ADF94C10CE9}" type="parTrans" cxnId="{80226E1E-1A73-4C6B-8AFB-A375B39B2180}">
      <dgm:prSet/>
      <dgm:spPr/>
      <dgm:t>
        <a:bodyPr/>
        <a:lstStyle/>
        <a:p>
          <a:endParaRPr lang="en-US"/>
        </a:p>
      </dgm:t>
    </dgm:pt>
    <dgm:pt modelId="{F6EEB175-792A-495A-A674-ABD91C1B4584}" type="sibTrans" cxnId="{80226E1E-1A73-4C6B-8AFB-A375B39B2180}">
      <dgm:prSet/>
      <dgm:spPr/>
      <dgm:t>
        <a:bodyPr/>
        <a:lstStyle/>
        <a:p>
          <a:endParaRPr lang="en-US"/>
        </a:p>
      </dgm:t>
    </dgm:pt>
    <dgm:pt modelId="{50BFFE29-4B13-4ECF-98C1-3C33038AF4B7}">
      <dgm:prSet custT="1"/>
      <dgm:spPr/>
      <dgm:t>
        <a:bodyPr/>
        <a:lstStyle/>
        <a:p>
          <a:r>
            <a:rPr lang="en-US" sz="4000" dirty="0"/>
            <a:t>Text</a:t>
          </a:r>
        </a:p>
      </dgm:t>
    </dgm:pt>
    <dgm:pt modelId="{E27D8B1F-B780-4EC4-90CF-0C3C75E4358B}" type="parTrans" cxnId="{003AF7B7-BC8B-4BB6-9CD6-812B30C80881}">
      <dgm:prSet/>
      <dgm:spPr/>
      <dgm:t>
        <a:bodyPr/>
        <a:lstStyle/>
        <a:p>
          <a:endParaRPr lang="en-US"/>
        </a:p>
      </dgm:t>
    </dgm:pt>
    <dgm:pt modelId="{B60C342E-5A83-4C2D-9806-865A7375E2AA}" type="sibTrans" cxnId="{003AF7B7-BC8B-4BB6-9CD6-812B30C80881}">
      <dgm:prSet/>
      <dgm:spPr/>
      <dgm:t>
        <a:bodyPr/>
        <a:lstStyle/>
        <a:p>
          <a:endParaRPr lang="en-US"/>
        </a:p>
      </dgm:t>
    </dgm:pt>
    <dgm:pt modelId="{F55B5978-2608-4D12-B08A-BFDF8EAF8190}">
      <dgm:prSet/>
      <dgm:spPr/>
      <dgm:t>
        <a:bodyPr/>
        <a:lstStyle/>
        <a:p>
          <a:endParaRPr lang="en-US"/>
        </a:p>
      </dgm:t>
    </dgm:pt>
    <dgm:pt modelId="{B71B4996-8DEE-441A-9EF5-7A27CDA2BF3E}" type="parTrans" cxnId="{EE116008-BD24-47B6-A511-3B757A28E09C}">
      <dgm:prSet/>
      <dgm:spPr/>
      <dgm:t>
        <a:bodyPr/>
        <a:lstStyle/>
        <a:p>
          <a:endParaRPr lang="en-US"/>
        </a:p>
      </dgm:t>
    </dgm:pt>
    <dgm:pt modelId="{8C705457-BD79-4D0E-9FE4-AD3770E18CFA}" type="sibTrans" cxnId="{EE116008-BD24-47B6-A511-3B757A28E09C}">
      <dgm:prSet/>
      <dgm:spPr/>
      <dgm:t>
        <a:bodyPr/>
        <a:lstStyle/>
        <a:p>
          <a:endParaRPr lang="en-US"/>
        </a:p>
      </dgm:t>
    </dgm:pt>
    <dgm:pt modelId="{B3F38BE8-2E75-419F-8041-6C63A31D87A1}" type="pres">
      <dgm:prSet presAssocID="{D79BC345-0E92-4AFF-BD55-91A2FAE81D6A}" presName="Name0" presStyleCnt="0">
        <dgm:presLayoutVars>
          <dgm:resizeHandles/>
        </dgm:presLayoutVars>
      </dgm:prSet>
      <dgm:spPr/>
    </dgm:pt>
    <dgm:pt modelId="{94FDACB8-8708-4968-97D4-D39BF3E6D0B9}" type="pres">
      <dgm:prSet presAssocID="{836A0A5C-9B5E-4D45-9B53-1CFA1660103D}" presName="text" presStyleLbl="node1" presStyleIdx="0" presStyleCnt="5" custScaleX="245361" custScaleY="245361">
        <dgm:presLayoutVars>
          <dgm:bulletEnabled val="1"/>
        </dgm:presLayoutVars>
      </dgm:prSet>
      <dgm:spPr/>
    </dgm:pt>
    <dgm:pt modelId="{C9081915-972B-4AD2-83B1-F5C7963D00A4}" type="pres">
      <dgm:prSet presAssocID="{6C6736BB-2BC8-4E36-AA88-5E8206ED94A3}" presName="space" presStyleCnt="0"/>
      <dgm:spPr/>
    </dgm:pt>
    <dgm:pt modelId="{4EA8219A-F918-4DAC-B0E0-B6CBF118A600}" type="pres">
      <dgm:prSet presAssocID="{F55B5978-2608-4D12-B08A-BFDF8EAF8190}" presName="text" presStyleLbl="node1" presStyleIdx="1" presStyleCnt="5" custScaleX="558433">
        <dgm:presLayoutVars>
          <dgm:bulletEnabled val="1"/>
        </dgm:presLayoutVars>
      </dgm:prSet>
      <dgm:spPr/>
    </dgm:pt>
    <dgm:pt modelId="{603AB07A-9B41-446C-A576-4402ECC5FD81}" type="pres">
      <dgm:prSet presAssocID="{8C705457-BD79-4D0E-9FE4-AD3770E18CFA}" presName="space" presStyleCnt="0"/>
      <dgm:spPr/>
    </dgm:pt>
    <dgm:pt modelId="{B701B53A-ECA6-49A5-B201-A9C7088C52C0}" type="pres">
      <dgm:prSet presAssocID="{C2879CA9-4C69-40F6-98D6-0165A6522D3D}" presName="text" presStyleLbl="node1" presStyleIdx="2" presStyleCnt="5" custScaleX="245361" custScaleY="245361">
        <dgm:presLayoutVars>
          <dgm:bulletEnabled val="1"/>
        </dgm:presLayoutVars>
      </dgm:prSet>
      <dgm:spPr/>
    </dgm:pt>
    <dgm:pt modelId="{3E0243F4-A8D1-4E8B-A138-96BF1292E090}" type="pres">
      <dgm:prSet presAssocID="{AF6EF701-C953-4DBA-8BC9-C4103CDB3B72}" presName="space" presStyleCnt="0"/>
      <dgm:spPr/>
    </dgm:pt>
    <dgm:pt modelId="{A6C212E3-C174-4178-B8E3-C30FB0C9B117}" type="pres">
      <dgm:prSet presAssocID="{ECE8C3B3-CB07-4821-8CF8-5F668A9F4AB6}" presName="text" presStyleLbl="node1" presStyleIdx="3" presStyleCnt="5" custScaleX="278871" custScaleY="245361">
        <dgm:presLayoutVars>
          <dgm:bulletEnabled val="1"/>
        </dgm:presLayoutVars>
      </dgm:prSet>
      <dgm:spPr/>
    </dgm:pt>
    <dgm:pt modelId="{2F63ED7B-1282-48DC-B900-C3ED46128449}" type="pres">
      <dgm:prSet presAssocID="{F6EEB175-792A-495A-A674-ABD91C1B4584}" presName="space" presStyleCnt="0"/>
      <dgm:spPr/>
    </dgm:pt>
    <dgm:pt modelId="{64C8E85D-D829-4E1E-A7D4-D3F043296A5B}" type="pres">
      <dgm:prSet presAssocID="{50BFFE29-4B13-4ECF-98C1-3C33038AF4B7}" presName="text" presStyleLbl="node1" presStyleIdx="4" presStyleCnt="5" custScaleX="299847" custScaleY="245361" custLinFactNeighborX="0" custLinFactNeighborY="-42371">
        <dgm:presLayoutVars>
          <dgm:bulletEnabled val="1"/>
        </dgm:presLayoutVars>
      </dgm:prSet>
      <dgm:spPr/>
    </dgm:pt>
  </dgm:ptLst>
  <dgm:cxnLst>
    <dgm:cxn modelId="{EE116008-BD24-47B6-A511-3B757A28E09C}" srcId="{D79BC345-0E92-4AFF-BD55-91A2FAE81D6A}" destId="{F55B5978-2608-4D12-B08A-BFDF8EAF8190}" srcOrd="1" destOrd="0" parTransId="{B71B4996-8DEE-441A-9EF5-7A27CDA2BF3E}" sibTransId="{8C705457-BD79-4D0E-9FE4-AD3770E18CFA}"/>
    <dgm:cxn modelId="{91C7F80D-EB32-45A5-B7C0-39A22E5CC3E1}" type="presOf" srcId="{836A0A5C-9B5E-4D45-9B53-1CFA1660103D}" destId="{94FDACB8-8708-4968-97D4-D39BF3E6D0B9}" srcOrd="0" destOrd="0" presId="urn:diagrams.loki3.com/VaryingWidthList"/>
    <dgm:cxn modelId="{58EE9C10-6A5A-4A35-87C4-74C53588F44A}" srcId="{D79BC345-0E92-4AFF-BD55-91A2FAE81D6A}" destId="{836A0A5C-9B5E-4D45-9B53-1CFA1660103D}" srcOrd="0" destOrd="0" parTransId="{A030EF21-1907-46C9-95EF-C7213BC3A63E}" sibTransId="{6C6736BB-2BC8-4E36-AA88-5E8206ED94A3}"/>
    <dgm:cxn modelId="{80226E1E-1A73-4C6B-8AFB-A375B39B2180}" srcId="{D79BC345-0E92-4AFF-BD55-91A2FAE81D6A}" destId="{ECE8C3B3-CB07-4821-8CF8-5F668A9F4AB6}" srcOrd="3" destOrd="0" parTransId="{64EF81BC-BEC6-45FD-9965-2ADF94C10CE9}" sibTransId="{F6EEB175-792A-495A-A674-ABD91C1B4584}"/>
    <dgm:cxn modelId="{BE9EAB31-D530-44A0-A94F-D4827BDFEBEC}" type="presOf" srcId="{ECE8C3B3-CB07-4821-8CF8-5F668A9F4AB6}" destId="{A6C212E3-C174-4178-B8E3-C30FB0C9B117}" srcOrd="0" destOrd="0" presId="urn:diagrams.loki3.com/VaryingWidthList"/>
    <dgm:cxn modelId="{4D0A3B65-AFAE-402A-A018-40955A0DACED}" type="presOf" srcId="{D79BC345-0E92-4AFF-BD55-91A2FAE81D6A}" destId="{B3F38BE8-2E75-419F-8041-6C63A31D87A1}" srcOrd="0" destOrd="0" presId="urn:diagrams.loki3.com/VaryingWidthList"/>
    <dgm:cxn modelId="{A2044268-07E9-48C6-842E-70B65EE7E71D}" srcId="{D79BC345-0E92-4AFF-BD55-91A2FAE81D6A}" destId="{C2879CA9-4C69-40F6-98D6-0165A6522D3D}" srcOrd="2" destOrd="0" parTransId="{FC900DD5-439C-47CF-90D5-3616DB4FE3A1}" sibTransId="{AF6EF701-C953-4DBA-8BC9-C4103CDB3B72}"/>
    <dgm:cxn modelId="{FF1A0AA3-7156-4B57-9F37-32A596C83EC9}" type="presOf" srcId="{50BFFE29-4B13-4ECF-98C1-3C33038AF4B7}" destId="{64C8E85D-D829-4E1E-A7D4-D3F043296A5B}" srcOrd="0" destOrd="0" presId="urn:diagrams.loki3.com/VaryingWidthList"/>
    <dgm:cxn modelId="{003AF7B7-BC8B-4BB6-9CD6-812B30C80881}" srcId="{D79BC345-0E92-4AFF-BD55-91A2FAE81D6A}" destId="{50BFFE29-4B13-4ECF-98C1-3C33038AF4B7}" srcOrd="4" destOrd="0" parTransId="{E27D8B1F-B780-4EC4-90CF-0C3C75E4358B}" sibTransId="{B60C342E-5A83-4C2D-9806-865A7375E2AA}"/>
    <dgm:cxn modelId="{7B27D0C7-2810-4865-9471-E9440622673E}" type="presOf" srcId="{C2879CA9-4C69-40F6-98D6-0165A6522D3D}" destId="{B701B53A-ECA6-49A5-B201-A9C7088C52C0}" srcOrd="0" destOrd="0" presId="urn:diagrams.loki3.com/VaryingWidthList"/>
    <dgm:cxn modelId="{351346F0-1165-4AC1-AB59-7C5706D36C98}" type="presOf" srcId="{F55B5978-2608-4D12-B08A-BFDF8EAF8190}" destId="{4EA8219A-F918-4DAC-B0E0-B6CBF118A600}" srcOrd="0" destOrd="0" presId="urn:diagrams.loki3.com/VaryingWidthList"/>
    <dgm:cxn modelId="{108522EF-95F4-4F8B-A3AB-3A3288016FB9}" type="presParOf" srcId="{B3F38BE8-2E75-419F-8041-6C63A31D87A1}" destId="{94FDACB8-8708-4968-97D4-D39BF3E6D0B9}" srcOrd="0" destOrd="0" presId="urn:diagrams.loki3.com/VaryingWidthList"/>
    <dgm:cxn modelId="{BEEC9ECB-3CE7-4412-A649-06AB1E609A1A}" type="presParOf" srcId="{B3F38BE8-2E75-419F-8041-6C63A31D87A1}" destId="{C9081915-972B-4AD2-83B1-F5C7963D00A4}" srcOrd="1" destOrd="0" presId="urn:diagrams.loki3.com/VaryingWidthList"/>
    <dgm:cxn modelId="{FBEC1E7F-1A5C-4AA3-A6A6-69BFB30EC5EF}" type="presParOf" srcId="{B3F38BE8-2E75-419F-8041-6C63A31D87A1}" destId="{4EA8219A-F918-4DAC-B0E0-B6CBF118A600}" srcOrd="2" destOrd="0" presId="urn:diagrams.loki3.com/VaryingWidthList"/>
    <dgm:cxn modelId="{CED1E5E0-906C-46BB-91A5-A6B7053773B6}" type="presParOf" srcId="{B3F38BE8-2E75-419F-8041-6C63A31D87A1}" destId="{603AB07A-9B41-446C-A576-4402ECC5FD81}" srcOrd="3" destOrd="0" presId="urn:diagrams.loki3.com/VaryingWidthList"/>
    <dgm:cxn modelId="{DA4BAE3A-C47A-4A50-80D6-27940E2591C3}" type="presParOf" srcId="{B3F38BE8-2E75-419F-8041-6C63A31D87A1}" destId="{B701B53A-ECA6-49A5-B201-A9C7088C52C0}" srcOrd="4" destOrd="0" presId="urn:diagrams.loki3.com/VaryingWidthList"/>
    <dgm:cxn modelId="{F7B181A7-E3A1-4753-9FB3-50CE91C027B4}" type="presParOf" srcId="{B3F38BE8-2E75-419F-8041-6C63A31D87A1}" destId="{3E0243F4-A8D1-4E8B-A138-96BF1292E090}" srcOrd="5" destOrd="0" presId="urn:diagrams.loki3.com/VaryingWidthList"/>
    <dgm:cxn modelId="{E193EE81-29F4-4020-A0A0-52B2316B9E0C}" type="presParOf" srcId="{B3F38BE8-2E75-419F-8041-6C63A31D87A1}" destId="{A6C212E3-C174-4178-B8E3-C30FB0C9B117}" srcOrd="6" destOrd="0" presId="urn:diagrams.loki3.com/VaryingWidthList"/>
    <dgm:cxn modelId="{FD7CCDB0-F5BE-48F6-A640-CDAF639AB751}" type="presParOf" srcId="{B3F38BE8-2E75-419F-8041-6C63A31D87A1}" destId="{2F63ED7B-1282-48DC-B900-C3ED46128449}" srcOrd="7" destOrd="0" presId="urn:diagrams.loki3.com/VaryingWidthList"/>
    <dgm:cxn modelId="{28A50572-D0D7-456D-803A-2570620AC845}" type="presParOf" srcId="{B3F38BE8-2E75-419F-8041-6C63A31D87A1}" destId="{64C8E85D-D829-4E1E-A7D4-D3F043296A5B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BC345-0E92-4AFF-BD55-91A2FAE81D6A}" type="doc">
      <dgm:prSet loTypeId="urn:diagrams.loki3.com/VaryingWidthList" loCatId="officeonline" qsTypeId="urn:microsoft.com/office/officeart/2005/8/quickstyle/simple2" qsCatId="simple" csTypeId="urn:microsoft.com/office/officeart/2005/8/colors/colorful5" csCatId="colorful" phldr="1"/>
      <dgm:spPr/>
    </dgm:pt>
    <dgm:pt modelId="{836A0A5C-9B5E-4D45-9B53-1CFA1660103D}">
      <dgm:prSet phldrT="[Text]" custT="1"/>
      <dgm:spPr/>
      <dgm:t>
        <a:bodyPr/>
        <a:lstStyle/>
        <a:p>
          <a:r>
            <a:rPr lang="en-US" sz="1400" dirty="0"/>
            <a:t>Process state</a:t>
          </a:r>
        </a:p>
      </dgm:t>
    </dgm:pt>
    <dgm:pt modelId="{A030EF21-1907-46C9-95EF-C7213BC3A63E}" type="parTrans" cxnId="{58EE9C10-6A5A-4A35-87C4-74C53588F44A}">
      <dgm:prSet/>
      <dgm:spPr/>
      <dgm:t>
        <a:bodyPr/>
        <a:lstStyle/>
        <a:p>
          <a:endParaRPr lang="en-US" sz="1200"/>
        </a:p>
      </dgm:t>
    </dgm:pt>
    <dgm:pt modelId="{6C6736BB-2BC8-4E36-AA88-5E8206ED94A3}" type="sibTrans" cxnId="{58EE9C10-6A5A-4A35-87C4-74C53588F44A}">
      <dgm:prSet/>
      <dgm:spPr/>
      <dgm:t>
        <a:bodyPr/>
        <a:lstStyle/>
        <a:p>
          <a:endParaRPr lang="en-US" sz="1200"/>
        </a:p>
      </dgm:t>
    </dgm:pt>
    <dgm:pt modelId="{C2879CA9-4C69-40F6-98D6-0165A6522D3D}">
      <dgm:prSet phldrT="[Text]" custT="1"/>
      <dgm:spPr/>
      <dgm:t>
        <a:bodyPr/>
        <a:lstStyle/>
        <a:p>
          <a:r>
            <a:rPr lang="en-US" sz="1400" dirty="0"/>
            <a:t>Program counter</a:t>
          </a:r>
        </a:p>
      </dgm:t>
    </dgm:pt>
    <dgm:pt modelId="{FC900DD5-439C-47CF-90D5-3616DB4FE3A1}" type="parTrans" cxnId="{A2044268-07E9-48C6-842E-70B65EE7E71D}">
      <dgm:prSet/>
      <dgm:spPr/>
      <dgm:t>
        <a:bodyPr/>
        <a:lstStyle/>
        <a:p>
          <a:endParaRPr lang="en-US" sz="1200"/>
        </a:p>
      </dgm:t>
    </dgm:pt>
    <dgm:pt modelId="{AF6EF701-C953-4DBA-8BC9-C4103CDB3B72}" type="sibTrans" cxnId="{A2044268-07E9-48C6-842E-70B65EE7E71D}">
      <dgm:prSet/>
      <dgm:spPr/>
      <dgm:t>
        <a:bodyPr/>
        <a:lstStyle/>
        <a:p>
          <a:endParaRPr lang="en-US" sz="1200"/>
        </a:p>
      </dgm:t>
    </dgm:pt>
    <dgm:pt modelId="{ECE8C3B3-CB07-4821-8CF8-5F668A9F4AB6}">
      <dgm:prSet phldrT="[Text]" custT="1"/>
      <dgm:spPr/>
      <dgm:t>
        <a:bodyPr/>
        <a:lstStyle/>
        <a:p>
          <a:r>
            <a:rPr lang="en-US" sz="1400" dirty="0"/>
            <a:t>Registers</a:t>
          </a:r>
        </a:p>
      </dgm:t>
    </dgm:pt>
    <dgm:pt modelId="{64EF81BC-BEC6-45FD-9965-2ADF94C10CE9}" type="parTrans" cxnId="{80226E1E-1A73-4C6B-8AFB-A375B39B2180}">
      <dgm:prSet/>
      <dgm:spPr/>
      <dgm:t>
        <a:bodyPr/>
        <a:lstStyle/>
        <a:p>
          <a:endParaRPr lang="en-US" sz="1200"/>
        </a:p>
      </dgm:t>
    </dgm:pt>
    <dgm:pt modelId="{F6EEB175-792A-495A-A674-ABD91C1B4584}" type="sibTrans" cxnId="{80226E1E-1A73-4C6B-8AFB-A375B39B2180}">
      <dgm:prSet/>
      <dgm:spPr/>
      <dgm:t>
        <a:bodyPr/>
        <a:lstStyle/>
        <a:p>
          <a:endParaRPr lang="en-US" sz="1200"/>
        </a:p>
      </dgm:t>
    </dgm:pt>
    <dgm:pt modelId="{50BFFE29-4B13-4ECF-98C1-3C33038AF4B7}">
      <dgm:prSet custT="1"/>
      <dgm:spPr/>
      <dgm:t>
        <a:bodyPr/>
        <a:lstStyle/>
        <a:p>
          <a:r>
            <a:rPr lang="en-US" sz="1400" dirty="0"/>
            <a:t>Memory Limits</a:t>
          </a:r>
        </a:p>
      </dgm:t>
    </dgm:pt>
    <dgm:pt modelId="{E27D8B1F-B780-4EC4-90CF-0C3C75E4358B}" type="parTrans" cxnId="{003AF7B7-BC8B-4BB6-9CD6-812B30C80881}">
      <dgm:prSet/>
      <dgm:spPr/>
      <dgm:t>
        <a:bodyPr/>
        <a:lstStyle/>
        <a:p>
          <a:endParaRPr lang="en-US" sz="1200"/>
        </a:p>
      </dgm:t>
    </dgm:pt>
    <dgm:pt modelId="{B60C342E-5A83-4C2D-9806-865A7375E2AA}" type="sibTrans" cxnId="{003AF7B7-BC8B-4BB6-9CD6-812B30C80881}">
      <dgm:prSet/>
      <dgm:spPr/>
      <dgm:t>
        <a:bodyPr/>
        <a:lstStyle/>
        <a:p>
          <a:endParaRPr lang="en-US" sz="1200"/>
        </a:p>
      </dgm:t>
    </dgm:pt>
    <dgm:pt modelId="{F55B5978-2608-4D12-B08A-BFDF8EAF8190}">
      <dgm:prSet custT="1"/>
      <dgm:spPr/>
      <dgm:t>
        <a:bodyPr/>
        <a:lstStyle/>
        <a:p>
          <a:r>
            <a:rPr lang="en-US" sz="1400" dirty="0"/>
            <a:t>Process Number</a:t>
          </a:r>
        </a:p>
      </dgm:t>
    </dgm:pt>
    <dgm:pt modelId="{B71B4996-8DEE-441A-9EF5-7A27CDA2BF3E}" type="parTrans" cxnId="{EE116008-BD24-47B6-A511-3B757A28E09C}">
      <dgm:prSet/>
      <dgm:spPr/>
      <dgm:t>
        <a:bodyPr/>
        <a:lstStyle/>
        <a:p>
          <a:endParaRPr lang="en-US" sz="1200"/>
        </a:p>
      </dgm:t>
    </dgm:pt>
    <dgm:pt modelId="{8C705457-BD79-4D0E-9FE4-AD3770E18CFA}" type="sibTrans" cxnId="{EE116008-BD24-47B6-A511-3B757A28E09C}">
      <dgm:prSet/>
      <dgm:spPr/>
      <dgm:t>
        <a:bodyPr/>
        <a:lstStyle/>
        <a:p>
          <a:endParaRPr lang="en-US" sz="1200"/>
        </a:p>
      </dgm:t>
    </dgm:pt>
    <dgm:pt modelId="{CF397DBF-6C03-4675-9DCA-E7F9E915F889}">
      <dgm:prSet custT="1"/>
      <dgm:spPr/>
      <dgm:t>
        <a:bodyPr/>
        <a:lstStyle/>
        <a:p>
          <a:r>
            <a:rPr lang="en-US" sz="1400" dirty="0"/>
            <a:t>scheduling</a:t>
          </a:r>
        </a:p>
      </dgm:t>
    </dgm:pt>
    <dgm:pt modelId="{EF1E7C9F-6EAB-478E-AEB4-44F027DE3690}" type="parTrans" cxnId="{1D97DB1D-F3B2-4066-8837-93697DCAF9F9}">
      <dgm:prSet/>
      <dgm:spPr/>
      <dgm:t>
        <a:bodyPr/>
        <a:lstStyle/>
        <a:p>
          <a:endParaRPr lang="en-US"/>
        </a:p>
      </dgm:t>
    </dgm:pt>
    <dgm:pt modelId="{FB400D14-A20F-4F44-BA4E-5157F2332FF2}" type="sibTrans" cxnId="{1D97DB1D-F3B2-4066-8837-93697DCAF9F9}">
      <dgm:prSet/>
      <dgm:spPr/>
      <dgm:t>
        <a:bodyPr/>
        <a:lstStyle/>
        <a:p>
          <a:endParaRPr lang="en-US"/>
        </a:p>
      </dgm:t>
    </dgm:pt>
    <dgm:pt modelId="{E94C9AF7-597A-43C0-8BEC-B5B34B0FFE84}">
      <dgm:prSet custT="1"/>
      <dgm:spPr/>
      <dgm:t>
        <a:bodyPr/>
        <a:lstStyle/>
        <a:p>
          <a:r>
            <a:rPr lang="en-US" sz="1400" dirty="0"/>
            <a:t>………..</a:t>
          </a:r>
        </a:p>
      </dgm:t>
    </dgm:pt>
    <dgm:pt modelId="{2C569DC0-D48F-4E3D-A755-CADDC3258AFE}" type="parTrans" cxnId="{1EB48C47-BA88-46D3-90BA-EEC0076189BF}">
      <dgm:prSet/>
      <dgm:spPr/>
      <dgm:t>
        <a:bodyPr/>
        <a:lstStyle/>
        <a:p>
          <a:endParaRPr lang="en-US"/>
        </a:p>
      </dgm:t>
    </dgm:pt>
    <dgm:pt modelId="{0F6AB35A-A1FC-4F9F-AFFE-D730F9A706D2}" type="sibTrans" cxnId="{1EB48C47-BA88-46D3-90BA-EEC0076189BF}">
      <dgm:prSet/>
      <dgm:spPr/>
      <dgm:t>
        <a:bodyPr/>
        <a:lstStyle/>
        <a:p>
          <a:endParaRPr lang="en-US"/>
        </a:p>
      </dgm:t>
    </dgm:pt>
    <dgm:pt modelId="{B3F38BE8-2E75-419F-8041-6C63A31D87A1}" type="pres">
      <dgm:prSet presAssocID="{D79BC345-0E92-4AFF-BD55-91A2FAE81D6A}" presName="Name0" presStyleCnt="0">
        <dgm:presLayoutVars>
          <dgm:resizeHandles/>
        </dgm:presLayoutVars>
      </dgm:prSet>
      <dgm:spPr/>
    </dgm:pt>
    <dgm:pt modelId="{94FDACB8-8708-4968-97D4-D39BF3E6D0B9}" type="pres">
      <dgm:prSet presAssocID="{836A0A5C-9B5E-4D45-9B53-1CFA1660103D}" presName="text" presStyleLbl="node1" presStyleIdx="0" presStyleCnt="7" custScaleX="414086" custScaleY="353953">
        <dgm:presLayoutVars>
          <dgm:bulletEnabled val="1"/>
        </dgm:presLayoutVars>
      </dgm:prSet>
      <dgm:spPr/>
    </dgm:pt>
    <dgm:pt modelId="{C9081915-972B-4AD2-83B1-F5C7963D00A4}" type="pres">
      <dgm:prSet presAssocID="{6C6736BB-2BC8-4E36-AA88-5E8206ED94A3}" presName="space" presStyleCnt="0"/>
      <dgm:spPr/>
    </dgm:pt>
    <dgm:pt modelId="{4EA8219A-F918-4DAC-B0E0-B6CBF118A600}" type="pres">
      <dgm:prSet presAssocID="{F55B5978-2608-4D12-B08A-BFDF8EAF8190}" presName="text" presStyleLbl="node1" presStyleIdx="1" presStyleCnt="7" custScaleX="414086" custScaleY="353954">
        <dgm:presLayoutVars>
          <dgm:bulletEnabled val="1"/>
        </dgm:presLayoutVars>
      </dgm:prSet>
      <dgm:spPr/>
    </dgm:pt>
    <dgm:pt modelId="{603AB07A-9B41-446C-A576-4402ECC5FD81}" type="pres">
      <dgm:prSet presAssocID="{8C705457-BD79-4D0E-9FE4-AD3770E18CFA}" presName="space" presStyleCnt="0"/>
      <dgm:spPr/>
    </dgm:pt>
    <dgm:pt modelId="{B701B53A-ECA6-49A5-B201-A9C7088C52C0}" type="pres">
      <dgm:prSet presAssocID="{C2879CA9-4C69-40F6-98D6-0165A6522D3D}" presName="text" presStyleLbl="node1" presStyleIdx="2" presStyleCnt="7" custScaleX="414086" custScaleY="353953">
        <dgm:presLayoutVars>
          <dgm:bulletEnabled val="1"/>
        </dgm:presLayoutVars>
      </dgm:prSet>
      <dgm:spPr/>
    </dgm:pt>
    <dgm:pt modelId="{3E0243F4-A8D1-4E8B-A138-96BF1292E090}" type="pres">
      <dgm:prSet presAssocID="{AF6EF701-C953-4DBA-8BC9-C4103CDB3B72}" presName="space" presStyleCnt="0"/>
      <dgm:spPr/>
    </dgm:pt>
    <dgm:pt modelId="{A6C212E3-C174-4178-B8E3-C30FB0C9B117}" type="pres">
      <dgm:prSet presAssocID="{ECE8C3B3-CB07-4821-8CF8-5F668A9F4AB6}" presName="text" presStyleLbl="node1" presStyleIdx="3" presStyleCnt="7" custScaleX="425307" custScaleY="353953">
        <dgm:presLayoutVars>
          <dgm:bulletEnabled val="1"/>
        </dgm:presLayoutVars>
      </dgm:prSet>
      <dgm:spPr/>
    </dgm:pt>
    <dgm:pt modelId="{2F63ED7B-1282-48DC-B900-C3ED46128449}" type="pres">
      <dgm:prSet presAssocID="{F6EEB175-792A-495A-A674-ABD91C1B4584}" presName="space" presStyleCnt="0"/>
      <dgm:spPr/>
    </dgm:pt>
    <dgm:pt modelId="{B5B954F7-D494-431C-AE8A-8F981CEE9810}" type="pres">
      <dgm:prSet presAssocID="{CF397DBF-6C03-4675-9DCA-E7F9E915F889}" presName="text" presStyleLbl="node1" presStyleIdx="4" presStyleCnt="7" custScaleX="365830" custScaleY="353954">
        <dgm:presLayoutVars>
          <dgm:bulletEnabled val="1"/>
        </dgm:presLayoutVars>
      </dgm:prSet>
      <dgm:spPr/>
    </dgm:pt>
    <dgm:pt modelId="{89237D9D-BD06-4FB0-BF85-063D3689644B}" type="pres">
      <dgm:prSet presAssocID="{FB400D14-A20F-4F44-BA4E-5157F2332FF2}" presName="space" presStyleCnt="0"/>
      <dgm:spPr/>
    </dgm:pt>
    <dgm:pt modelId="{64C8E85D-D829-4E1E-A7D4-D3F043296A5B}" type="pres">
      <dgm:prSet presAssocID="{50BFFE29-4B13-4ECF-98C1-3C33038AF4B7}" presName="text" presStyleLbl="node1" presStyleIdx="5" presStyleCnt="7" custScaleX="414086" custScaleY="353953" custLinFactNeighborX="0" custLinFactNeighborY="-42371">
        <dgm:presLayoutVars>
          <dgm:bulletEnabled val="1"/>
        </dgm:presLayoutVars>
      </dgm:prSet>
      <dgm:spPr/>
    </dgm:pt>
    <dgm:pt modelId="{75628D58-F935-4EA2-B2A3-BA69342702EB}" type="pres">
      <dgm:prSet presAssocID="{B60C342E-5A83-4C2D-9806-865A7375E2AA}" presName="space" presStyleCnt="0"/>
      <dgm:spPr/>
    </dgm:pt>
    <dgm:pt modelId="{0C1750A3-41EA-406F-A7A7-980A2D62845C}" type="pres">
      <dgm:prSet presAssocID="{E94C9AF7-597A-43C0-8BEC-B5B34B0FFE84}" presName="text" presStyleLbl="node1" presStyleIdx="6" presStyleCnt="7" custScaleX="425307" custScaleY="353953">
        <dgm:presLayoutVars>
          <dgm:bulletEnabled val="1"/>
        </dgm:presLayoutVars>
      </dgm:prSet>
      <dgm:spPr/>
    </dgm:pt>
  </dgm:ptLst>
  <dgm:cxnLst>
    <dgm:cxn modelId="{EE116008-BD24-47B6-A511-3B757A28E09C}" srcId="{D79BC345-0E92-4AFF-BD55-91A2FAE81D6A}" destId="{F55B5978-2608-4D12-B08A-BFDF8EAF8190}" srcOrd="1" destOrd="0" parTransId="{B71B4996-8DEE-441A-9EF5-7A27CDA2BF3E}" sibTransId="{8C705457-BD79-4D0E-9FE4-AD3770E18CFA}"/>
    <dgm:cxn modelId="{91C7F80D-EB32-45A5-B7C0-39A22E5CC3E1}" type="presOf" srcId="{836A0A5C-9B5E-4D45-9B53-1CFA1660103D}" destId="{94FDACB8-8708-4968-97D4-D39BF3E6D0B9}" srcOrd="0" destOrd="0" presId="urn:diagrams.loki3.com/VaryingWidthList"/>
    <dgm:cxn modelId="{58EE9C10-6A5A-4A35-87C4-74C53588F44A}" srcId="{D79BC345-0E92-4AFF-BD55-91A2FAE81D6A}" destId="{836A0A5C-9B5E-4D45-9B53-1CFA1660103D}" srcOrd="0" destOrd="0" parTransId="{A030EF21-1907-46C9-95EF-C7213BC3A63E}" sibTransId="{6C6736BB-2BC8-4E36-AA88-5E8206ED94A3}"/>
    <dgm:cxn modelId="{1D97DB1D-F3B2-4066-8837-93697DCAF9F9}" srcId="{D79BC345-0E92-4AFF-BD55-91A2FAE81D6A}" destId="{CF397DBF-6C03-4675-9DCA-E7F9E915F889}" srcOrd="4" destOrd="0" parTransId="{EF1E7C9F-6EAB-478E-AEB4-44F027DE3690}" sibTransId="{FB400D14-A20F-4F44-BA4E-5157F2332FF2}"/>
    <dgm:cxn modelId="{80226E1E-1A73-4C6B-8AFB-A375B39B2180}" srcId="{D79BC345-0E92-4AFF-BD55-91A2FAE81D6A}" destId="{ECE8C3B3-CB07-4821-8CF8-5F668A9F4AB6}" srcOrd="3" destOrd="0" parTransId="{64EF81BC-BEC6-45FD-9965-2ADF94C10CE9}" sibTransId="{F6EEB175-792A-495A-A674-ABD91C1B4584}"/>
    <dgm:cxn modelId="{BE9EAB31-D530-44A0-A94F-D4827BDFEBEC}" type="presOf" srcId="{ECE8C3B3-CB07-4821-8CF8-5F668A9F4AB6}" destId="{A6C212E3-C174-4178-B8E3-C30FB0C9B117}" srcOrd="0" destOrd="0" presId="urn:diagrams.loki3.com/VaryingWidthList"/>
    <dgm:cxn modelId="{4D0A3B65-AFAE-402A-A018-40955A0DACED}" type="presOf" srcId="{D79BC345-0E92-4AFF-BD55-91A2FAE81D6A}" destId="{B3F38BE8-2E75-419F-8041-6C63A31D87A1}" srcOrd="0" destOrd="0" presId="urn:diagrams.loki3.com/VaryingWidthList"/>
    <dgm:cxn modelId="{1EB48C47-BA88-46D3-90BA-EEC0076189BF}" srcId="{D79BC345-0E92-4AFF-BD55-91A2FAE81D6A}" destId="{E94C9AF7-597A-43C0-8BEC-B5B34B0FFE84}" srcOrd="6" destOrd="0" parTransId="{2C569DC0-D48F-4E3D-A755-CADDC3258AFE}" sibTransId="{0F6AB35A-A1FC-4F9F-AFFE-D730F9A706D2}"/>
    <dgm:cxn modelId="{A2044268-07E9-48C6-842E-70B65EE7E71D}" srcId="{D79BC345-0E92-4AFF-BD55-91A2FAE81D6A}" destId="{C2879CA9-4C69-40F6-98D6-0165A6522D3D}" srcOrd="2" destOrd="0" parTransId="{FC900DD5-439C-47CF-90D5-3616DB4FE3A1}" sibTransId="{AF6EF701-C953-4DBA-8BC9-C4103CDB3B72}"/>
    <dgm:cxn modelId="{603C3D53-E303-47ED-BFAA-92A3B0B8D472}" type="presOf" srcId="{CF397DBF-6C03-4675-9DCA-E7F9E915F889}" destId="{B5B954F7-D494-431C-AE8A-8F981CEE9810}" srcOrd="0" destOrd="0" presId="urn:diagrams.loki3.com/VaryingWidthList"/>
    <dgm:cxn modelId="{FF1A0AA3-7156-4B57-9F37-32A596C83EC9}" type="presOf" srcId="{50BFFE29-4B13-4ECF-98C1-3C33038AF4B7}" destId="{64C8E85D-D829-4E1E-A7D4-D3F043296A5B}" srcOrd="0" destOrd="0" presId="urn:diagrams.loki3.com/VaryingWidthList"/>
    <dgm:cxn modelId="{003AF7B7-BC8B-4BB6-9CD6-812B30C80881}" srcId="{D79BC345-0E92-4AFF-BD55-91A2FAE81D6A}" destId="{50BFFE29-4B13-4ECF-98C1-3C33038AF4B7}" srcOrd="5" destOrd="0" parTransId="{E27D8B1F-B780-4EC4-90CF-0C3C75E4358B}" sibTransId="{B60C342E-5A83-4C2D-9806-865A7375E2AA}"/>
    <dgm:cxn modelId="{7B27D0C7-2810-4865-9471-E9440622673E}" type="presOf" srcId="{C2879CA9-4C69-40F6-98D6-0165A6522D3D}" destId="{B701B53A-ECA6-49A5-B201-A9C7088C52C0}" srcOrd="0" destOrd="0" presId="urn:diagrams.loki3.com/VaryingWidthList"/>
    <dgm:cxn modelId="{627CFAE1-7472-4FFB-880B-FD6603199413}" type="presOf" srcId="{E94C9AF7-597A-43C0-8BEC-B5B34B0FFE84}" destId="{0C1750A3-41EA-406F-A7A7-980A2D62845C}" srcOrd="0" destOrd="0" presId="urn:diagrams.loki3.com/VaryingWidthList"/>
    <dgm:cxn modelId="{351346F0-1165-4AC1-AB59-7C5706D36C98}" type="presOf" srcId="{F55B5978-2608-4D12-B08A-BFDF8EAF8190}" destId="{4EA8219A-F918-4DAC-B0E0-B6CBF118A600}" srcOrd="0" destOrd="0" presId="urn:diagrams.loki3.com/VaryingWidthList"/>
    <dgm:cxn modelId="{108522EF-95F4-4F8B-A3AB-3A3288016FB9}" type="presParOf" srcId="{B3F38BE8-2E75-419F-8041-6C63A31D87A1}" destId="{94FDACB8-8708-4968-97D4-D39BF3E6D0B9}" srcOrd="0" destOrd="0" presId="urn:diagrams.loki3.com/VaryingWidthList"/>
    <dgm:cxn modelId="{BEEC9ECB-3CE7-4412-A649-06AB1E609A1A}" type="presParOf" srcId="{B3F38BE8-2E75-419F-8041-6C63A31D87A1}" destId="{C9081915-972B-4AD2-83B1-F5C7963D00A4}" srcOrd="1" destOrd="0" presId="urn:diagrams.loki3.com/VaryingWidthList"/>
    <dgm:cxn modelId="{FBEC1E7F-1A5C-4AA3-A6A6-69BFB30EC5EF}" type="presParOf" srcId="{B3F38BE8-2E75-419F-8041-6C63A31D87A1}" destId="{4EA8219A-F918-4DAC-B0E0-B6CBF118A600}" srcOrd="2" destOrd="0" presId="urn:diagrams.loki3.com/VaryingWidthList"/>
    <dgm:cxn modelId="{CED1E5E0-906C-46BB-91A5-A6B7053773B6}" type="presParOf" srcId="{B3F38BE8-2E75-419F-8041-6C63A31D87A1}" destId="{603AB07A-9B41-446C-A576-4402ECC5FD81}" srcOrd="3" destOrd="0" presId="urn:diagrams.loki3.com/VaryingWidthList"/>
    <dgm:cxn modelId="{DA4BAE3A-C47A-4A50-80D6-27940E2591C3}" type="presParOf" srcId="{B3F38BE8-2E75-419F-8041-6C63A31D87A1}" destId="{B701B53A-ECA6-49A5-B201-A9C7088C52C0}" srcOrd="4" destOrd="0" presId="urn:diagrams.loki3.com/VaryingWidthList"/>
    <dgm:cxn modelId="{F7B181A7-E3A1-4753-9FB3-50CE91C027B4}" type="presParOf" srcId="{B3F38BE8-2E75-419F-8041-6C63A31D87A1}" destId="{3E0243F4-A8D1-4E8B-A138-96BF1292E090}" srcOrd="5" destOrd="0" presId="urn:diagrams.loki3.com/VaryingWidthList"/>
    <dgm:cxn modelId="{E193EE81-29F4-4020-A0A0-52B2316B9E0C}" type="presParOf" srcId="{B3F38BE8-2E75-419F-8041-6C63A31D87A1}" destId="{A6C212E3-C174-4178-B8E3-C30FB0C9B117}" srcOrd="6" destOrd="0" presId="urn:diagrams.loki3.com/VaryingWidthList"/>
    <dgm:cxn modelId="{FD7CCDB0-F5BE-48F6-A640-CDAF639AB751}" type="presParOf" srcId="{B3F38BE8-2E75-419F-8041-6C63A31D87A1}" destId="{2F63ED7B-1282-48DC-B900-C3ED46128449}" srcOrd="7" destOrd="0" presId="urn:diagrams.loki3.com/VaryingWidthList"/>
    <dgm:cxn modelId="{B52CBCEB-CAD7-4D96-BFCD-1B9C76898891}" type="presParOf" srcId="{B3F38BE8-2E75-419F-8041-6C63A31D87A1}" destId="{B5B954F7-D494-431C-AE8A-8F981CEE9810}" srcOrd="8" destOrd="0" presId="urn:diagrams.loki3.com/VaryingWidthList"/>
    <dgm:cxn modelId="{E4B8A571-9C48-434B-8015-CE90E6799C72}" type="presParOf" srcId="{B3F38BE8-2E75-419F-8041-6C63A31D87A1}" destId="{89237D9D-BD06-4FB0-BF85-063D3689644B}" srcOrd="9" destOrd="0" presId="urn:diagrams.loki3.com/VaryingWidthList"/>
    <dgm:cxn modelId="{28A50572-D0D7-456D-803A-2570620AC845}" type="presParOf" srcId="{B3F38BE8-2E75-419F-8041-6C63A31D87A1}" destId="{64C8E85D-D829-4E1E-A7D4-D3F043296A5B}" srcOrd="10" destOrd="0" presId="urn:diagrams.loki3.com/VaryingWidthList"/>
    <dgm:cxn modelId="{CD86FA0D-4160-4917-A064-EF48363635B0}" type="presParOf" srcId="{B3F38BE8-2E75-419F-8041-6C63A31D87A1}" destId="{75628D58-F935-4EA2-B2A3-BA69342702EB}" srcOrd="11" destOrd="0" presId="urn:diagrams.loki3.com/VaryingWidthList"/>
    <dgm:cxn modelId="{99FD51FD-9676-49A4-9F0F-3AB036385B75}" type="presParOf" srcId="{B3F38BE8-2E75-419F-8041-6C63A31D87A1}" destId="{0C1750A3-41EA-406F-A7A7-980A2D62845C}" srcOrd="1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C39AA0-3543-4B8E-A21F-5C8A82FC09A3}" type="doc">
      <dgm:prSet loTypeId="urn:microsoft.com/office/officeart/2005/8/layout/target1" loCatId="relationship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B9BDCB2-A0C8-4154-865A-28810BEFA04A}">
      <dgm:prSet/>
      <dgm:spPr/>
      <dgm:t>
        <a:bodyPr/>
        <a:lstStyle/>
        <a:p>
          <a:r>
            <a:rPr lang="en-US"/>
            <a:t>CPU Switch</a:t>
          </a:r>
        </a:p>
      </dgm:t>
    </dgm:pt>
    <dgm:pt modelId="{3F4B0DA6-D3E5-495A-B4AB-D01015B675AA}" type="parTrans" cxnId="{8A722336-34C2-45C4-9106-8899D41E0319}">
      <dgm:prSet/>
      <dgm:spPr/>
      <dgm:t>
        <a:bodyPr/>
        <a:lstStyle/>
        <a:p>
          <a:endParaRPr lang="en-US"/>
        </a:p>
      </dgm:t>
    </dgm:pt>
    <dgm:pt modelId="{EBC09F57-61C8-42FA-84B3-9CEFFF8A08D6}" type="sibTrans" cxnId="{8A722336-34C2-45C4-9106-8899D41E0319}">
      <dgm:prSet/>
      <dgm:spPr/>
      <dgm:t>
        <a:bodyPr/>
        <a:lstStyle/>
        <a:p>
          <a:endParaRPr lang="en-US"/>
        </a:p>
      </dgm:t>
    </dgm:pt>
    <dgm:pt modelId="{B4991D56-11E0-41D4-BBF9-7FF51921AD3E}">
      <dgm:prSet/>
      <dgm:spPr/>
      <dgm:t>
        <a:bodyPr/>
        <a:lstStyle/>
        <a:p>
          <a:r>
            <a:rPr lang="en-US"/>
            <a:t>representation</a:t>
          </a:r>
        </a:p>
      </dgm:t>
    </dgm:pt>
    <dgm:pt modelId="{EAE0D33C-DB08-448F-A843-04CB38EF1B22}" type="parTrans" cxnId="{832330A6-4BE4-4DC8-B258-F9F77B124732}">
      <dgm:prSet/>
      <dgm:spPr/>
      <dgm:t>
        <a:bodyPr/>
        <a:lstStyle/>
        <a:p>
          <a:endParaRPr lang="en-US"/>
        </a:p>
      </dgm:t>
    </dgm:pt>
    <dgm:pt modelId="{7AA9FCC5-33B8-4043-95A6-9C41D25DEFF4}" type="sibTrans" cxnId="{832330A6-4BE4-4DC8-B258-F9F77B124732}">
      <dgm:prSet/>
      <dgm:spPr/>
      <dgm:t>
        <a:bodyPr/>
        <a:lstStyle/>
        <a:p>
          <a:endParaRPr lang="en-US"/>
        </a:p>
      </dgm:t>
    </dgm:pt>
    <dgm:pt modelId="{25345CFC-3AAC-4796-9E0B-ADACDFC5E53B}">
      <dgm:prSet/>
      <dgm:spPr/>
      <dgm:t>
        <a:bodyPr/>
        <a:lstStyle/>
        <a:p>
          <a:r>
            <a:rPr lang="en-US"/>
            <a:t>scheduling</a:t>
          </a:r>
        </a:p>
      </dgm:t>
    </dgm:pt>
    <dgm:pt modelId="{6809BB98-01D0-4079-86F0-166654EF11D8}" type="parTrans" cxnId="{97B466EA-3B0C-43E5-9EC5-46FC927D7864}">
      <dgm:prSet/>
      <dgm:spPr/>
      <dgm:t>
        <a:bodyPr/>
        <a:lstStyle/>
        <a:p>
          <a:endParaRPr lang="en-US"/>
        </a:p>
      </dgm:t>
    </dgm:pt>
    <dgm:pt modelId="{4E2A6AEA-703D-4B0D-8B7F-7C05DE4694F2}" type="sibTrans" cxnId="{97B466EA-3B0C-43E5-9EC5-46FC927D7864}">
      <dgm:prSet/>
      <dgm:spPr/>
      <dgm:t>
        <a:bodyPr/>
        <a:lstStyle/>
        <a:p>
          <a:endParaRPr lang="en-US"/>
        </a:p>
      </dgm:t>
    </dgm:pt>
    <dgm:pt modelId="{527D9A76-F109-44CE-BDB1-4E34153F69B9}" type="pres">
      <dgm:prSet presAssocID="{17C39AA0-3543-4B8E-A21F-5C8A82FC09A3}" presName="composite" presStyleCnt="0">
        <dgm:presLayoutVars>
          <dgm:chMax val="5"/>
          <dgm:dir/>
          <dgm:resizeHandles val="exact"/>
        </dgm:presLayoutVars>
      </dgm:prSet>
      <dgm:spPr/>
    </dgm:pt>
    <dgm:pt modelId="{77F8B801-340E-46D9-80EC-A67082A8798B}" type="pres">
      <dgm:prSet presAssocID="{AB9BDCB2-A0C8-4154-865A-28810BEFA04A}" presName="circle1" presStyleLbl="lnNode1" presStyleIdx="0" presStyleCnt="3"/>
      <dgm:spPr/>
    </dgm:pt>
    <dgm:pt modelId="{CB5E8F27-CBBB-4A46-8786-BFCC0D1A6F90}" type="pres">
      <dgm:prSet presAssocID="{AB9BDCB2-A0C8-4154-865A-28810BEFA04A}" presName="text1" presStyleLbl="revTx" presStyleIdx="0" presStyleCnt="3">
        <dgm:presLayoutVars>
          <dgm:bulletEnabled val="1"/>
        </dgm:presLayoutVars>
      </dgm:prSet>
      <dgm:spPr/>
    </dgm:pt>
    <dgm:pt modelId="{D00BC455-92AE-4995-884D-0B5B61D08CDE}" type="pres">
      <dgm:prSet presAssocID="{AB9BDCB2-A0C8-4154-865A-28810BEFA04A}" presName="line1" presStyleLbl="callout" presStyleIdx="0" presStyleCnt="6"/>
      <dgm:spPr/>
    </dgm:pt>
    <dgm:pt modelId="{86571CBB-CA5F-4512-B087-B5B82E196434}" type="pres">
      <dgm:prSet presAssocID="{AB9BDCB2-A0C8-4154-865A-28810BEFA04A}" presName="d1" presStyleLbl="callout" presStyleIdx="1" presStyleCnt="6"/>
      <dgm:spPr/>
    </dgm:pt>
    <dgm:pt modelId="{7427A7CC-2FFB-4E00-AFAE-FD9B066F9BE9}" type="pres">
      <dgm:prSet presAssocID="{B4991D56-11E0-41D4-BBF9-7FF51921AD3E}" presName="circle2" presStyleLbl="lnNode1" presStyleIdx="1" presStyleCnt="3"/>
      <dgm:spPr/>
    </dgm:pt>
    <dgm:pt modelId="{5786DC74-FC34-4052-BF76-81F22118A9D3}" type="pres">
      <dgm:prSet presAssocID="{B4991D56-11E0-41D4-BBF9-7FF51921AD3E}" presName="text2" presStyleLbl="revTx" presStyleIdx="1" presStyleCnt="3">
        <dgm:presLayoutVars>
          <dgm:bulletEnabled val="1"/>
        </dgm:presLayoutVars>
      </dgm:prSet>
      <dgm:spPr/>
    </dgm:pt>
    <dgm:pt modelId="{A98D583D-5ECC-4361-80DB-A0DF4F2FEE6C}" type="pres">
      <dgm:prSet presAssocID="{B4991D56-11E0-41D4-BBF9-7FF51921AD3E}" presName="line2" presStyleLbl="callout" presStyleIdx="2" presStyleCnt="6"/>
      <dgm:spPr/>
    </dgm:pt>
    <dgm:pt modelId="{10BA5ECD-B725-4555-8F38-8FF8B0B77DD5}" type="pres">
      <dgm:prSet presAssocID="{B4991D56-11E0-41D4-BBF9-7FF51921AD3E}" presName="d2" presStyleLbl="callout" presStyleIdx="3" presStyleCnt="6"/>
      <dgm:spPr/>
    </dgm:pt>
    <dgm:pt modelId="{7C577BEE-F6CE-4AAD-BAAD-0381CB1EE8F6}" type="pres">
      <dgm:prSet presAssocID="{25345CFC-3AAC-4796-9E0B-ADACDFC5E53B}" presName="circle3" presStyleLbl="lnNode1" presStyleIdx="2" presStyleCnt="3"/>
      <dgm:spPr/>
    </dgm:pt>
    <dgm:pt modelId="{0C98AF8E-E3F2-4718-9F6E-299D29B7E6A9}" type="pres">
      <dgm:prSet presAssocID="{25345CFC-3AAC-4796-9E0B-ADACDFC5E53B}" presName="text3" presStyleLbl="revTx" presStyleIdx="2" presStyleCnt="3">
        <dgm:presLayoutVars>
          <dgm:bulletEnabled val="1"/>
        </dgm:presLayoutVars>
      </dgm:prSet>
      <dgm:spPr/>
    </dgm:pt>
    <dgm:pt modelId="{766B6FEF-7CFB-4C3D-8093-072193F15C88}" type="pres">
      <dgm:prSet presAssocID="{25345CFC-3AAC-4796-9E0B-ADACDFC5E53B}" presName="line3" presStyleLbl="callout" presStyleIdx="4" presStyleCnt="6"/>
      <dgm:spPr/>
    </dgm:pt>
    <dgm:pt modelId="{BBD8592D-974E-4D5A-821D-F9135C517ADA}" type="pres">
      <dgm:prSet presAssocID="{25345CFC-3AAC-4796-9E0B-ADACDFC5E53B}" presName="d3" presStyleLbl="callout" presStyleIdx="5" presStyleCnt="6"/>
      <dgm:spPr/>
    </dgm:pt>
  </dgm:ptLst>
  <dgm:cxnLst>
    <dgm:cxn modelId="{3AE1662D-7D70-4262-B538-312F2C6C2AC8}" type="presOf" srcId="{17C39AA0-3543-4B8E-A21F-5C8A82FC09A3}" destId="{527D9A76-F109-44CE-BDB1-4E34153F69B9}" srcOrd="0" destOrd="0" presId="urn:microsoft.com/office/officeart/2005/8/layout/target1"/>
    <dgm:cxn modelId="{8A722336-34C2-45C4-9106-8899D41E0319}" srcId="{17C39AA0-3543-4B8E-A21F-5C8A82FC09A3}" destId="{AB9BDCB2-A0C8-4154-865A-28810BEFA04A}" srcOrd="0" destOrd="0" parTransId="{3F4B0DA6-D3E5-495A-B4AB-D01015B675AA}" sibTransId="{EBC09F57-61C8-42FA-84B3-9CEFFF8A08D6}"/>
    <dgm:cxn modelId="{832330A6-4BE4-4DC8-B258-F9F77B124732}" srcId="{17C39AA0-3543-4B8E-A21F-5C8A82FC09A3}" destId="{B4991D56-11E0-41D4-BBF9-7FF51921AD3E}" srcOrd="1" destOrd="0" parTransId="{EAE0D33C-DB08-448F-A843-04CB38EF1B22}" sibTransId="{7AA9FCC5-33B8-4043-95A6-9C41D25DEFF4}"/>
    <dgm:cxn modelId="{9765C1B4-4C11-4DC0-80CF-652547FBC9E7}" type="presOf" srcId="{AB9BDCB2-A0C8-4154-865A-28810BEFA04A}" destId="{CB5E8F27-CBBB-4A46-8786-BFCC0D1A6F90}" srcOrd="0" destOrd="0" presId="urn:microsoft.com/office/officeart/2005/8/layout/target1"/>
    <dgm:cxn modelId="{97B466EA-3B0C-43E5-9EC5-46FC927D7864}" srcId="{17C39AA0-3543-4B8E-A21F-5C8A82FC09A3}" destId="{25345CFC-3AAC-4796-9E0B-ADACDFC5E53B}" srcOrd="2" destOrd="0" parTransId="{6809BB98-01D0-4079-86F0-166654EF11D8}" sibTransId="{4E2A6AEA-703D-4B0D-8B7F-7C05DE4694F2}"/>
    <dgm:cxn modelId="{424694FA-CCB8-46D1-9ABC-C7BC0C16D4DD}" type="presOf" srcId="{B4991D56-11E0-41D4-BBF9-7FF51921AD3E}" destId="{5786DC74-FC34-4052-BF76-81F22118A9D3}" srcOrd="0" destOrd="0" presId="urn:microsoft.com/office/officeart/2005/8/layout/target1"/>
    <dgm:cxn modelId="{875A55FB-DCE2-4549-B0D3-C6171F6EDA68}" type="presOf" srcId="{25345CFC-3AAC-4796-9E0B-ADACDFC5E53B}" destId="{0C98AF8E-E3F2-4718-9F6E-299D29B7E6A9}" srcOrd="0" destOrd="0" presId="urn:microsoft.com/office/officeart/2005/8/layout/target1"/>
    <dgm:cxn modelId="{08ED10AE-2D21-43F7-8C8F-1F2CE6777C66}" type="presParOf" srcId="{527D9A76-F109-44CE-BDB1-4E34153F69B9}" destId="{77F8B801-340E-46D9-80EC-A67082A8798B}" srcOrd="0" destOrd="0" presId="urn:microsoft.com/office/officeart/2005/8/layout/target1"/>
    <dgm:cxn modelId="{04E103E7-4FD0-4458-A32D-D18D5DB57A7E}" type="presParOf" srcId="{527D9A76-F109-44CE-BDB1-4E34153F69B9}" destId="{CB5E8F27-CBBB-4A46-8786-BFCC0D1A6F90}" srcOrd="1" destOrd="0" presId="urn:microsoft.com/office/officeart/2005/8/layout/target1"/>
    <dgm:cxn modelId="{B5FBC7D9-8C93-469E-87B9-4B7CD0148140}" type="presParOf" srcId="{527D9A76-F109-44CE-BDB1-4E34153F69B9}" destId="{D00BC455-92AE-4995-884D-0B5B61D08CDE}" srcOrd="2" destOrd="0" presId="urn:microsoft.com/office/officeart/2005/8/layout/target1"/>
    <dgm:cxn modelId="{853FC292-BFBB-41BB-9997-9C33B53C0DBC}" type="presParOf" srcId="{527D9A76-F109-44CE-BDB1-4E34153F69B9}" destId="{86571CBB-CA5F-4512-B087-B5B82E196434}" srcOrd="3" destOrd="0" presId="urn:microsoft.com/office/officeart/2005/8/layout/target1"/>
    <dgm:cxn modelId="{5518E4F5-1BCF-4B4D-B8A6-57D555BC17A2}" type="presParOf" srcId="{527D9A76-F109-44CE-BDB1-4E34153F69B9}" destId="{7427A7CC-2FFB-4E00-AFAE-FD9B066F9BE9}" srcOrd="4" destOrd="0" presId="urn:microsoft.com/office/officeart/2005/8/layout/target1"/>
    <dgm:cxn modelId="{81932555-C1F6-411B-8690-B3F63DBE4914}" type="presParOf" srcId="{527D9A76-F109-44CE-BDB1-4E34153F69B9}" destId="{5786DC74-FC34-4052-BF76-81F22118A9D3}" srcOrd="5" destOrd="0" presId="urn:microsoft.com/office/officeart/2005/8/layout/target1"/>
    <dgm:cxn modelId="{F446D030-8C0C-46E8-9749-68444452D048}" type="presParOf" srcId="{527D9A76-F109-44CE-BDB1-4E34153F69B9}" destId="{A98D583D-5ECC-4361-80DB-A0DF4F2FEE6C}" srcOrd="6" destOrd="0" presId="urn:microsoft.com/office/officeart/2005/8/layout/target1"/>
    <dgm:cxn modelId="{F59FB9B3-599C-407D-9262-A8B03A8C76E6}" type="presParOf" srcId="{527D9A76-F109-44CE-BDB1-4E34153F69B9}" destId="{10BA5ECD-B725-4555-8F38-8FF8B0B77DD5}" srcOrd="7" destOrd="0" presId="urn:microsoft.com/office/officeart/2005/8/layout/target1"/>
    <dgm:cxn modelId="{79F9BC3A-CAF5-4857-8582-D7B3D7B77948}" type="presParOf" srcId="{527D9A76-F109-44CE-BDB1-4E34153F69B9}" destId="{7C577BEE-F6CE-4AAD-BAAD-0381CB1EE8F6}" srcOrd="8" destOrd="0" presId="urn:microsoft.com/office/officeart/2005/8/layout/target1"/>
    <dgm:cxn modelId="{4007633C-790D-4170-878C-E4D12C238FE8}" type="presParOf" srcId="{527D9A76-F109-44CE-BDB1-4E34153F69B9}" destId="{0C98AF8E-E3F2-4718-9F6E-299D29B7E6A9}" srcOrd="9" destOrd="0" presId="urn:microsoft.com/office/officeart/2005/8/layout/target1"/>
    <dgm:cxn modelId="{8F8D6C5E-827F-4373-8BE4-6A9940357680}" type="presParOf" srcId="{527D9A76-F109-44CE-BDB1-4E34153F69B9}" destId="{766B6FEF-7CFB-4C3D-8093-072193F15C88}" srcOrd="10" destOrd="0" presId="urn:microsoft.com/office/officeart/2005/8/layout/target1"/>
    <dgm:cxn modelId="{E4170895-06E4-4047-8925-CC08C2386CC0}" type="presParOf" srcId="{527D9A76-F109-44CE-BDB1-4E34153F69B9}" destId="{BBD8592D-974E-4D5A-821D-F9135C517ADA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DACB8-8708-4968-97D4-D39BF3E6D0B9}">
      <dsp:nvSpPr>
        <dsp:cNvPr id="0" name=""/>
        <dsp:cNvSpPr/>
      </dsp:nvSpPr>
      <dsp:spPr>
        <a:xfrm>
          <a:off x="0" y="2242"/>
          <a:ext cx="3181737" cy="9883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Stack</a:t>
          </a:r>
        </a:p>
      </dsp:txBody>
      <dsp:txXfrm>
        <a:off x="0" y="2242"/>
        <a:ext cx="3181737" cy="988374"/>
      </dsp:txXfrm>
    </dsp:sp>
    <dsp:sp modelId="{4EA8219A-F918-4DAC-B0E0-B6CBF118A600}">
      <dsp:nvSpPr>
        <dsp:cNvPr id="0" name=""/>
        <dsp:cNvSpPr/>
      </dsp:nvSpPr>
      <dsp:spPr>
        <a:xfrm>
          <a:off x="0" y="1010757"/>
          <a:ext cx="3181737" cy="402824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0" y="1010757"/>
        <a:ext cx="3181737" cy="402824"/>
      </dsp:txXfrm>
    </dsp:sp>
    <dsp:sp modelId="{B701B53A-ECA6-49A5-B201-A9C7088C52C0}">
      <dsp:nvSpPr>
        <dsp:cNvPr id="0" name=""/>
        <dsp:cNvSpPr/>
      </dsp:nvSpPr>
      <dsp:spPr>
        <a:xfrm>
          <a:off x="0" y="1433723"/>
          <a:ext cx="3181737" cy="98837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Heap </a:t>
          </a:r>
        </a:p>
      </dsp:txBody>
      <dsp:txXfrm>
        <a:off x="0" y="1433723"/>
        <a:ext cx="3181737" cy="988374"/>
      </dsp:txXfrm>
    </dsp:sp>
    <dsp:sp modelId="{A6C212E3-C174-4178-B8E3-C30FB0C9B117}">
      <dsp:nvSpPr>
        <dsp:cNvPr id="0" name=""/>
        <dsp:cNvSpPr/>
      </dsp:nvSpPr>
      <dsp:spPr>
        <a:xfrm>
          <a:off x="0" y="2442239"/>
          <a:ext cx="3181737" cy="988374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Data</a:t>
          </a:r>
        </a:p>
      </dsp:txBody>
      <dsp:txXfrm>
        <a:off x="0" y="2442239"/>
        <a:ext cx="3181737" cy="988374"/>
      </dsp:txXfrm>
    </dsp:sp>
    <dsp:sp modelId="{64C8E85D-D829-4E1E-A7D4-D3F043296A5B}">
      <dsp:nvSpPr>
        <dsp:cNvPr id="0" name=""/>
        <dsp:cNvSpPr/>
      </dsp:nvSpPr>
      <dsp:spPr>
        <a:xfrm>
          <a:off x="5427" y="3442221"/>
          <a:ext cx="3170882" cy="98837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Text</a:t>
          </a:r>
        </a:p>
      </dsp:txBody>
      <dsp:txXfrm>
        <a:off x="5427" y="3442221"/>
        <a:ext cx="3170882" cy="988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DACB8-8708-4968-97D4-D39BF3E6D0B9}">
      <dsp:nvSpPr>
        <dsp:cNvPr id="0" name=""/>
        <dsp:cNvSpPr/>
      </dsp:nvSpPr>
      <dsp:spPr>
        <a:xfrm>
          <a:off x="0" y="3627"/>
          <a:ext cx="2973549" cy="6730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state</a:t>
          </a:r>
        </a:p>
      </dsp:txBody>
      <dsp:txXfrm>
        <a:off x="0" y="3627"/>
        <a:ext cx="2973549" cy="673083"/>
      </dsp:txXfrm>
    </dsp:sp>
    <dsp:sp modelId="{4EA8219A-F918-4DAC-B0E0-B6CBF118A600}">
      <dsp:nvSpPr>
        <dsp:cNvPr id="0" name=""/>
        <dsp:cNvSpPr/>
      </dsp:nvSpPr>
      <dsp:spPr>
        <a:xfrm>
          <a:off x="0" y="686218"/>
          <a:ext cx="2973549" cy="673085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Number</a:t>
          </a:r>
        </a:p>
      </dsp:txBody>
      <dsp:txXfrm>
        <a:off x="0" y="686218"/>
        <a:ext cx="2973549" cy="673085"/>
      </dsp:txXfrm>
    </dsp:sp>
    <dsp:sp modelId="{B701B53A-ECA6-49A5-B201-A9C7088C52C0}">
      <dsp:nvSpPr>
        <dsp:cNvPr id="0" name=""/>
        <dsp:cNvSpPr/>
      </dsp:nvSpPr>
      <dsp:spPr>
        <a:xfrm>
          <a:off x="0" y="1368812"/>
          <a:ext cx="2973549" cy="673083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Program counter</a:t>
          </a:r>
        </a:p>
      </dsp:txBody>
      <dsp:txXfrm>
        <a:off x="0" y="1368812"/>
        <a:ext cx="2973549" cy="673083"/>
      </dsp:txXfrm>
    </dsp:sp>
    <dsp:sp modelId="{A6C212E3-C174-4178-B8E3-C30FB0C9B117}">
      <dsp:nvSpPr>
        <dsp:cNvPr id="0" name=""/>
        <dsp:cNvSpPr/>
      </dsp:nvSpPr>
      <dsp:spPr>
        <a:xfrm>
          <a:off x="0" y="2051403"/>
          <a:ext cx="2973549" cy="673083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Registers</a:t>
          </a:r>
        </a:p>
      </dsp:txBody>
      <dsp:txXfrm>
        <a:off x="0" y="2051403"/>
        <a:ext cx="2973549" cy="673083"/>
      </dsp:txXfrm>
    </dsp:sp>
    <dsp:sp modelId="{B5B954F7-D494-431C-AE8A-8F981CEE9810}">
      <dsp:nvSpPr>
        <dsp:cNvPr id="0" name=""/>
        <dsp:cNvSpPr/>
      </dsp:nvSpPr>
      <dsp:spPr>
        <a:xfrm>
          <a:off x="0" y="2733995"/>
          <a:ext cx="2973549" cy="67308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scheduling</a:t>
          </a:r>
        </a:p>
      </dsp:txBody>
      <dsp:txXfrm>
        <a:off x="0" y="2733995"/>
        <a:ext cx="2973549" cy="673085"/>
      </dsp:txXfrm>
    </dsp:sp>
    <dsp:sp modelId="{64C8E85D-D829-4E1E-A7D4-D3F043296A5B}">
      <dsp:nvSpPr>
        <dsp:cNvPr id="0" name=""/>
        <dsp:cNvSpPr/>
      </dsp:nvSpPr>
      <dsp:spPr>
        <a:xfrm>
          <a:off x="0" y="3412560"/>
          <a:ext cx="2973549" cy="673083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Memory Limits</a:t>
          </a:r>
        </a:p>
      </dsp:txBody>
      <dsp:txXfrm>
        <a:off x="0" y="3412560"/>
        <a:ext cx="2973549" cy="673083"/>
      </dsp:txXfrm>
    </dsp:sp>
    <dsp:sp modelId="{0C1750A3-41EA-406F-A7A7-980A2D62845C}">
      <dsp:nvSpPr>
        <dsp:cNvPr id="0" name=""/>
        <dsp:cNvSpPr/>
      </dsp:nvSpPr>
      <dsp:spPr>
        <a:xfrm>
          <a:off x="0" y="4099180"/>
          <a:ext cx="2973549" cy="67308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………..</a:t>
          </a:r>
        </a:p>
      </dsp:txBody>
      <dsp:txXfrm>
        <a:off x="0" y="4099180"/>
        <a:ext cx="2973549" cy="673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77BEE-F6CE-4AAD-BAAD-0381CB1EE8F6}">
      <dsp:nvSpPr>
        <dsp:cNvPr id="0" name=""/>
        <dsp:cNvSpPr/>
      </dsp:nvSpPr>
      <dsp:spPr>
        <a:xfrm>
          <a:off x="0" y="855916"/>
          <a:ext cx="1961065" cy="196106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27A7CC-2FFB-4E00-AFAE-FD9B066F9BE9}">
      <dsp:nvSpPr>
        <dsp:cNvPr id="0" name=""/>
        <dsp:cNvSpPr/>
      </dsp:nvSpPr>
      <dsp:spPr>
        <a:xfrm>
          <a:off x="392213" y="1248129"/>
          <a:ext cx="1176639" cy="117663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F8B801-340E-46D9-80EC-A67082A8798B}">
      <dsp:nvSpPr>
        <dsp:cNvPr id="0" name=""/>
        <dsp:cNvSpPr/>
      </dsp:nvSpPr>
      <dsp:spPr>
        <a:xfrm>
          <a:off x="784426" y="1640342"/>
          <a:ext cx="392213" cy="3922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5E8F27-CBBB-4A46-8786-BFCC0D1A6F90}">
      <dsp:nvSpPr>
        <dsp:cNvPr id="0" name=""/>
        <dsp:cNvSpPr/>
      </dsp:nvSpPr>
      <dsp:spPr>
        <a:xfrm>
          <a:off x="2287909" y="202228"/>
          <a:ext cx="980532" cy="57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CPU Switch</a:t>
          </a:r>
        </a:p>
      </dsp:txBody>
      <dsp:txXfrm>
        <a:off x="2287909" y="202228"/>
        <a:ext cx="980532" cy="571977"/>
      </dsp:txXfrm>
    </dsp:sp>
    <dsp:sp modelId="{D00BC455-92AE-4995-884D-0B5B61D08CDE}">
      <dsp:nvSpPr>
        <dsp:cNvPr id="0" name=""/>
        <dsp:cNvSpPr/>
      </dsp:nvSpPr>
      <dsp:spPr>
        <a:xfrm>
          <a:off x="2042776" y="488216"/>
          <a:ext cx="2451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6571CBB-CA5F-4512-B087-B5B82E196434}">
      <dsp:nvSpPr>
        <dsp:cNvPr id="0" name=""/>
        <dsp:cNvSpPr/>
      </dsp:nvSpPr>
      <dsp:spPr>
        <a:xfrm rot="5400000">
          <a:off x="837211" y="631864"/>
          <a:ext cx="1347905" cy="1061263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86DC74-FC34-4052-BF76-81F22118A9D3}">
      <dsp:nvSpPr>
        <dsp:cNvPr id="0" name=""/>
        <dsp:cNvSpPr/>
      </dsp:nvSpPr>
      <dsp:spPr>
        <a:xfrm>
          <a:off x="2287909" y="774205"/>
          <a:ext cx="980532" cy="57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representation</a:t>
          </a:r>
        </a:p>
      </dsp:txBody>
      <dsp:txXfrm>
        <a:off x="2287909" y="774205"/>
        <a:ext cx="980532" cy="571977"/>
      </dsp:txXfrm>
    </dsp:sp>
    <dsp:sp modelId="{A98D583D-5ECC-4361-80DB-A0DF4F2FEE6C}">
      <dsp:nvSpPr>
        <dsp:cNvPr id="0" name=""/>
        <dsp:cNvSpPr/>
      </dsp:nvSpPr>
      <dsp:spPr>
        <a:xfrm>
          <a:off x="2042776" y="1060194"/>
          <a:ext cx="2451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0BA5ECD-B725-4555-8F38-8FF8B0B77DD5}">
      <dsp:nvSpPr>
        <dsp:cNvPr id="0" name=""/>
        <dsp:cNvSpPr/>
      </dsp:nvSpPr>
      <dsp:spPr>
        <a:xfrm rot="5400000">
          <a:off x="1126533" y="1194919"/>
          <a:ext cx="1050346" cy="780177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98AF8E-E3F2-4718-9F6E-299D29B7E6A9}">
      <dsp:nvSpPr>
        <dsp:cNvPr id="0" name=""/>
        <dsp:cNvSpPr/>
      </dsp:nvSpPr>
      <dsp:spPr>
        <a:xfrm>
          <a:off x="2287909" y="1346182"/>
          <a:ext cx="980532" cy="571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scheduling</a:t>
          </a:r>
        </a:p>
      </dsp:txBody>
      <dsp:txXfrm>
        <a:off x="2287909" y="1346182"/>
        <a:ext cx="980532" cy="571977"/>
      </dsp:txXfrm>
    </dsp:sp>
    <dsp:sp modelId="{766B6FEF-7CFB-4C3D-8093-072193F15C88}">
      <dsp:nvSpPr>
        <dsp:cNvPr id="0" name=""/>
        <dsp:cNvSpPr/>
      </dsp:nvSpPr>
      <dsp:spPr>
        <a:xfrm>
          <a:off x="2042776" y="1632171"/>
          <a:ext cx="2451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BD8592D-974E-4D5A-821D-F9135C517ADA}">
      <dsp:nvSpPr>
        <dsp:cNvPr id="0" name=""/>
        <dsp:cNvSpPr/>
      </dsp:nvSpPr>
      <dsp:spPr>
        <a:xfrm rot="5400000">
          <a:off x="1416215" y="1757516"/>
          <a:ext cx="750434" cy="499091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7954-3F07-4D4E-ABB6-7BB73050B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0F968-53E7-4770-BEEB-DA7F99DD3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78C5C-058B-4A63-A2C8-14DC757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9917D-63A7-4913-94D5-F17CFAB1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51D6-EAB5-498C-A8FD-C2200BBD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5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2095-9462-4996-A13E-981357C9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ED7EC-82EF-4D5A-AE15-11272E7E4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7B747-7A83-48C6-9AA7-F916C532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D5FF-A115-4FE4-93D8-4330F5F8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E55E8-E134-441A-ABB1-3131ADB7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4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65ECE-DE8F-49A1-9C53-6F8634F9C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34FB-E069-4D70-84FC-D69A1010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210BE-A69B-414A-BE18-44594A78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35E2-D5FD-45E5-9167-9CF2A07D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6ECB-F4BC-4400-9A20-9218D832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0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384F-2AC7-4D96-A1B0-9E07C197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FAB8-A1EF-4434-822F-A5357016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48A6-6487-4DA3-9494-D11ACECA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A7C67-18A4-4ECD-840C-914E5B78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BF6A9-1991-498F-ABE4-68CEBD4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4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A952-FECD-4102-86CA-7AA69100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BB8E2-0545-4EC7-ADE7-FC0351CEC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2A1A-5E90-4E50-A607-B28B76E1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622EB-169A-444C-B80E-4048A6BE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46F28-1934-4AC1-B174-7A15DDA6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3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4D9B-8166-4C1B-8DBA-2817E657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EC24-D946-4E77-B652-D0A972793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5376A-848F-4003-98B8-122440FF9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9BACC-D8C4-43CB-B526-8AB94A8D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EE927-2547-4953-B75D-6CFE3222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15C19-2042-4F92-A3CD-67A924B0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0C81-F60E-4651-89A4-CAF82BF4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C90D-7EB7-4FF0-8348-7CE55328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A4927-2903-4751-8852-0094CE00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F00B7-F867-47F0-9E32-144ED7168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285D7-606E-4246-A411-C30EC3C8C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6D077-E2D4-4D76-938C-7ED0AE31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8CA89-ADF8-48F8-A69A-389DB2F0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D632A-2AA0-461A-B694-FF9A6DAF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4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6998-0FC5-4638-B1F8-FD6E1009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B047E-A9FB-476B-B9A0-C2DE9595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46C2C-1723-40D3-808C-328EAA01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84D99-E56D-4FAF-B5BD-CCC24597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0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FE937-D971-4B85-8140-0EAB3F1C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29A31-A969-4551-BA3D-49EED39B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04658-5BF0-4958-B77E-ECC5A8EA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0830-7465-4D89-A735-29069B34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3AE5-A11A-4226-B195-BB19D97AA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C33F2-74D6-436D-9030-24F50C481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09EF-AB3C-48F5-BB6C-93037AB3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482B-FE5F-4FAB-A4A7-6AB44491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24E72-87FC-4889-8D23-CE090B1E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8A1B-7640-4646-9C32-05B74B90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D7170-38B4-419E-99E4-E5F394AA0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C5040-0758-4A38-A3A4-973890B83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8FCEC-9EF5-4538-A99D-1F362F93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3DEE-4390-402C-B0E6-773481FA9EE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A24DF-BF1E-4C3A-9837-D07B1A47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45F44-DD1A-4738-A43C-43387CEF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1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FFA3B-6269-401D-931B-D5660BA3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D3A2B-5084-498A-A265-C918EF5D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0F99-F3E1-4315-8B40-8FD582B1B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3DEE-4390-402C-B0E6-773481FA9EE3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AC3A9-B6C9-4503-9D07-8094E1F93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FA674-AF3C-4ABF-A3B3-9C88E0E65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12975-C15A-4095-8BD8-9113C9636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C52ED7-C066-44C1-909B-E690A148E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7643" y="2705355"/>
            <a:ext cx="3649650" cy="10013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472DDA-B831-4FD4-AD32-B90D878BF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427" y="3929695"/>
            <a:ext cx="2748571" cy="159118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Md.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Yeasin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Sheikh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Id: </a:t>
            </a:r>
            <a:r>
              <a:rPr lang="en-US" sz="2000" dirty="0">
                <a:latin typeface="+mj-lt"/>
                <a:cs typeface="Arial" panose="020B0604020202020204" pitchFamily="34" charset="0"/>
              </a:rPr>
              <a:t>181-15-2049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Section: PC-A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Placeholder 52">
            <a:extLst>
              <a:ext uri="{FF2B5EF4-FFF2-40B4-BE49-F238E27FC236}">
                <a16:creationId xmlns:a16="http://schemas.microsoft.com/office/drawing/2014/main" id="{9A183C21-70CF-4263-A652-9508EBA8E1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61608" y="1308951"/>
            <a:ext cx="2398210" cy="239779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CA5F63-7C46-4D22-9556-398586714152}"/>
              </a:ext>
            </a:extLst>
          </p:cNvPr>
          <p:cNvCxnSpPr>
            <a:cxnSpLocks/>
          </p:cNvCxnSpPr>
          <p:nvPr/>
        </p:nvCxnSpPr>
        <p:spPr>
          <a:xfrm>
            <a:off x="6267450" y="1013096"/>
            <a:ext cx="0" cy="458760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6BDE86C-792C-4A8F-96F4-62862639F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449" y="1943100"/>
            <a:ext cx="1407958" cy="1173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29D3D-8926-4B48-A13B-86CE900F7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612" y="2693060"/>
            <a:ext cx="1227675" cy="1227675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5878359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11B7-64D0-40B3-9B18-C8CE9273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887" y="2234982"/>
            <a:ext cx="2314575" cy="1325563"/>
          </a:xfrm>
        </p:spPr>
        <p:txBody>
          <a:bodyPr/>
          <a:lstStyle/>
          <a:p>
            <a:r>
              <a:rPr lang="en-US" dirty="0"/>
              <a:t>Process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610815-47A8-40C7-A95E-78C9167A3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806232"/>
            <a:ext cx="3524250" cy="2857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05AED9F-98F9-47D0-A0DE-3A391E98A76C}"/>
              </a:ext>
            </a:extLst>
          </p:cNvPr>
          <p:cNvSpPr/>
          <p:nvPr/>
        </p:nvSpPr>
        <p:spPr>
          <a:xfrm>
            <a:off x="2814637" y="36637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process is the instance of a computer program that is being executed by one or many threads.</a:t>
            </a:r>
          </a:p>
        </p:txBody>
      </p:sp>
    </p:spTree>
    <p:extLst>
      <p:ext uri="{BB962C8B-B14F-4D97-AF65-F5344CB8AC3E}">
        <p14:creationId xmlns:p14="http://schemas.microsoft.com/office/powerpoint/2010/main" val="7061919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2FF9ED-FDA8-48E9-A037-E6577D16F1DB}"/>
              </a:ext>
            </a:extLst>
          </p:cNvPr>
          <p:cNvSpPr txBox="1"/>
          <p:nvPr/>
        </p:nvSpPr>
        <p:spPr>
          <a:xfrm>
            <a:off x="8305031" y="950532"/>
            <a:ext cx="1373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Process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133FA-D9B8-4BF2-A61D-D9DA8EEF6845}"/>
              </a:ext>
            </a:extLst>
          </p:cNvPr>
          <p:cNvSpPr txBox="1"/>
          <p:nvPr/>
        </p:nvSpPr>
        <p:spPr>
          <a:xfrm>
            <a:off x="6882066" y="1876246"/>
            <a:ext cx="4750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program is executed, it is known as process.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holds resources such as CPU, memory address, disk, I/O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is an active 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Lifespan.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DF6859-5815-4EF6-ACE9-299D65524CBA}"/>
              </a:ext>
            </a:extLst>
          </p:cNvPr>
          <p:cNvSpPr/>
          <p:nvPr/>
        </p:nvSpPr>
        <p:spPr>
          <a:xfrm>
            <a:off x="2513836" y="950532"/>
            <a:ext cx="1476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Program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0BFABC-DB36-4FC0-8CD0-AA776CEE6722}"/>
              </a:ext>
            </a:extLst>
          </p:cNvPr>
          <p:cNvSpPr/>
          <p:nvPr/>
        </p:nvSpPr>
        <p:spPr>
          <a:xfrm>
            <a:off x="1057759" y="1876246"/>
            <a:ext cx="45441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is a set of instructions to carry out a specified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 is stored on disk in some file and does not require any other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considered to be a passive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lifespan.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649D0A-BA7C-4E9C-BC03-01E0E894F08D}"/>
              </a:ext>
            </a:extLst>
          </p:cNvPr>
          <p:cNvCxnSpPr>
            <a:cxnSpLocks/>
          </p:cNvCxnSpPr>
          <p:nvPr/>
        </p:nvCxnSpPr>
        <p:spPr>
          <a:xfrm>
            <a:off x="6074012" y="950532"/>
            <a:ext cx="0" cy="4587604"/>
          </a:xfrm>
          <a:prstGeom prst="line">
            <a:avLst/>
          </a:prstGeom>
          <a:ln w="34925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0D9767E-7034-4725-99D8-A7914D8B7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957" r="96957">
                        <a14:foregroundMark x1="18261" y1="34239" x2="18261" y2="34239"/>
                        <a14:foregroundMark x1="5761" y1="48152" x2="5761" y2="48152"/>
                        <a14:foregroundMark x1="2065" y1="50761" x2="2065" y2="50761"/>
                        <a14:foregroundMark x1="84457" y1="32391" x2="91739" y2="49565"/>
                        <a14:foregroundMark x1="96957" y1="50978" x2="96957" y2="509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5030" y="987192"/>
            <a:ext cx="458538" cy="4585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FB86D0-E35A-4C5C-9BF6-49FF36AD2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164" y="890169"/>
            <a:ext cx="627865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3299-D2B6-4AE8-B1A8-0E2D0070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793" y="241445"/>
            <a:ext cx="4876413" cy="690563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/>
              <a:t>Process layout in Main 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22FD2-DFA5-40E7-8AB1-3AFC7BB59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658" y="83684"/>
            <a:ext cx="936625" cy="702469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E22E0D3-782C-4797-ACC7-F0AECE32E1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2054"/>
              </p:ext>
            </p:extLst>
          </p:nvPr>
        </p:nvGraphicFramePr>
        <p:xfrm>
          <a:off x="1771262" y="1622401"/>
          <a:ext cx="3181737" cy="4441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888494-1AB7-43EC-91C6-F89B02D0B40B}"/>
              </a:ext>
            </a:extLst>
          </p:cNvPr>
          <p:cNvSpPr txBox="1"/>
          <p:nvPr/>
        </p:nvSpPr>
        <p:spPr>
          <a:xfrm>
            <a:off x="1198657" y="1386268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B9532B-FD7C-4D6D-8FEA-47E58F6D783D}"/>
              </a:ext>
            </a:extLst>
          </p:cNvPr>
          <p:cNvSpPr/>
          <p:nvPr/>
        </p:nvSpPr>
        <p:spPr>
          <a:xfrm>
            <a:off x="1391482" y="59516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805448-D38C-4EEF-AE63-23C14E1F71CF}"/>
              </a:ext>
            </a:extLst>
          </p:cNvPr>
          <p:cNvSpPr txBox="1"/>
          <p:nvPr/>
        </p:nvSpPr>
        <p:spPr>
          <a:xfrm>
            <a:off x="4885789" y="1874327"/>
            <a:ext cx="543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 data like functions, parameter, local variable.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55EC7-87F3-405B-8C68-0DB4190BA44C}"/>
              </a:ext>
            </a:extLst>
          </p:cNvPr>
          <p:cNvSpPr txBox="1"/>
          <p:nvPr/>
        </p:nvSpPr>
        <p:spPr>
          <a:xfrm>
            <a:off x="4929653" y="3408845"/>
            <a:ext cx="582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Dynamically allocated in memory to process during runtime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2D77A-9B67-47FB-810A-28B9B72390A0}"/>
              </a:ext>
            </a:extLst>
          </p:cNvPr>
          <p:cNvSpPr txBox="1"/>
          <p:nvPr/>
        </p:nvSpPr>
        <p:spPr>
          <a:xfrm>
            <a:off x="4919394" y="4411091"/>
            <a:ext cx="358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variables and static variables.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8DA08D-4F17-4A98-8FD4-87F326DBC1E3}"/>
              </a:ext>
            </a:extLst>
          </p:cNvPr>
          <p:cNvSpPr txBox="1"/>
          <p:nvPr/>
        </p:nvSpPr>
        <p:spPr>
          <a:xfrm>
            <a:off x="4919394" y="5312696"/>
            <a:ext cx="492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counter and contents processor registers. </a:t>
            </a:r>
          </a:p>
        </p:txBody>
      </p:sp>
    </p:spTree>
    <p:extLst>
      <p:ext uri="{BB962C8B-B14F-4D97-AF65-F5344CB8AC3E}">
        <p14:creationId xmlns:p14="http://schemas.microsoft.com/office/powerpoint/2010/main" val="32290277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1C05-09C8-47C4-8D82-FE2A6D4B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259"/>
            <a:ext cx="10515600" cy="763879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Process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B4506-F6B8-4492-B0DF-B87CE0BBDCFE}"/>
              </a:ext>
            </a:extLst>
          </p:cNvPr>
          <p:cNvSpPr/>
          <p:nvPr/>
        </p:nvSpPr>
        <p:spPr>
          <a:xfrm>
            <a:off x="919842" y="1690688"/>
            <a:ext cx="9828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As a process executes, it change state.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B6836E-DF90-4630-809A-955CA1ABEAF0}"/>
              </a:ext>
            </a:extLst>
          </p:cNvPr>
          <p:cNvSpPr/>
          <p:nvPr/>
        </p:nvSpPr>
        <p:spPr>
          <a:xfrm>
            <a:off x="2114939" y="2295574"/>
            <a:ext cx="7962122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new: The process is being created.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running: Instructions are being executed.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waiting: The process is waiting for some event to occur.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ready: The process is waiting to be assigned to a processor.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terminated: The process has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292585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EF9B-495F-4ECA-80E1-E38F526D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01" y="327803"/>
            <a:ext cx="4433596" cy="61458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Diagram of Process 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45BD87-F47F-4F76-9D65-BFDB7DB7CF16}"/>
              </a:ext>
            </a:extLst>
          </p:cNvPr>
          <p:cNvSpPr/>
          <p:nvPr/>
        </p:nvSpPr>
        <p:spPr>
          <a:xfrm>
            <a:off x="1247194" y="1896446"/>
            <a:ext cx="1729272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B9EF80-6154-4E6B-AE5F-630CCAA6C4D7}"/>
              </a:ext>
            </a:extLst>
          </p:cNvPr>
          <p:cNvSpPr/>
          <p:nvPr/>
        </p:nvSpPr>
        <p:spPr>
          <a:xfrm>
            <a:off x="7492484" y="3405673"/>
            <a:ext cx="1729272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E04BA1-E528-40AF-A56C-A815E2FA960F}"/>
              </a:ext>
            </a:extLst>
          </p:cNvPr>
          <p:cNvSpPr/>
          <p:nvPr/>
        </p:nvSpPr>
        <p:spPr>
          <a:xfrm>
            <a:off x="9371046" y="1896446"/>
            <a:ext cx="1751044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1B72E9-8265-47CD-9E00-3DDD7C13CE23}"/>
              </a:ext>
            </a:extLst>
          </p:cNvPr>
          <p:cNvSpPr/>
          <p:nvPr/>
        </p:nvSpPr>
        <p:spPr>
          <a:xfrm>
            <a:off x="2976466" y="3405673"/>
            <a:ext cx="1729272" cy="737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290501-6259-4A4A-A49E-C321D955C33A}"/>
              </a:ext>
            </a:extLst>
          </p:cNvPr>
          <p:cNvSpPr/>
          <p:nvPr/>
        </p:nvSpPr>
        <p:spPr>
          <a:xfrm>
            <a:off x="5172270" y="4721289"/>
            <a:ext cx="1847459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8798EC-0DEA-4DBD-86EC-F7D4492F8EBF}"/>
              </a:ext>
            </a:extLst>
          </p:cNvPr>
          <p:cNvGrpSpPr/>
          <p:nvPr/>
        </p:nvGrpSpPr>
        <p:grpSpPr>
          <a:xfrm>
            <a:off x="1838132" y="2237011"/>
            <a:ext cx="2083606" cy="2260344"/>
            <a:chOff x="1838132" y="2237011"/>
            <a:chExt cx="2083606" cy="2260344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38C561F-9696-4050-A995-04E64780E4B1}"/>
                </a:ext>
              </a:extLst>
            </p:cNvPr>
            <p:cNvSpPr/>
            <p:nvPr/>
          </p:nvSpPr>
          <p:spPr>
            <a:xfrm>
              <a:off x="1838132" y="2237011"/>
              <a:ext cx="2041069" cy="226034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7A744DEC-7275-445E-86B6-012F02E0E498}"/>
                </a:ext>
              </a:extLst>
            </p:cNvPr>
            <p:cNvSpPr/>
            <p:nvPr/>
          </p:nvSpPr>
          <p:spPr>
            <a:xfrm rot="5147259">
              <a:off x="3832644" y="3275091"/>
              <a:ext cx="93114" cy="8507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637FE0-4451-4501-B082-BD9FB2AE5319}"/>
              </a:ext>
            </a:extLst>
          </p:cNvPr>
          <p:cNvGrpSpPr/>
          <p:nvPr/>
        </p:nvGrpSpPr>
        <p:grpSpPr>
          <a:xfrm rot="10143995">
            <a:off x="3979773" y="2808920"/>
            <a:ext cx="2071666" cy="2325979"/>
            <a:chOff x="1838132" y="2237011"/>
            <a:chExt cx="2074586" cy="2260344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27723CBC-A1AF-4A2F-8A39-ED926DE8588A}"/>
                </a:ext>
              </a:extLst>
            </p:cNvPr>
            <p:cNvSpPr/>
            <p:nvPr/>
          </p:nvSpPr>
          <p:spPr>
            <a:xfrm>
              <a:off x="1838132" y="2237011"/>
              <a:ext cx="2041069" cy="226034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17D27383-ABE0-4AD8-B3EF-D004F86ED0F5}"/>
                </a:ext>
              </a:extLst>
            </p:cNvPr>
            <p:cNvSpPr/>
            <p:nvPr/>
          </p:nvSpPr>
          <p:spPr>
            <a:xfrm rot="5147259">
              <a:off x="3795234" y="3249989"/>
              <a:ext cx="167951" cy="6701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C3319B-5AF5-4079-83CE-8C2E2467C2CA}"/>
              </a:ext>
            </a:extLst>
          </p:cNvPr>
          <p:cNvGrpSpPr/>
          <p:nvPr/>
        </p:nvGrpSpPr>
        <p:grpSpPr>
          <a:xfrm rot="15740342">
            <a:off x="8425312" y="2153244"/>
            <a:ext cx="2104059" cy="2260344"/>
            <a:chOff x="1838132" y="2237011"/>
            <a:chExt cx="2104059" cy="2260344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95E8198D-A731-4658-88EE-3402F46771D5}"/>
                </a:ext>
              </a:extLst>
            </p:cNvPr>
            <p:cNvSpPr/>
            <p:nvPr/>
          </p:nvSpPr>
          <p:spPr>
            <a:xfrm>
              <a:off x="1838132" y="2237011"/>
              <a:ext cx="2041069" cy="226034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BC046774-52CF-428A-97E0-DF12095F3216}"/>
                </a:ext>
              </a:extLst>
            </p:cNvPr>
            <p:cNvSpPr/>
            <p:nvPr/>
          </p:nvSpPr>
          <p:spPr>
            <a:xfrm rot="5147259">
              <a:off x="3827645" y="3272099"/>
              <a:ext cx="104170" cy="12492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A5BF08-4D4F-4FF0-A2E6-A57F1A428AB5}"/>
              </a:ext>
            </a:extLst>
          </p:cNvPr>
          <p:cNvGrpSpPr/>
          <p:nvPr/>
        </p:nvGrpSpPr>
        <p:grpSpPr>
          <a:xfrm rot="5400000">
            <a:off x="6068539" y="3031425"/>
            <a:ext cx="2107121" cy="2260344"/>
            <a:chOff x="1838132" y="2237011"/>
            <a:chExt cx="2107121" cy="2260344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342CA9A5-8B2D-4993-8A5A-4D9D01C085E5}"/>
                </a:ext>
              </a:extLst>
            </p:cNvPr>
            <p:cNvSpPr/>
            <p:nvPr/>
          </p:nvSpPr>
          <p:spPr>
            <a:xfrm>
              <a:off x="1838132" y="2237011"/>
              <a:ext cx="2041069" cy="226034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BC96547D-AD8F-40BB-8DD9-0C7DB1A9C6C6}"/>
                </a:ext>
              </a:extLst>
            </p:cNvPr>
            <p:cNvSpPr/>
            <p:nvPr/>
          </p:nvSpPr>
          <p:spPr>
            <a:xfrm rot="5147259">
              <a:off x="3824686" y="3297935"/>
              <a:ext cx="102638" cy="138497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E0701A-400F-43F1-8F12-BACC541A337D}"/>
              </a:ext>
            </a:extLst>
          </p:cNvPr>
          <p:cNvGrpSpPr/>
          <p:nvPr/>
        </p:nvGrpSpPr>
        <p:grpSpPr>
          <a:xfrm rot="18593871">
            <a:off x="3698362" y="2264988"/>
            <a:ext cx="5365411" cy="6077837"/>
            <a:chOff x="1838132" y="2237011"/>
            <a:chExt cx="2071760" cy="2260344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E832BB52-5215-4163-962B-7D826EC97240}"/>
                </a:ext>
              </a:extLst>
            </p:cNvPr>
            <p:cNvSpPr/>
            <p:nvPr/>
          </p:nvSpPr>
          <p:spPr>
            <a:xfrm>
              <a:off x="1838132" y="2237011"/>
              <a:ext cx="2041069" cy="226034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Chevron 35">
              <a:extLst>
                <a:ext uri="{FF2B5EF4-FFF2-40B4-BE49-F238E27FC236}">
                  <a16:creationId xmlns:a16="http://schemas.microsoft.com/office/drawing/2014/main" id="{95F1B058-32CB-40CD-8C6E-DD80A12EA1B9}"/>
                </a:ext>
              </a:extLst>
            </p:cNvPr>
            <p:cNvSpPr/>
            <p:nvPr/>
          </p:nvSpPr>
          <p:spPr>
            <a:xfrm rot="5147259">
              <a:off x="3846717" y="3304398"/>
              <a:ext cx="66026" cy="60325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D3A198-1A76-4B80-B5FE-50FDF1B03E2E}"/>
              </a:ext>
            </a:extLst>
          </p:cNvPr>
          <p:cNvGrpSpPr/>
          <p:nvPr/>
        </p:nvGrpSpPr>
        <p:grpSpPr>
          <a:xfrm rot="7051909">
            <a:off x="3631053" y="-150155"/>
            <a:ext cx="3037032" cy="5798498"/>
            <a:chOff x="1838132" y="2237011"/>
            <a:chExt cx="2071760" cy="2260344"/>
          </a:xfrm>
        </p:grpSpPr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2AE9B2F5-7044-4D7A-AD5F-10F760B960AF}"/>
                </a:ext>
              </a:extLst>
            </p:cNvPr>
            <p:cNvSpPr/>
            <p:nvPr/>
          </p:nvSpPr>
          <p:spPr>
            <a:xfrm>
              <a:off x="1838132" y="2237011"/>
              <a:ext cx="2041069" cy="226034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Chevron 38">
              <a:extLst>
                <a:ext uri="{FF2B5EF4-FFF2-40B4-BE49-F238E27FC236}">
                  <a16:creationId xmlns:a16="http://schemas.microsoft.com/office/drawing/2014/main" id="{706E6788-1F40-4645-945E-A5BE8483EEE0}"/>
                </a:ext>
              </a:extLst>
            </p:cNvPr>
            <p:cNvSpPr/>
            <p:nvPr/>
          </p:nvSpPr>
          <p:spPr>
            <a:xfrm rot="5147259">
              <a:off x="3846717" y="3304398"/>
              <a:ext cx="66026" cy="60325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BAB7966-718A-4E11-8769-0A81AE347897}"/>
              </a:ext>
            </a:extLst>
          </p:cNvPr>
          <p:cNvSpPr txBox="1"/>
          <p:nvPr/>
        </p:nvSpPr>
        <p:spPr>
          <a:xfrm>
            <a:off x="3262749" y="2113810"/>
            <a:ext cx="117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admitted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75B695-8D86-4A13-AC3F-6BEFF72F692D}"/>
              </a:ext>
            </a:extLst>
          </p:cNvPr>
          <p:cNvSpPr txBox="1"/>
          <p:nvPr/>
        </p:nvSpPr>
        <p:spPr>
          <a:xfrm>
            <a:off x="5107901" y="2149195"/>
            <a:ext cx="19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Scheduler dispatch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B8BF58-CD3C-4E6A-A257-3FD3C0A75899}"/>
              </a:ext>
            </a:extLst>
          </p:cNvPr>
          <p:cNvSpPr txBox="1"/>
          <p:nvPr/>
        </p:nvSpPr>
        <p:spPr>
          <a:xfrm>
            <a:off x="8367089" y="2194205"/>
            <a:ext cx="117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B20D33-7414-4156-9369-A269020211C1}"/>
              </a:ext>
            </a:extLst>
          </p:cNvPr>
          <p:cNvSpPr txBox="1"/>
          <p:nvPr/>
        </p:nvSpPr>
        <p:spPr>
          <a:xfrm>
            <a:off x="5559288" y="4128571"/>
            <a:ext cx="20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928059-5337-46B5-AA7D-A8FF81915845}"/>
              </a:ext>
            </a:extLst>
          </p:cNvPr>
          <p:cNvSpPr txBox="1"/>
          <p:nvPr/>
        </p:nvSpPr>
        <p:spPr>
          <a:xfrm rot="283647">
            <a:off x="2826242" y="4749400"/>
            <a:ext cx="249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I/O or</a:t>
            </a:r>
          </a:p>
          <a:p>
            <a:pPr algn="ctr"/>
            <a:r>
              <a:rPr lang="en-US" sz="1600" dirty="0"/>
              <a:t> event completion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40C20D-81E8-4575-A795-65F12062949F}"/>
              </a:ext>
            </a:extLst>
          </p:cNvPr>
          <p:cNvSpPr txBox="1"/>
          <p:nvPr/>
        </p:nvSpPr>
        <p:spPr>
          <a:xfrm rot="20738667">
            <a:off x="7040819" y="4734623"/>
            <a:ext cx="249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I/O or</a:t>
            </a:r>
          </a:p>
          <a:p>
            <a:pPr algn="ctr"/>
            <a:r>
              <a:rPr lang="en-US" sz="1600" dirty="0"/>
              <a:t> event wait</a:t>
            </a:r>
          </a:p>
        </p:txBody>
      </p:sp>
    </p:spTree>
    <p:extLst>
      <p:ext uri="{BB962C8B-B14F-4D97-AF65-F5344CB8AC3E}">
        <p14:creationId xmlns:p14="http://schemas.microsoft.com/office/powerpoint/2010/main" val="27454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75E1-3351-465E-BCF1-22E0B6D7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725" y="465806"/>
            <a:ext cx="914400" cy="745218"/>
          </a:xfrm>
        </p:spPr>
        <p:txBody>
          <a:bodyPr>
            <a:normAutofit/>
          </a:bodyPr>
          <a:lstStyle/>
          <a:p>
            <a:r>
              <a:rPr lang="en-US" sz="2800" dirty="0"/>
              <a:t>PCB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795F442-44BD-4777-BD0F-4C30B324D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507830"/>
              </p:ext>
            </p:extLst>
          </p:nvPr>
        </p:nvGraphicFramePr>
        <p:xfrm>
          <a:off x="1865151" y="1243694"/>
          <a:ext cx="2973549" cy="4775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8764930-06F2-45B1-A2AE-B1C8CCE89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6392"/>
              </p:ext>
            </p:extLst>
          </p:nvPr>
        </p:nvGraphicFramePr>
        <p:xfrm>
          <a:off x="7639050" y="1752816"/>
          <a:ext cx="3268442" cy="3019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663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6D97-CA7E-4CDF-80E7-D6867EDA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41"/>
            <a:ext cx="10515600" cy="872450"/>
          </a:xfrm>
        </p:spPr>
        <p:txBody>
          <a:bodyPr>
            <a:normAutofit/>
          </a:bodyPr>
          <a:lstStyle/>
          <a:p>
            <a:r>
              <a:rPr lang="en-US" sz="3200" dirty="0" err="1"/>
              <a:t>Wanna</a:t>
            </a:r>
            <a:r>
              <a:rPr lang="en-US" sz="3200" dirty="0"/>
              <a:t> see the process….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AC45C-664F-450B-A4F8-BF712EB6D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955" y="2103899"/>
            <a:ext cx="3722837" cy="2847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496403-CBB2-495B-83C0-73774612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1" t="20674" r="18755" b="19617"/>
          <a:stretch/>
        </p:blipFill>
        <p:spPr>
          <a:xfrm>
            <a:off x="2682375" y="1661263"/>
            <a:ext cx="1171576" cy="872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34BFC-A3C9-4CCF-9DA3-22247E103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75" y="1661263"/>
            <a:ext cx="872449" cy="8724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543754-14D3-4E9E-861B-B55549E2D1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37444" y1="75357" x2="45667" y2="74643"/>
                        <a14:backgroundMark x1="45667" y1="74643" x2="45889" y2="746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62" t="10475" r="36044" b="20965"/>
          <a:stretch/>
        </p:blipFill>
        <p:spPr>
          <a:xfrm>
            <a:off x="8896172" y="1546332"/>
            <a:ext cx="872449" cy="9873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D4D8C6-473E-4521-966C-E3559F5FF3D7}"/>
              </a:ext>
            </a:extLst>
          </p:cNvPr>
          <p:cNvSpPr txBox="1"/>
          <p:nvPr/>
        </p:nvSpPr>
        <p:spPr>
          <a:xfrm>
            <a:off x="8711539" y="2781993"/>
            <a:ext cx="2131481" cy="3276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System Monitor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terminal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ps</a:t>
            </a:r>
            <a:r>
              <a:rPr lang="en-US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htop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pgrep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pstree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0804D1-2AEE-4627-9FC4-2BD80526FAB4}"/>
              </a:ext>
            </a:extLst>
          </p:cNvPr>
          <p:cNvSpPr txBox="1"/>
          <p:nvPr/>
        </p:nvSpPr>
        <p:spPr>
          <a:xfrm>
            <a:off x="5242560" y="2908849"/>
            <a:ext cx="2193112" cy="266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Activity Monitor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terminal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top -o </a:t>
            </a:r>
            <a:r>
              <a:rPr lang="en-US" sz="2000" dirty="0" err="1"/>
              <a:t>cpu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top -o </a:t>
            </a:r>
            <a:r>
              <a:rPr lang="en-US" sz="2000" dirty="0" err="1"/>
              <a:t>rsize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ps</a:t>
            </a:r>
            <a:r>
              <a:rPr lang="en-US" sz="2000" dirty="0"/>
              <a:t> aux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pstree</a:t>
            </a:r>
            <a:endParaRPr lang="en-US" sz="2000" dirty="0"/>
          </a:p>
          <a:p>
            <a:pPr algn="ctr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B78C0-E2F0-4FED-B6E3-9B228ABBC875}"/>
              </a:ext>
            </a:extLst>
          </p:cNvPr>
          <p:cNvSpPr txBox="1"/>
          <p:nvPr/>
        </p:nvSpPr>
        <p:spPr>
          <a:xfrm>
            <a:off x="2066135" y="2794699"/>
            <a:ext cx="2704010" cy="2968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Task Manager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/>
              <a:t>Cmd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tasklist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wmic process list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/>
              <a:t>Powershell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get-process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212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293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Process</vt:lpstr>
      <vt:lpstr>Process </vt:lpstr>
      <vt:lpstr>PowerPoint Presentation</vt:lpstr>
      <vt:lpstr>Process layout in Main Memory</vt:lpstr>
      <vt:lpstr>Process State</vt:lpstr>
      <vt:lpstr>Diagram of Process State</vt:lpstr>
      <vt:lpstr>PCB</vt:lpstr>
      <vt:lpstr>Wanna see the process….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Md.Yeasin Sheilkh</dc:creator>
  <cp:lastModifiedBy>Md.Yeasin Sheilkh</cp:lastModifiedBy>
  <cp:revision>31</cp:revision>
  <dcterms:created xsi:type="dcterms:W3CDTF">2020-06-18T17:45:04Z</dcterms:created>
  <dcterms:modified xsi:type="dcterms:W3CDTF">2020-06-21T21:35:29Z</dcterms:modified>
</cp:coreProperties>
</file>