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15C5EC8-E86D-44FE-A3FC-58D68D8F8EE7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7505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225A6F0-0299-442E-A1D4-9A8474906953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EC09D93-48AD-498C-8394-C25C8C98406B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3356640" y="199080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/>
          </p:nvPr>
        </p:nvSpPr>
        <p:spPr>
          <a:xfrm>
            <a:off x="5893920" y="199080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/>
          </p:nvPr>
        </p:nvSpPr>
        <p:spPr>
          <a:xfrm>
            <a:off x="819000" y="326952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/>
          </p:nvPr>
        </p:nvSpPr>
        <p:spPr>
          <a:xfrm>
            <a:off x="3356640" y="326952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/>
          </p:nvPr>
        </p:nvSpPr>
        <p:spPr>
          <a:xfrm>
            <a:off x="5893920" y="326952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652E88F-B959-467A-BDBE-E5D35780C1FD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61CE7A-D514-4CFE-80E4-4053CB8E7A03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ED4224-E88C-4BDE-93D5-2D4273D7173C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3648C9-05A8-4F84-8E7C-FB4B959F0DD4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472FCC-3D05-4578-B1B6-A571C4A64876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FC374B-0EF2-4BA6-93A4-58E31EDB6D9F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819000" y="845640"/>
            <a:ext cx="7505280" cy="442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A15117-678C-48B1-9316-D44E0C1864F8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460872-09C3-4C79-A962-1C42566419AB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32C0021-C4A0-46D7-AD7E-FE29AAA3E0F8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849711-7C8F-4299-A571-EB5DAEA0B2BF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D30BA5-D255-48D8-AE70-E30BB0DFDE89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7505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514509-ED7B-47B0-8B1A-0D1798EA7521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737768-F1A5-4220-81FC-F8A24A35482F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3356640" y="199080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893920" y="199080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/>
          </p:nvPr>
        </p:nvSpPr>
        <p:spPr>
          <a:xfrm>
            <a:off x="819000" y="326952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/>
          </p:nvPr>
        </p:nvSpPr>
        <p:spPr>
          <a:xfrm>
            <a:off x="3356640" y="326952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7"/>
          <p:cNvSpPr>
            <a:spLocks noGrp="1"/>
          </p:cNvSpPr>
          <p:nvPr>
            <p:ph/>
          </p:nvPr>
        </p:nvSpPr>
        <p:spPr>
          <a:xfrm>
            <a:off x="5893920" y="326952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6C59AA-C118-4987-A6D7-86E7A137B62E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D3D99A-9699-439B-890A-7D044C96F18F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D18D8C-F9CC-444D-8E6E-1A7B3F26AE8B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254BA5-C931-4C03-A339-5C8FD3869F3A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8B9668-BD33-4345-8AC2-4940A357F29A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86A7E0-CA5E-42B7-9B18-4DAB39C522A8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D21EABE-0DB3-4AB7-A38E-052A36E61BE6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819000" y="845640"/>
            <a:ext cx="7505280" cy="442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05ABBB-FF10-42BC-828F-167BF1BF98D2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6FF596-EE7A-41FC-8C92-19FE47CA7A6C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73DC1A-94D6-4A7D-BF06-21C99DAA0ED6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FB9AB3-661F-4D06-9046-0E217F0C7644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7505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6D8C01-1D3E-462A-97D7-9DDA4D4EE529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93F2E4-1A9F-4030-A3BF-A1D74EE274F7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3356640" y="199080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5893920" y="199080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/>
          </p:nvPr>
        </p:nvSpPr>
        <p:spPr>
          <a:xfrm>
            <a:off x="819000" y="326952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6"/>
          <p:cNvSpPr>
            <a:spLocks noGrp="1"/>
          </p:cNvSpPr>
          <p:nvPr>
            <p:ph/>
          </p:nvPr>
        </p:nvSpPr>
        <p:spPr>
          <a:xfrm>
            <a:off x="3356640" y="326952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7"/>
          <p:cNvSpPr>
            <a:spLocks noGrp="1"/>
          </p:cNvSpPr>
          <p:nvPr>
            <p:ph/>
          </p:nvPr>
        </p:nvSpPr>
        <p:spPr>
          <a:xfrm>
            <a:off x="5893920" y="326952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F54BD0-49AA-4348-B73A-C6E073641E32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7C6522C-A65A-4AEE-9267-8CF142738BE0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ubTitle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614E8C1-70B9-4238-BB4C-C29ED325F8B3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C108F44-3966-445F-9AD2-38C7C5691C61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2A50590-E970-4DBD-AEBA-EEAD6BB90DC6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901820D-BD4C-4F44-8538-811485977D5B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12AEDE4-22FF-46D5-8520-269810372B62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ubTitle"/>
          </p:nvPr>
        </p:nvSpPr>
        <p:spPr>
          <a:xfrm>
            <a:off x="819000" y="845640"/>
            <a:ext cx="7505280" cy="442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92A4FAA-D636-4DAD-AD7A-1291D00286C4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4CB6F6B-B3A8-4C17-ACEE-597D887763A2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DCC610C-1603-4A5E-8353-EC122C895E3A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7B0FB6B-DA75-454A-8A8A-F872B802AB7D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7505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3E2B33A-867D-4702-81F9-3CB914BB55CE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AF0009F-872E-4940-935F-E7FD3B98B63A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3356640" y="199080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5893920" y="199080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/>
          </p:nvPr>
        </p:nvSpPr>
        <p:spPr>
          <a:xfrm>
            <a:off x="819000" y="326952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/>
          </p:nvPr>
        </p:nvSpPr>
        <p:spPr>
          <a:xfrm>
            <a:off x="3356640" y="326952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7"/>
          <p:cNvSpPr>
            <a:spLocks noGrp="1"/>
          </p:cNvSpPr>
          <p:nvPr>
            <p:ph/>
          </p:nvPr>
        </p:nvSpPr>
        <p:spPr>
          <a:xfrm>
            <a:off x="5893920" y="326952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BCC19CF-C380-411A-A0D4-EADB4B81ED4C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C1B5AD-73A9-482B-945A-033E8DB1985F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9E7D913-CBE4-40D5-9E1A-972974168776}" type="slidenum">
              <a:t>&lt;#&gt;</a:t>
            </a:fld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790FE0-7104-4F86-ADA4-87916258FDED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4D6248-D153-4E20-B744-E14FE70C4A64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938C0B0-C3FE-422F-8281-93F2C2F3CCDF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B1EEB5-0BD7-47A1-88FB-8475233039EF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ubTitle"/>
          </p:nvPr>
        </p:nvSpPr>
        <p:spPr>
          <a:xfrm>
            <a:off x="819000" y="845640"/>
            <a:ext cx="7505280" cy="442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CC2FF4-B81E-4986-9C82-644DC52F9783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7B1BC9-6BA0-4958-A8EA-F5A56D8BCE56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11A75B-BC3F-43FE-9091-B4180CD5F681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CC6D5B-68B8-4450-821C-44A1124CDF3A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7505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675C22E-FE53-4721-A127-048626F1557E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8DC5E1-ED7B-460E-AF50-BB4321846EC4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subTitle"/>
          </p:nvPr>
        </p:nvSpPr>
        <p:spPr>
          <a:xfrm>
            <a:off x="819000" y="845640"/>
            <a:ext cx="7505280" cy="442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1B51364-7DC7-4692-BABE-EC136A89EA41}" type="slidenum">
              <a:t>&lt;#&gt;</a:t>
            </a:fld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3356640" y="199080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5893920" y="199080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/>
          </p:nvPr>
        </p:nvSpPr>
        <p:spPr>
          <a:xfrm>
            <a:off x="819000" y="326952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6"/>
          <p:cNvSpPr>
            <a:spLocks noGrp="1"/>
          </p:cNvSpPr>
          <p:nvPr>
            <p:ph/>
          </p:nvPr>
        </p:nvSpPr>
        <p:spPr>
          <a:xfrm>
            <a:off x="3356640" y="326952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7"/>
          <p:cNvSpPr>
            <a:spLocks noGrp="1"/>
          </p:cNvSpPr>
          <p:nvPr>
            <p:ph/>
          </p:nvPr>
        </p:nvSpPr>
        <p:spPr>
          <a:xfrm>
            <a:off x="5893920" y="3269520"/>
            <a:ext cx="241632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E85319-9AF1-4BF5-B0DD-F5964EDECD6C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FBA382A-91A1-4CEF-8C2A-4A46475A4E86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52FF6AC-39CA-4ABA-9224-8AB332A37967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BA5AE65-0C2D-40B4-9935-2DF9C00DFCC9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78;p8"/>
          <p:cNvSpPr/>
          <p:nvPr/>
        </p:nvSpPr>
        <p:spPr>
          <a:xfrm>
            <a:off x="0" y="2823120"/>
            <a:ext cx="7368840" cy="2316600"/>
          </a:xfrm>
          <a:prstGeom prst="rtTriangle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Google Shape;79;p8"/>
          <p:cNvSpPr/>
          <p:nvPr/>
        </p:nvSpPr>
        <p:spPr>
          <a:xfrm flipH="1">
            <a:off x="3582360" y="1554120"/>
            <a:ext cx="5560200" cy="3589200"/>
          </a:xfrm>
          <a:prstGeom prst="rtTriangl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" name="Google Shape;80;p8"/>
          <p:cNvGrpSpPr/>
          <p:nvPr/>
        </p:nvGrpSpPr>
        <p:grpSpPr>
          <a:xfrm>
            <a:off x="255960" y="0"/>
            <a:ext cx="2251080" cy="1042920"/>
            <a:chOff x="255960" y="0"/>
            <a:chExt cx="2251080" cy="1042920"/>
          </a:xfrm>
        </p:grpSpPr>
        <p:sp>
          <p:nvSpPr>
            <p:cNvPr id="3" name="Google Shape;81;p8"/>
            <p:cNvSpPr/>
            <p:nvPr/>
          </p:nvSpPr>
          <p:spPr>
            <a:xfrm>
              <a:off x="766080" y="0"/>
              <a:ext cx="1740960" cy="104292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2000" bIns="72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" name="Google Shape;82;p8"/>
            <p:cNvSpPr/>
            <p:nvPr/>
          </p:nvSpPr>
          <p:spPr>
            <a:xfrm>
              <a:off x="511200" y="0"/>
              <a:ext cx="1740960" cy="104292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2000" bIns="72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" name="Google Shape;83;p8"/>
            <p:cNvSpPr/>
            <p:nvPr/>
          </p:nvSpPr>
          <p:spPr>
            <a:xfrm>
              <a:off x="255960" y="0"/>
              <a:ext cx="1740960" cy="104292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2000" bIns="72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" name="Google Shape;84;p8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" name="Google Shape;85;p8"/>
          <p:cNvGrpSpPr/>
          <p:nvPr/>
        </p:nvGrpSpPr>
        <p:grpSpPr>
          <a:xfrm>
            <a:off x="34920" y="4521960"/>
            <a:ext cx="1593000" cy="616680"/>
            <a:chOff x="34920" y="4521960"/>
            <a:chExt cx="1593000" cy="616680"/>
          </a:xfrm>
        </p:grpSpPr>
        <p:sp>
          <p:nvSpPr>
            <p:cNvPr id="8" name="Google Shape;86;p8"/>
            <p:cNvSpPr/>
            <p:nvPr/>
          </p:nvSpPr>
          <p:spPr>
            <a:xfrm>
              <a:off x="552960" y="4521960"/>
              <a:ext cx="1074960" cy="61668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8240" bIns="48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Google Shape;87;p8"/>
            <p:cNvSpPr/>
            <p:nvPr/>
          </p:nvSpPr>
          <p:spPr>
            <a:xfrm>
              <a:off x="294120" y="4521960"/>
              <a:ext cx="1074960" cy="61668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8240" bIns="48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Google Shape;88;p8"/>
            <p:cNvSpPr/>
            <p:nvPr/>
          </p:nvSpPr>
          <p:spPr>
            <a:xfrm>
              <a:off x="34920" y="4521960"/>
              <a:ext cx="1074960" cy="61668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8240" bIns="48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" name="Google Shape;89;p8"/>
          <p:cNvGrpSpPr/>
          <p:nvPr/>
        </p:nvGrpSpPr>
        <p:grpSpPr>
          <a:xfrm>
            <a:off x="5886360" y="1080"/>
            <a:ext cx="3257280" cy="1261080"/>
            <a:chOff x="5886360" y="1080"/>
            <a:chExt cx="3257280" cy="1261080"/>
          </a:xfrm>
        </p:grpSpPr>
        <p:sp>
          <p:nvSpPr>
            <p:cNvPr id="12" name="Google Shape;90;p8"/>
            <p:cNvSpPr/>
            <p:nvPr/>
          </p:nvSpPr>
          <p:spPr>
            <a:xfrm>
              <a:off x="6945840" y="1080"/>
              <a:ext cx="2197800" cy="12610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8640" bIns="98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Google Shape;91;p8"/>
            <p:cNvSpPr/>
            <p:nvPr/>
          </p:nvSpPr>
          <p:spPr>
            <a:xfrm>
              <a:off x="6415920" y="1080"/>
              <a:ext cx="2197800" cy="12610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8640" bIns="98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Google Shape;92;p8"/>
            <p:cNvSpPr/>
            <p:nvPr/>
          </p:nvSpPr>
          <p:spPr>
            <a:xfrm>
              <a:off x="5886360" y="1080"/>
              <a:ext cx="2197800" cy="12610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8640" bIns="98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393920" y="1301040"/>
            <a:ext cx="6366600" cy="2538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ldNum" idx="1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44D95A2-12DB-407F-89AA-C87A6F6D2A60}" type="slidenum">
              <a:rPr b="0" lang="en" sz="1000" spc="-1" strike="noStrike">
                <a:solidFill>
                  <a:schemeClr val="dk2"/>
                </a:solidFill>
                <a:latin typeface="Nunito"/>
                <a:ea typeface="Nuni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110;p11"/>
          <p:cNvSpPr/>
          <p:nvPr/>
        </p:nvSpPr>
        <p:spPr>
          <a:xfrm flipH="1">
            <a:off x="5568480" y="2833920"/>
            <a:ext cx="3574440" cy="2309040"/>
          </a:xfrm>
          <a:prstGeom prst="rtTriangl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5" name="Google Shape;111;p11"/>
          <p:cNvGrpSpPr/>
          <p:nvPr/>
        </p:nvGrpSpPr>
        <p:grpSpPr>
          <a:xfrm>
            <a:off x="5959080" y="4119480"/>
            <a:ext cx="2520720" cy="1023840"/>
            <a:chOff x="5959080" y="4119480"/>
            <a:chExt cx="2520720" cy="1023840"/>
          </a:xfrm>
        </p:grpSpPr>
        <p:sp>
          <p:nvSpPr>
            <p:cNvPr id="56" name="Google Shape;112;p11"/>
            <p:cNvSpPr/>
            <p:nvPr/>
          </p:nvSpPr>
          <p:spPr>
            <a:xfrm>
              <a:off x="6779160" y="4119480"/>
              <a:ext cx="1700640" cy="102384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Google Shape;113;p11"/>
            <p:cNvSpPr/>
            <p:nvPr/>
          </p:nvSpPr>
          <p:spPr>
            <a:xfrm>
              <a:off x="6369120" y="4119480"/>
              <a:ext cx="1700640" cy="102384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" name="Google Shape;114;p11"/>
            <p:cNvSpPr/>
            <p:nvPr/>
          </p:nvSpPr>
          <p:spPr>
            <a:xfrm>
              <a:off x="5959080" y="4119480"/>
              <a:ext cx="1700640" cy="102384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9" name="Google Shape;115;p11"/>
          <p:cNvGrpSpPr/>
          <p:nvPr/>
        </p:nvGrpSpPr>
        <p:grpSpPr>
          <a:xfrm>
            <a:off x="199080" y="0"/>
            <a:ext cx="2795040" cy="1082880"/>
            <a:chOff x="199080" y="0"/>
            <a:chExt cx="2795040" cy="1082880"/>
          </a:xfrm>
        </p:grpSpPr>
        <p:sp>
          <p:nvSpPr>
            <p:cNvPr id="60" name="Google Shape;116;p11"/>
            <p:cNvSpPr/>
            <p:nvPr/>
          </p:nvSpPr>
          <p:spPr>
            <a:xfrm>
              <a:off x="1108080" y="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3520" bIns="83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" name="Google Shape;117;p11"/>
            <p:cNvSpPr/>
            <p:nvPr/>
          </p:nvSpPr>
          <p:spPr>
            <a:xfrm>
              <a:off x="653760" y="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3520" bIns="83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" name="Google Shape;118;p11"/>
            <p:cNvSpPr/>
            <p:nvPr/>
          </p:nvSpPr>
          <p:spPr>
            <a:xfrm>
              <a:off x="199080" y="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3520" bIns="83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91000"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8600" spc="-1" strike="noStrike">
                <a:solidFill>
                  <a:schemeClr val="dk2"/>
                </a:solidFill>
                <a:latin typeface="Nunito"/>
                <a:ea typeface="Nunito"/>
              </a:rPr>
              <a:t>xx%</a:t>
            </a:r>
            <a:endParaRPr b="0" lang="en-US" sz="8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386000" y="2863800"/>
            <a:ext cx="6372000" cy="64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25000"/>
          </a:bodyPr>
          <a:p>
            <a:pPr marL="108000" indent="-81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216000" indent="-81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324000" indent="-72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432000" indent="-5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540000" indent="-54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648000" indent="-54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756000" indent="-54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sldNum" idx="2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87C1A97-ECF8-46CF-8B7F-5269852182E0}" type="slidenum">
              <a:rPr b="0" lang="en" sz="1000" spc="-1" strike="noStrike">
                <a:solidFill>
                  <a:schemeClr val="dk2"/>
                </a:solidFill>
                <a:latin typeface="Nunito"/>
                <a:ea typeface="Nuni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38;p3"/>
          <p:cNvSpPr/>
          <p:nvPr/>
        </p:nvSpPr>
        <p:spPr>
          <a:xfrm flipH="1">
            <a:off x="4756320" y="2309400"/>
            <a:ext cx="4386600" cy="2833920"/>
          </a:xfrm>
          <a:prstGeom prst="rtTriangl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3" name="Google Shape;39;p3"/>
          <p:cNvGrpSpPr/>
          <p:nvPr/>
        </p:nvGrpSpPr>
        <p:grpSpPr>
          <a:xfrm>
            <a:off x="5594040" y="3961080"/>
            <a:ext cx="2909880" cy="1181880"/>
            <a:chOff x="5594040" y="3961080"/>
            <a:chExt cx="2909880" cy="1181880"/>
          </a:xfrm>
        </p:grpSpPr>
        <p:sp>
          <p:nvSpPr>
            <p:cNvPr id="104" name="Google Shape;40;p3"/>
            <p:cNvSpPr/>
            <p:nvPr/>
          </p:nvSpPr>
          <p:spPr>
            <a:xfrm>
              <a:off x="6540480" y="3961080"/>
              <a:ext cx="1963440" cy="11818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8240" bIns="48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5" name="Google Shape;41;p3"/>
            <p:cNvSpPr/>
            <p:nvPr/>
          </p:nvSpPr>
          <p:spPr>
            <a:xfrm>
              <a:off x="6067440" y="3961080"/>
              <a:ext cx="1963440" cy="11818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8240" bIns="48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6" name="Google Shape;42;p3"/>
            <p:cNvSpPr/>
            <p:nvPr/>
          </p:nvSpPr>
          <p:spPr>
            <a:xfrm>
              <a:off x="5594040" y="3961080"/>
              <a:ext cx="1963440" cy="11818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8240" bIns="48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07" name="Google Shape;43;p3"/>
          <p:cNvGrpSpPr/>
          <p:nvPr/>
        </p:nvGrpSpPr>
        <p:grpSpPr>
          <a:xfrm>
            <a:off x="199080" y="0"/>
            <a:ext cx="2795040" cy="1082880"/>
            <a:chOff x="199080" y="0"/>
            <a:chExt cx="2795040" cy="1082880"/>
          </a:xfrm>
        </p:grpSpPr>
        <p:sp>
          <p:nvSpPr>
            <p:cNvPr id="108" name="Google Shape;44;p3"/>
            <p:cNvSpPr/>
            <p:nvPr/>
          </p:nvSpPr>
          <p:spPr>
            <a:xfrm>
              <a:off x="1108080" y="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3520" bIns="83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9" name="Google Shape;45;p3"/>
            <p:cNvSpPr/>
            <p:nvPr/>
          </p:nvSpPr>
          <p:spPr>
            <a:xfrm>
              <a:off x="653760" y="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3520" bIns="83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0" name="Google Shape;46;p3"/>
            <p:cNvSpPr/>
            <p:nvPr/>
          </p:nvSpPr>
          <p:spPr>
            <a:xfrm>
              <a:off x="199080" y="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3520" bIns="83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ldNum" idx="3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5FA4887-AF37-4564-8E08-81770112B8BF}" type="slidenum">
              <a:rPr b="0" lang="en" sz="1000" spc="-1" strike="noStrike">
                <a:solidFill>
                  <a:schemeClr val="dk2"/>
                </a:solidFill>
                <a:latin typeface="Nunito"/>
                <a:ea typeface="Nuni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0;p2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Google Shape;11;p2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Google Shape;12;p2"/>
          <p:cNvSpPr/>
          <p:nvPr/>
        </p:nvSpPr>
        <p:spPr>
          <a:xfrm rot="10800000">
            <a:off x="5059080" y="0"/>
            <a:ext cx="4084920" cy="2052360"/>
          </a:xfrm>
          <a:prstGeom prst="rtTriangl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Google Shape;13;p2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4" name="Google Shape;14;p2"/>
          <p:cNvGrpSpPr/>
          <p:nvPr/>
        </p:nvGrpSpPr>
        <p:grpSpPr>
          <a:xfrm>
            <a:off x="255240" y="720"/>
            <a:ext cx="2250000" cy="1044000"/>
            <a:chOff x="255240" y="720"/>
            <a:chExt cx="2250000" cy="1044000"/>
          </a:xfrm>
        </p:grpSpPr>
        <p:sp>
          <p:nvSpPr>
            <p:cNvPr id="155" name="Google Shape;15;p2"/>
            <p:cNvSpPr/>
            <p:nvPr/>
          </p:nvSpPr>
          <p:spPr>
            <a:xfrm>
              <a:off x="76392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0560" bIns="70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6" name="Google Shape;16;p2"/>
            <p:cNvSpPr/>
            <p:nvPr/>
          </p:nvSpPr>
          <p:spPr>
            <a:xfrm>
              <a:off x="50976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0560" bIns="70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Google Shape;17;p2"/>
            <p:cNvSpPr/>
            <p:nvPr/>
          </p:nvSpPr>
          <p:spPr>
            <a:xfrm>
              <a:off x="25524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0560" bIns="70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58" name="Google Shape;18;p2"/>
          <p:cNvGrpSpPr/>
          <p:nvPr/>
        </p:nvGrpSpPr>
        <p:grpSpPr>
          <a:xfrm>
            <a:off x="905400" y="720"/>
            <a:ext cx="2250000" cy="1044000"/>
            <a:chOff x="905400" y="720"/>
            <a:chExt cx="2250000" cy="1044000"/>
          </a:xfrm>
        </p:grpSpPr>
        <p:sp>
          <p:nvSpPr>
            <p:cNvPr id="159" name="Google Shape;19;p2"/>
            <p:cNvSpPr/>
            <p:nvPr/>
          </p:nvSpPr>
          <p:spPr>
            <a:xfrm>
              <a:off x="141408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0560" bIns="70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0" name="Google Shape;20;p2"/>
            <p:cNvSpPr/>
            <p:nvPr/>
          </p:nvSpPr>
          <p:spPr>
            <a:xfrm>
              <a:off x="115992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0560" bIns="70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1" name="Google Shape;21;p2"/>
            <p:cNvSpPr/>
            <p:nvPr/>
          </p:nvSpPr>
          <p:spPr>
            <a:xfrm>
              <a:off x="90540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0560" bIns="70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62" name="Google Shape;22;p2"/>
          <p:cNvGrpSpPr/>
          <p:nvPr/>
        </p:nvGrpSpPr>
        <p:grpSpPr>
          <a:xfrm>
            <a:off x="7057440" y="5040"/>
            <a:ext cx="1850760" cy="751680"/>
            <a:chOff x="7057440" y="5040"/>
            <a:chExt cx="1850760" cy="751680"/>
          </a:xfrm>
        </p:grpSpPr>
        <p:sp>
          <p:nvSpPr>
            <p:cNvPr id="163" name="Google Shape;23;p2"/>
            <p:cNvSpPr/>
            <p:nvPr/>
          </p:nvSpPr>
          <p:spPr>
            <a:xfrm>
              <a:off x="765936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240" bIns="30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4" name="Google Shape;24;p2"/>
            <p:cNvSpPr/>
            <p:nvPr/>
          </p:nvSpPr>
          <p:spPr>
            <a:xfrm>
              <a:off x="735840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240" bIns="30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5" name="Google Shape;25;p2"/>
            <p:cNvSpPr/>
            <p:nvPr/>
          </p:nvSpPr>
          <p:spPr>
            <a:xfrm>
              <a:off x="705744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240" bIns="30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66" name="Google Shape;26;p2"/>
          <p:cNvGrpSpPr/>
          <p:nvPr/>
        </p:nvGrpSpPr>
        <p:grpSpPr>
          <a:xfrm>
            <a:off x="6553080" y="4217760"/>
            <a:ext cx="2388600" cy="925200"/>
            <a:chOff x="6553080" y="4217760"/>
            <a:chExt cx="2388600" cy="925200"/>
          </a:xfrm>
        </p:grpSpPr>
        <p:sp>
          <p:nvSpPr>
            <p:cNvPr id="167" name="Google Shape;27;p2"/>
            <p:cNvSpPr/>
            <p:nvPr/>
          </p:nvSpPr>
          <p:spPr>
            <a:xfrm>
              <a:off x="732996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1280" bIns="71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8" name="Google Shape;28;p2"/>
            <p:cNvSpPr/>
            <p:nvPr/>
          </p:nvSpPr>
          <p:spPr>
            <a:xfrm>
              <a:off x="694152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1280" bIns="71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9" name="Google Shape;29;p2"/>
            <p:cNvSpPr/>
            <p:nvPr/>
          </p:nvSpPr>
          <p:spPr>
            <a:xfrm>
              <a:off x="655308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1280" bIns="71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0" name="Google Shape;30;p2"/>
          <p:cNvGrpSpPr/>
          <p:nvPr/>
        </p:nvGrpSpPr>
        <p:grpSpPr>
          <a:xfrm>
            <a:off x="199080" y="4055760"/>
            <a:ext cx="2795040" cy="1082880"/>
            <a:chOff x="199080" y="4055760"/>
            <a:chExt cx="2795040" cy="1082880"/>
          </a:xfrm>
        </p:grpSpPr>
        <p:sp>
          <p:nvSpPr>
            <p:cNvPr id="171" name="Google Shape;31;p2"/>
            <p:cNvSpPr/>
            <p:nvPr/>
          </p:nvSpPr>
          <p:spPr>
            <a:xfrm>
              <a:off x="110808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3520" bIns="83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2" name="Google Shape;32;p2"/>
            <p:cNvSpPr/>
            <p:nvPr/>
          </p:nvSpPr>
          <p:spPr>
            <a:xfrm>
              <a:off x="65376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3520" bIns="83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3" name="Google Shape;33;p2"/>
            <p:cNvSpPr/>
            <p:nvPr/>
          </p:nvSpPr>
          <p:spPr>
            <a:xfrm>
              <a:off x="19908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3520" bIns="83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indent="0">
              <a:buNone/>
            </a:pPr>
            <a:r>
              <a:rPr b="0" lang="en-US" sz="3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ldNum" idx="4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CFE68D3-7572-426A-A710-D88E3463D588}" type="slidenum">
              <a:rPr b="0" lang="en" sz="1000" spc="-1" strike="noStrike">
                <a:solidFill>
                  <a:schemeClr val="dk2"/>
                </a:solidFill>
                <a:latin typeface="Nunito"/>
                <a:ea typeface="Nuni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50;p4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Google Shape;51;p4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Google Shape;52;p4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sldNum" idx="5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0668DC4-3A4F-4C51-BC1A-6EB04AF209EB}" type="slidenum">
              <a:rPr b="0" lang="en" sz="1000" spc="-1" strike="noStrike">
                <a:solidFill>
                  <a:schemeClr val="dk2"/>
                </a:solidFill>
                <a:latin typeface="Nunito"/>
                <a:ea typeface="Nuni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393920" y="1301040"/>
            <a:ext cx="6366600" cy="2538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Nunito"/>
                <a:ea typeface="Nunito"/>
              </a:rPr>
              <a:t>Maksuda Akter</a:t>
            </a:r>
            <a:r>
              <a:rPr b="0" lang="en" sz="2000" spc="-1" strike="noStrike">
                <a:solidFill>
                  <a:srgbClr val="000000"/>
                </a:solidFill>
                <a:latin typeface="Nunito"/>
                <a:ea typeface="Nunito"/>
              </a:rPr>
              <a:t>	</a:t>
            </a:r>
            <a:r>
              <a:rPr b="0" lang="en" sz="2000" spc="-1" strike="noStrike">
                <a:solidFill>
                  <a:srgbClr val="000000"/>
                </a:solidFill>
                <a:latin typeface="Nunito"/>
                <a:ea typeface="Nunito"/>
              </a:rPr>
              <a:t>            183-15-11955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Nunito"/>
                <a:ea typeface="Nunito"/>
              </a:rPr>
              <a:t>Muslima Akter</a:t>
            </a:r>
            <a:r>
              <a:rPr b="0" lang="en" sz="2000" spc="-1" strike="noStrike">
                <a:solidFill>
                  <a:srgbClr val="000000"/>
                </a:solidFill>
                <a:latin typeface="Nunito"/>
                <a:ea typeface="Nunito"/>
              </a:rPr>
              <a:t>	</a:t>
            </a:r>
            <a:r>
              <a:rPr b="0" lang="en" sz="2000" spc="-1" strike="noStrike">
                <a:solidFill>
                  <a:srgbClr val="000000"/>
                </a:solidFill>
                <a:latin typeface="Nunito"/>
                <a:ea typeface="Nunito"/>
              </a:rPr>
              <a:t>            181-15-10885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Nunito"/>
                <a:ea typeface="Nunito"/>
              </a:rPr>
              <a:t>Md. Yeasin Sheikh</a:t>
            </a:r>
            <a:r>
              <a:rPr b="0" lang="en" sz="2000" spc="-1" strike="noStrike">
                <a:solidFill>
                  <a:srgbClr val="000000"/>
                </a:solidFill>
                <a:latin typeface="Nunito"/>
                <a:ea typeface="Nunito"/>
              </a:rPr>
              <a:t>	</a:t>
            </a:r>
            <a:r>
              <a:rPr b="0" lang="en" sz="2000" spc="-1" strike="noStrike">
                <a:solidFill>
                  <a:srgbClr val="000000"/>
                </a:solidFill>
                <a:latin typeface="Nunito"/>
                <a:ea typeface="Nunito"/>
              </a:rPr>
              <a:t>     181-15-2049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Google Shape;129;p13"/>
          <p:cNvSpPr/>
          <p:nvPr/>
        </p:nvSpPr>
        <p:spPr>
          <a:xfrm>
            <a:off x="3130560" y="937440"/>
            <a:ext cx="3141720" cy="55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Reform intelligente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/>
          </p:nvPr>
        </p:nvSpPr>
        <p:spPr>
          <a:xfrm>
            <a:off x="885600" y="165132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chemeClr val="dk2"/>
                </a:solidFill>
                <a:latin typeface="Calibri"/>
                <a:ea typeface="Calibri"/>
              </a:rPr>
              <a:t>Current model can detect up to 24-30fps.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chemeClr val="dk2"/>
                </a:solidFill>
                <a:latin typeface="Calibri"/>
                <a:ea typeface="Calibri"/>
              </a:rPr>
              <a:t>Current model is using 20k people and generated Mask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chemeClr val="dk2"/>
                </a:solidFill>
                <a:latin typeface="Calibri"/>
                <a:ea typeface="Calibri"/>
              </a:rPr>
              <a:t>Accuracy can be improved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40" spc="-1" strike="noStrike">
                <a:solidFill>
                  <a:schemeClr val="dk2"/>
                </a:solidFill>
                <a:latin typeface="Nunito"/>
                <a:ea typeface="Nunito"/>
              </a:rPr>
              <a:t>Limitation</a:t>
            </a:r>
            <a:endParaRPr b="0" lang="en-US" sz="30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/>
          </p:nvPr>
        </p:nvSpPr>
        <p:spPr>
          <a:xfrm>
            <a:off x="878400" y="1910160"/>
            <a:ext cx="7505280" cy="244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11040">
              <a:lnSpc>
                <a:spcPct val="15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" sz="1300" spc="-1" strike="noStrike">
                <a:solidFill>
                  <a:schemeClr val="dk2"/>
                </a:solidFill>
                <a:latin typeface="Calibri"/>
                <a:ea typeface="Calibri"/>
              </a:rPr>
              <a:t>Using real-time data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5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" sz="1300" spc="-1" strike="noStrike">
                <a:solidFill>
                  <a:schemeClr val="dk2"/>
                </a:solidFill>
                <a:latin typeface="Calibri"/>
                <a:ea typeface="Calibri"/>
              </a:rPr>
              <a:t>Include more CNN filters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5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" sz="1300" spc="-1" strike="noStrike">
                <a:solidFill>
                  <a:schemeClr val="dk2"/>
                </a:solidFill>
                <a:latin typeface="Calibri"/>
                <a:ea typeface="Calibri"/>
              </a:rPr>
              <a:t>Deploying with API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5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" sz="1300" spc="-1" strike="noStrike">
                <a:solidFill>
                  <a:schemeClr val="dk2"/>
                </a:solidFill>
                <a:latin typeface="Calibri"/>
                <a:ea typeface="Calibri"/>
              </a:rPr>
              <a:t>Include body temperature detections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50000"/>
              </a:lnSpc>
              <a:buClr>
                <a:srgbClr val="233a44"/>
              </a:buClr>
              <a:buFont typeface="Calibri"/>
              <a:buChar char="●"/>
            </a:pPr>
            <a:r>
              <a:rPr b="0" lang="en" sz="1300" spc="-1" strike="noStrike">
                <a:solidFill>
                  <a:schemeClr val="dk2"/>
                </a:solidFill>
                <a:latin typeface="Calibri"/>
                <a:ea typeface="Calibri"/>
              </a:rPr>
              <a:t>Include emojis/ filter to encourage to wear mask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5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40" spc="-1" strike="noStrike">
                <a:solidFill>
                  <a:schemeClr val="dk2"/>
                </a:solidFill>
                <a:latin typeface="Nunito"/>
                <a:ea typeface="Nunito"/>
              </a:rPr>
              <a:t>Future Scope</a:t>
            </a:r>
            <a:endParaRPr b="0" lang="en-US" sz="30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452600" y="1605960"/>
            <a:ext cx="6372000" cy="137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66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5840" spc="-1" strike="noStrike">
                <a:solidFill>
                  <a:srgbClr val="ffffff"/>
                </a:solidFill>
                <a:latin typeface="Nunito"/>
                <a:ea typeface="Nunito"/>
              </a:rPr>
              <a:t>COVID-19</a:t>
            </a:r>
            <a:endParaRPr b="0" lang="en-US" sz="584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5840" spc="-1" strike="noStrike">
                <a:solidFill>
                  <a:srgbClr val="ffffff"/>
                </a:solidFill>
                <a:latin typeface="Nunito"/>
                <a:ea typeface="Nunito"/>
              </a:rPr>
              <a:t> </a:t>
            </a:r>
            <a:r>
              <a:rPr b="1" lang="en" sz="5840" spc="-1" strike="noStrike">
                <a:solidFill>
                  <a:srgbClr val="ffffff"/>
                </a:solidFill>
                <a:latin typeface="Nunito"/>
                <a:ea typeface="Nunito"/>
              </a:rPr>
              <a:t>current situation</a:t>
            </a:r>
            <a:endParaRPr b="0" lang="en-US" sz="58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99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chemeClr val="dk1"/>
                </a:solidFill>
                <a:latin typeface="Nunito"/>
                <a:ea typeface="Nunito"/>
              </a:rPr>
              <a:t>What can we do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chemeClr val="dk1"/>
                </a:solidFill>
                <a:latin typeface="Nunito"/>
                <a:ea typeface="Nunito"/>
              </a:rPr>
              <a:t>……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chemeClr val="dk1"/>
                </a:solidFill>
                <a:latin typeface="Nunito"/>
                <a:ea typeface="Nunito"/>
              </a:rPr>
              <a:t>People awareness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800" spc="-1" strike="noStrike">
                <a:solidFill>
                  <a:schemeClr val="lt1"/>
                </a:solidFill>
                <a:latin typeface="Nunito"/>
                <a:ea typeface="Nunito"/>
              </a:rPr>
              <a:t>We are trying to Solve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800" spc="-1" strike="noStrike">
                <a:solidFill>
                  <a:schemeClr val="lt1"/>
                </a:solidFill>
                <a:latin typeface="Nunito"/>
                <a:ea typeface="Nunito"/>
              </a:rPr>
              <a:t>Project work flow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2971800" y="1927800"/>
            <a:ext cx="5513400" cy="1375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320" spc="-1" strike="noStrike">
                <a:solidFill>
                  <a:schemeClr val="lt1"/>
                </a:solidFill>
                <a:latin typeface="Nunito"/>
                <a:ea typeface="Nunito"/>
              </a:rPr>
              <a:t>Md. Yeasin Sheikh   181-15-2049</a:t>
            </a:r>
            <a:endParaRPr b="0" lang="en-US" sz="23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ubTitle"/>
          </p:nvPr>
        </p:nvSpPr>
        <p:spPr>
          <a:xfrm>
            <a:off x="2693880" y="954720"/>
            <a:ext cx="3755880" cy="493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lt1"/>
                </a:solidFill>
                <a:latin typeface="Calibri"/>
                <a:ea typeface="Calibri"/>
              </a:rPr>
              <a:t>Face Mask Detection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title"/>
          </p:nvPr>
        </p:nvSpPr>
        <p:spPr>
          <a:xfrm>
            <a:off x="921960" y="1927800"/>
            <a:ext cx="4533120" cy="1375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220" spc="-1" strike="noStrike">
                <a:solidFill>
                  <a:schemeClr val="lt1"/>
                </a:solidFill>
                <a:latin typeface="Nunito"/>
                <a:ea typeface="Nunito"/>
              </a:rPr>
              <a:t>Limitation &amp; </a:t>
            </a:r>
            <a:endParaRPr b="0" lang="en-US" sz="222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220" spc="-1" strike="noStrike">
                <a:solidFill>
                  <a:schemeClr val="lt1"/>
                </a:solidFill>
                <a:latin typeface="Nunito"/>
                <a:ea typeface="Nunito"/>
              </a:rPr>
              <a:t>Future Scope</a:t>
            </a:r>
            <a:endParaRPr b="0" lang="en-US" sz="222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163;p19" descr=""/>
          <p:cNvPicPr/>
          <p:nvPr/>
        </p:nvPicPr>
        <p:blipFill>
          <a:blip r:embed="rId1"/>
          <a:stretch/>
        </p:blipFill>
        <p:spPr>
          <a:xfrm>
            <a:off x="3234240" y="1345680"/>
            <a:ext cx="2758320" cy="274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168;p20" descr=""/>
          <p:cNvPicPr/>
          <p:nvPr/>
        </p:nvPicPr>
        <p:blipFill>
          <a:blip r:embed="rId1"/>
          <a:stretch/>
        </p:blipFill>
        <p:spPr>
          <a:xfrm>
            <a:off x="2248200" y="1163160"/>
            <a:ext cx="4114440" cy="274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40" spc="-1" strike="noStrike">
                <a:solidFill>
                  <a:schemeClr val="dk2"/>
                </a:solidFill>
                <a:latin typeface="Nunito"/>
                <a:ea typeface="Nunito"/>
              </a:rPr>
              <a:t>Limitation</a:t>
            </a:r>
            <a:endParaRPr b="0" lang="en-US" sz="30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819000" y="1901880"/>
            <a:ext cx="2851200" cy="244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lang="en" sz="1300" spc="-1" strike="noStrike">
                <a:solidFill>
                  <a:schemeClr val="dk2"/>
                </a:solidFill>
                <a:latin typeface="Calibri"/>
                <a:ea typeface="Calibri"/>
              </a:rPr>
              <a:t>Analyze face is covered with mask shape doesn't guaranty it will be covered with Mask.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8" name="Google Shape;175;p21" descr=""/>
          <p:cNvPicPr/>
          <p:nvPr/>
        </p:nvPicPr>
        <p:blipFill>
          <a:blip r:embed="rId1"/>
          <a:stretch/>
        </p:blipFill>
        <p:spPr>
          <a:xfrm>
            <a:off x="4413960" y="1311840"/>
            <a:ext cx="4147560" cy="3342960"/>
          </a:xfrm>
          <a:prstGeom prst="rect">
            <a:avLst/>
          </a:prstGeom>
          <a:ln w="0">
            <a:noFill/>
          </a:ln>
        </p:spPr>
      </p:pic>
      <p:sp>
        <p:nvSpPr>
          <p:cNvPr id="269" name="Google Shape;176;p21"/>
          <p:cNvSpPr/>
          <p:nvPr/>
        </p:nvSpPr>
        <p:spPr>
          <a:xfrm>
            <a:off x="5498640" y="2494080"/>
            <a:ext cx="2234520" cy="1505880"/>
          </a:xfrm>
          <a:prstGeom prst="roundRect">
            <a:avLst>
              <a:gd name="adj" fmla="val 16667"/>
            </a:avLst>
          </a:prstGeom>
          <a:solidFill>
            <a:srgbClr val="bbff13">
              <a:alpha val="33000"/>
            </a:srgbClr>
          </a:solidFill>
          <a:ln w="9525">
            <a:solidFill>
              <a:srgbClr val="233a4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LibreOffice/7.4.3.2$Linux_X86_64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2022-12-03T14:10:13Z</dcterms:modified>
  <cp:revision>4</cp:revision>
  <dc:subject/>
  <dc:title/>
</cp:coreProperties>
</file>