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8" autoAdjust="0"/>
    <p:restoredTop sz="94394" autoAdjust="0"/>
  </p:normalViewPr>
  <p:slideViewPr>
    <p:cSldViewPr snapToGrid="0">
      <p:cViewPr varScale="1">
        <p:scale>
          <a:sx n="86" d="100"/>
          <a:sy n="86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</a:t>
            </a:r>
            <a:r>
              <a:rPr lang="en-US"/>
              <a:t>Ghee Heartlands </a:t>
            </a:r>
            <a:r>
              <a:rPr lang="en-US" dirty="0"/>
              <a:t>A38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3A9FE2-DF67-45E0-958D-47B822E0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319" y="0"/>
            <a:ext cx="9232777" cy="663392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9507404" y="6150114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A38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0253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7" hidden="1">
            <a:extLst>
              <a:ext uri="{FF2B5EF4-FFF2-40B4-BE49-F238E27FC236}">
                <a16:creationId xmlns:a16="http://schemas.microsoft.com/office/drawing/2014/main" id="{6A962CA2-EB58-4A34-A810-24A651EF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319" y="0"/>
            <a:ext cx="9232777" cy="6633920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12097" y="-12192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AE54985-2FF3-465A-9E6E-ECCD7C7178E8}"/>
              </a:ext>
            </a:extLst>
          </p:cNvPr>
          <p:cNvCxnSpPr/>
          <p:nvPr/>
        </p:nvCxnSpPr>
        <p:spPr>
          <a:xfrm flipV="1">
            <a:off x="2084625" y="2732162"/>
            <a:ext cx="80467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5564100-4DF6-466F-8F4F-6EE16CA75AFC}"/>
              </a:ext>
            </a:extLst>
          </p:cNvPr>
          <p:cNvCxnSpPr/>
          <p:nvPr/>
        </p:nvCxnSpPr>
        <p:spPr>
          <a:xfrm flipV="1">
            <a:off x="2081918" y="4287476"/>
            <a:ext cx="749808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4B7568-1C0F-4EF7-B78A-814E85CDA31A}"/>
              </a:ext>
            </a:extLst>
          </p:cNvPr>
          <p:cNvCxnSpPr/>
          <p:nvPr/>
        </p:nvCxnSpPr>
        <p:spPr>
          <a:xfrm>
            <a:off x="2084625" y="2726066"/>
            <a:ext cx="0" cy="523161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2F5ADF0-0D7C-47D6-B0C7-B4FBB96BB15A}"/>
              </a:ext>
            </a:extLst>
          </p:cNvPr>
          <p:cNvCxnSpPr/>
          <p:nvPr/>
        </p:nvCxnSpPr>
        <p:spPr>
          <a:xfrm>
            <a:off x="2084625" y="3775086"/>
            <a:ext cx="0" cy="523161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79E9BCB-56CC-466F-88C4-5E28AC999D3E}"/>
              </a:ext>
            </a:extLst>
          </p:cNvPr>
          <p:cNvCxnSpPr/>
          <p:nvPr/>
        </p:nvCxnSpPr>
        <p:spPr>
          <a:xfrm>
            <a:off x="10124002" y="2716539"/>
            <a:ext cx="0" cy="374904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26ED080-2B8D-4F3B-A0E0-1AF37244993A}"/>
              </a:ext>
            </a:extLst>
          </p:cNvPr>
          <p:cNvCxnSpPr/>
          <p:nvPr/>
        </p:nvCxnSpPr>
        <p:spPr>
          <a:xfrm>
            <a:off x="9569961" y="4280544"/>
            <a:ext cx="0" cy="219456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AA4577-91FE-4C9B-AF1F-EE0B62998BC9}"/>
              </a:ext>
            </a:extLst>
          </p:cNvPr>
          <p:cNvGrpSpPr/>
          <p:nvPr/>
        </p:nvGrpSpPr>
        <p:grpSpPr>
          <a:xfrm>
            <a:off x="2157225" y="214007"/>
            <a:ext cx="7659900" cy="2099143"/>
            <a:chOff x="1090425" y="214007"/>
            <a:chExt cx="7659900" cy="20991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81FC78-060C-48BA-8652-07B613243870}"/>
                </a:ext>
              </a:extLst>
            </p:cNvPr>
            <p:cNvGrpSpPr/>
            <p:nvPr/>
          </p:nvGrpSpPr>
          <p:grpSpPr>
            <a:xfrm>
              <a:off x="2325655" y="220452"/>
              <a:ext cx="335249" cy="465343"/>
              <a:chOff x="3194335" y="1209464"/>
              <a:chExt cx="914400" cy="523162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E2C9729-7169-4B8D-80DA-CC1B3F2CDD8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B634102-1633-4573-9F7B-F445C637028C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11594036-3193-45BF-BD5B-66D2363477FB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4C8E5C1-67F4-47C7-81C1-2A77E3BDFE69}"/>
                </a:ext>
              </a:extLst>
            </p:cNvPr>
            <p:cNvGrpSpPr/>
            <p:nvPr/>
          </p:nvGrpSpPr>
          <p:grpSpPr>
            <a:xfrm>
              <a:off x="5718109" y="214007"/>
              <a:ext cx="746699" cy="465343"/>
              <a:chOff x="3194335" y="1209464"/>
              <a:chExt cx="914400" cy="523162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6D2852E-C3FE-430B-8354-B78C1BD570B8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487F3D7-3C3D-4CD6-B5E7-AB69220380D9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8DC6905-65E8-4A29-B08D-AE4F5838B17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4F1FFE4-1D18-476E-BBFB-37159E6BCC78}"/>
                </a:ext>
              </a:extLst>
            </p:cNvPr>
            <p:cNvCxnSpPr/>
            <p:nvPr/>
          </p:nvCxnSpPr>
          <p:spPr>
            <a:xfrm flipV="1">
              <a:off x="1090977" y="685794"/>
              <a:ext cx="12344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6D3803A-7E5E-484B-941D-19D85EB4B9E2}"/>
                </a:ext>
              </a:extLst>
            </p:cNvPr>
            <p:cNvCxnSpPr/>
            <p:nvPr/>
          </p:nvCxnSpPr>
          <p:spPr>
            <a:xfrm flipV="1">
              <a:off x="2660904" y="682740"/>
              <a:ext cx="30632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C927BF1-FEF2-4349-BA97-EDE1ED1DE024}"/>
                </a:ext>
              </a:extLst>
            </p:cNvPr>
            <p:cNvCxnSpPr/>
            <p:nvPr/>
          </p:nvCxnSpPr>
          <p:spPr>
            <a:xfrm flipV="1">
              <a:off x="6458712" y="682740"/>
              <a:ext cx="22860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056B70C-0581-4F97-A979-7751EDDDDC5B}"/>
                </a:ext>
              </a:extLst>
            </p:cNvPr>
            <p:cNvCxnSpPr/>
            <p:nvPr/>
          </p:nvCxnSpPr>
          <p:spPr>
            <a:xfrm>
              <a:off x="8744712" y="679348"/>
              <a:ext cx="0" cy="137160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93F10F4-9BB9-4A1C-A19B-F7114FAB3A04}"/>
                </a:ext>
              </a:extLst>
            </p:cNvPr>
            <p:cNvCxnSpPr/>
            <p:nvPr/>
          </p:nvCxnSpPr>
          <p:spPr>
            <a:xfrm>
              <a:off x="1090977" y="679348"/>
              <a:ext cx="0" cy="137160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BC0B94F-1F58-4E58-9B20-FFCFB326E324}"/>
                </a:ext>
              </a:extLst>
            </p:cNvPr>
            <p:cNvGrpSpPr/>
            <p:nvPr/>
          </p:nvGrpSpPr>
          <p:grpSpPr>
            <a:xfrm>
              <a:off x="7845557" y="2050948"/>
              <a:ext cx="411092" cy="250772"/>
              <a:chOff x="3194335" y="1209464"/>
              <a:chExt cx="914400" cy="523162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073770D-0FB4-441A-A82F-64C838E7FB66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F885659-8C65-49BE-A89F-40859514B311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44F33044-0EE4-49BA-8D46-6C3C03BCAF71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2186027-5341-4DC7-8036-832F08064034}"/>
                </a:ext>
              </a:extLst>
            </p:cNvPr>
            <p:cNvGrpSpPr/>
            <p:nvPr/>
          </p:nvGrpSpPr>
          <p:grpSpPr>
            <a:xfrm>
              <a:off x="6702557" y="2062378"/>
              <a:ext cx="411092" cy="250772"/>
              <a:chOff x="3194335" y="1209464"/>
              <a:chExt cx="914400" cy="523162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0253035-2BB1-4D77-926F-17DDC8180524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67F40FC3-9C37-48BD-B3DB-1F65D7750414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F646F73E-9943-42E9-BC6A-CF7D7E8DEFC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9D311CA-29B3-463A-B7B9-2C0878807B73}"/>
                </a:ext>
              </a:extLst>
            </p:cNvPr>
            <p:cNvGrpSpPr/>
            <p:nvPr/>
          </p:nvGrpSpPr>
          <p:grpSpPr>
            <a:xfrm>
              <a:off x="5320352" y="2058568"/>
              <a:ext cx="411092" cy="250772"/>
              <a:chOff x="3194335" y="1209464"/>
              <a:chExt cx="914400" cy="523162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47AD3C-700D-4D25-8D5D-6AD6A9D7524C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CF30FEC-4BB5-48E0-B9D8-7303DC2C4CE2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DBF5636-978D-487A-A87B-83B999423AD3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B10DA9D0-F2D0-4EF3-A66F-615FB9374B72}"/>
                </a:ext>
              </a:extLst>
            </p:cNvPr>
            <p:cNvGrpSpPr/>
            <p:nvPr/>
          </p:nvGrpSpPr>
          <p:grpSpPr>
            <a:xfrm>
              <a:off x="4154425" y="2056663"/>
              <a:ext cx="411092" cy="250772"/>
              <a:chOff x="3194335" y="1209464"/>
              <a:chExt cx="914400" cy="523162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D065D20-8744-4D1E-ABA5-22BE618FF4C8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66C7F5DE-61BC-4AF1-AF4A-43E811873AFE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94286F4-BFBC-4EBC-8A25-1D4A744040B1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E3C937A-51B1-4871-9206-6F2C74F6BDC4}"/>
                </a:ext>
              </a:extLst>
            </p:cNvPr>
            <p:cNvGrpSpPr/>
            <p:nvPr/>
          </p:nvGrpSpPr>
          <p:grpSpPr>
            <a:xfrm>
              <a:off x="3011631" y="2056663"/>
              <a:ext cx="411092" cy="250772"/>
              <a:chOff x="3194335" y="1209464"/>
              <a:chExt cx="914400" cy="52316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0097F7A-83F8-4E61-9244-091EE452D9EF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52E63A4-403A-4410-8006-27EF55BC8306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3E317-DE3F-4CE5-81E3-5F62F3705A46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7FB9564-0061-4F0B-B627-B0D5E2F873A2}"/>
                </a:ext>
              </a:extLst>
            </p:cNvPr>
            <p:cNvGrpSpPr/>
            <p:nvPr/>
          </p:nvGrpSpPr>
          <p:grpSpPr>
            <a:xfrm>
              <a:off x="1626931" y="2057620"/>
              <a:ext cx="411092" cy="250772"/>
              <a:chOff x="3194335" y="1209464"/>
              <a:chExt cx="914400" cy="523162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79806134-1538-4999-A399-372E3DD13F18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6704E4B-E61A-4184-A507-B0780F77D9B3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743952BB-97FC-4372-970E-67DE1126FCAD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2487954-9537-4566-AB9B-EB3106EAA018}"/>
                </a:ext>
              </a:extLst>
            </p:cNvPr>
            <p:cNvGrpSpPr/>
            <p:nvPr/>
          </p:nvGrpSpPr>
          <p:grpSpPr>
            <a:xfrm>
              <a:off x="2322445" y="1653543"/>
              <a:ext cx="411092" cy="650795"/>
              <a:chOff x="3194335" y="1209464"/>
              <a:chExt cx="914400" cy="523162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610F51A-04CF-4BA6-BF1D-6A7FF2CF1537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92904E6-3947-4B1F-BBEB-1E5D33F4FA3E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2A7E714A-80A8-471F-994B-C37F971E01F3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CE024704-383D-4152-B142-D9D93514C932}"/>
                </a:ext>
              </a:extLst>
            </p:cNvPr>
            <p:cNvGrpSpPr/>
            <p:nvPr/>
          </p:nvGrpSpPr>
          <p:grpSpPr>
            <a:xfrm>
              <a:off x="6008948" y="1657597"/>
              <a:ext cx="411092" cy="650795"/>
              <a:chOff x="3194335" y="1209464"/>
              <a:chExt cx="914400" cy="523162"/>
            </a:xfrm>
          </p:grpSpPr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FF44EB3-5726-4D2C-B12E-3163CE54D918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1E2D6D2-8F8B-4DA1-9F8A-7B8FCEC4F460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8B8425-CFBB-4EAF-B01F-6A69B493139D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C59C8A9B-4BE8-442D-93F5-73E2B112B8B9}"/>
                </a:ext>
              </a:extLst>
            </p:cNvPr>
            <p:cNvGrpSpPr/>
            <p:nvPr/>
          </p:nvGrpSpPr>
          <p:grpSpPr>
            <a:xfrm>
              <a:off x="3638917" y="1826135"/>
              <a:ext cx="322278" cy="480107"/>
              <a:chOff x="3194335" y="1209464"/>
              <a:chExt cx="914400" cy="523162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DC7888-DE44-4671-9E3A-9951B685945E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5EAA89D-7BDB-4F83-BB94-97F7DA434FAA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D7B9DA4-B1B7-4137-B5CB-5B274C24E23D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4648E04-64E9-49E0-AE95-C0AB9B4540D2}"/>
                </a:ext>
              </a:extLst>
            </p:cNvPr>
            <p:cNvGrpSpPr/>
            <p:nvPr/>
          </p:nvGrpSpPr>
          <p:grpSpPr>
            <a:xfrm>
              <a:off x="4785115" y="1828284"/>
              <a:ext cx="322278" cy="480107"/>
              <a:chOff x="3194335" y="1209464"/>
              <a:chExt cx="914400" cy="523162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869379E1-6CF6-42A6-AD03-445660AD797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49924EA-9F43-41B8-AFE3-6707C6E7C7A3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05ED2D9D-28AF-4243-A726-019EF566480C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5B3650A0-9A2D-4A65-A8F2-E8F181057462}"/>
                </a:ext>
              </a:extLst>
            </p:cNvPr>
            <p:cNvGrpSpPr/>
            <p:nvPr/>
          </p:nvGrpSpPr>
          <p:grpSpPr>
            <a:xfrm>
              <a:off x="7319195" y="1828286"/>
              <a:ext cx="322278" cy="480107"/>
              <a:chOff x="3194335" y="1209464"/>
              <a:chExt cx="914400" cy="523162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A16552DE-45A7-451B-BF09-8223C3D77615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59706E7-5A24-4EE8-A957-3061C47F7BF2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3A8C11D8-5C06-48FD-8021-5F76E039CDEF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77EBC620-B627-43D6-B515-4E7D631063A0}"/>
                </a:ext>
              </a:extLst>
            </p:cNvPr>
            <p:cNvGrpSpPr/>
            <p:nvPr/>
          </p:nvGrpSpPr>
          <p:grpSpPr>
            <a:xfrm>
              <a:off x="8497446" y="2046782"/>
              <a:ext cx="252879" cy="250772"/>
              <a:chOff x="3194335" y="1209465"/>
              <a:chExt cx="914400" cy="523161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267AA569-CE4D-4B09-A317-51A1500AC37F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3C75FEB-6269-4DC3-8035-43CD2F1B2B7B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75481A44-D5C0-4FA7-8D5A-A02AF0E1B225}"/>
                </a:ext>
              </a:extLst>
            </p:cNvPr>
            <p:cNvGrpSpPr/>
            <p:nvPr/>
          </p:nvGrpSpPr>
          <p:grpSpPr>
            <a:xfrm flipH="1">
              <a:off x="1090425" y="2046782"/>
              <a:ext cx="252879" cy="250772"/>
              <a:chOff x="3194335" y="1209465"/>
              <a:chExt cx="914400" cy="523161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5332A310-9603-4B61-ADDA-08286DD18452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A2650CE-638F-4C29-AA37-277087521B52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82B9AD9-9071-4553-AFFB-971DF3ABC142}"/>
                </a:ext>
              </a:extLst>
            </p:cNvPr>
            <p:cNvCxnSpPr/>
            <p:nvPr/>
          </p:nvCxnSpPr>
          <p:spPr>
            <a:xfrm flipV="1">
              <a:off x="1335827" y="2298865"/>
              <a:ext cx="2926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82D61C2-771E-47B9-9118-9A1BE4F23115}"/>
                </a:ext>
              </a:extLst>
            </p:cNvPr>
            <p:cNvCxnSpPr/>
            <p:nvPr/>
          </p:nvCxnSpPr>
          <p:spPr>
            <a:xfrm flipV="1">
              <a:off x="2036118" y="2298621"/>
              <a:ext cx="2926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1563F11-0786-43F4-A0B7-75A91B59974C}"/>
                </a:ext>
              </a:extLst>
            </p:cNvPr>
            <p:cNvCxnSpPr/>
            <p:nvPr/>
          </p:nvCxnSpPr>
          <p:spPr>
            <a:xfrm flipV="1">
              <a:off x="2727633" y="2298621"/>
              <a:ext cx="2926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FCBF252-4007-4EE1-91C2-D2D8176D711D}"/>
                </a:ext>
              </a:extLst>
            </p:cNvPr>
            <p:cNvCxnSpPr/>
            <p:nvPr/>
          </p:nvCxnSpPr>
          <p:spPr>
            <a:xfrm flipV="1">
              <a:off x="3415338" y="2298621"/>
              <a:ext cx="2286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0D3D068-111A-427D-9CA9-3B8FB40BC9C3}"/>
                </a:ext>
              </a:extLst>
            </p:cNvPr>
            <p:cNvCxnSpPr/>
            <p:nvPr/>
          </p:nvCxnSpPr>
          <p:spPr>
            <a:xfrm flipV="1">
              <a:off x="3952548" y="2298621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BC3D3D9-3BA1-4956-B536-5CC4E1A0FDC7}"/>
                </a:ext>
              </a:extLst>
            </p:cNvPr>
            <p:cNvCxnSpPr/>
            <p:nvPr/>
          </p:nvCxnSpPr>
          <p:spPr>
            <a:xfrm flipV="1">
              <a:off x="4560243" y="2298621"/>
              <a:ext cx="2286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879529E-99C8-45EE-B05D-EC6D5CC88E96}"/>
                </a:ext>
              </a:extLst>
            </p:cNvPr>
            <p:cNvCxnSpPr/>
            <p:nvPr/>
          </p:nvCxnSpPr>
          <p:spPr>
            <a:xfrm flipV="1">
              <a:off x="5097453" y="2300526"/>
              <a:ext cx="2286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D821B48-B790-4E3A-AFF5-8236DECE53B1}"/>
                </a:ext>
              </a:extLst>
            </p:cNvPr>
            <p:cNvCxnSpPr/>
            <p:nvPr/>
          </p:nvCxnSpPr>
          <p:spPr>
            <a:xfrm flipV="1">
              <a:off x="5722293" y="2300526"/>
              <a:ext cx="2926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F24B834-0F4F-41DF-BB68-1EAA84FCD38B}"/>
                </a:ext>
              </a:extLst>
            </p:cNvPr>
            <p:cNvCxnSpPr/>
            <p:nvPr/>
          </p:nvCxnSpPr>
          <p:spPr>
            <a:xfrm flipV="1">
              <a:off x="6409949" y="2304337"/>
              <a:ext cx="2926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988EE95-BA4F-49BE-BEF6-0BE363FC999A}"/>
                </a:ext>
              </a:extLst>
            </p:cNvPr>
            <p:cNvCxnSpPr/>
            <p:nvPr/>
          </p:nvCxnSpPr>
          <p:spPr>
            <a:xfrm flipV="1">
              <a:off x="7110989" y="2304337"/>
              <a:ext cx="21031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5B68E0C-4BD7-4458-A152-5716CD987C6D}"/>
                </a:ext>
              </a:extLst>
            </p:cNvPr>
            <p:cNvCxnSpPr/>
            <p:nvPr/>
          </p:nvCxnSpPr>
          <p:spPr>
            <a:xfrm flipV="1">
              <a:off x="7634864" y="2304337"/>
              <a:ext cx="2194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F003EF4-40DE-4A37-947E-2F613E1828A0}"/>
                </a:ext>
              </a:extLst>
            </p:cNvPr>
            <p:cNvCxnSpPr/>
            <p:nvPr/>
          </p:nvCxnSpPr>
          <p:spPr>
            <a:xfrm flipV="1">
              <a:off x="8250179" y="2292907"/>
              <a:ext cx="25603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24111D15-6735-42EB-A351-D5D8A5F9A6E1}"/>
              </a:ext>
            </a:extLst>
          </p:cNvPr>
          <p:cNvCxnSpPr/>
          <p:nvPr/>
        </p:nvCxnSpPr>
        <p:spPr>
          <a:xfrm>
            <a:off x="1911101" y="3775086"/>
            <a:ext cx="18288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DF6E29E6-C2AC-43AA-9EB4-B09952110ED5}"/>
              </a:ext>
            </a:extLst>
          </p:cNvPr>
          <p:cNvCxnSpPr/>
          <p:nvPr/>
        </p:nvCxnSpPr>
        <p:spPr>
          <a:xfrm>
            <a:off x="1911101" y="3254318"/>
            <a:ext cx="18288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00DBA14B-0FA9-4D70-8D8C-F026283F24E8}"/>
              </a:ext>
            </a:extLst>
          </p:cNvPr>
          <p:cNvSpPr txBox="1"/>
          <p:nvPr/>
        </p:nvSpPr>
        <p:spPr>
          <a:xfrm>
            <a:off x="5591913" y="3228762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A38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5F1693-CAF2-4FE1-9126-FA47CE202E65}"/>
              </a:ext>
            </a:extLst>
          </p:cNvPr>
          <p:cNvGrpSpPr/>
          <p:nvPr/>
        </p:nvGrpSpPr>
        <p:grpSpPr>
          <a:xfrm>
            <a:off x="2595754" y="6169164"/>
            <a:ext cx="6323076" cy="566910"/>
            <a:chOff x="1528954" y="6169164"/>
            <a:chExt cx="6323076" cy="566910"/>
          </a:xfrm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BF82BB82-7C09-4BD1-A85B-7400DE290D3B}"/>
                </a:ext>
              </a:extLst>
            </p:cNvPr>
            <p:cNvCxnSpPr/>
            <p:nvPr/>
          </p:nvCxnSpPr>
          <p:spPr>
            <a:xfrm flipV="1">
              <a:off x="7120510" y="6387493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62A07675-04EA-40D0-BA53-A6E6750BFEA5}"/>
                </a:ext>
              </a:extLst>
            </p:cNvPr>
            <p:cNvGrpSpPr/>
            <p:nvPr/>
          </p:nvGrpSpPr>
          <p:grpSpPr>
            <a:xfrm>
              <a:off x="6865013" y="6175260"/>
              <a:ext cx="263117" cy="215287"/>
              <a:chOff x="3194335" y="1209464"/>
              <a:chExt cx="914400" cy="523162"/>
            </a:xfrm>
          </p:grpSpPr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429602ED-F0AE-49A7-AC47-BB7A1B5A588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A24C843B-2A56-4BB5-AD80-2EDB440EEDB4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6D7733E-FCC4-4D2A-BCD0-922809CF157E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90D1F28-F859-45ED-B386-A96FE0990316}"/>
                </a:ext>
              </a:extLst>
            </p:cNvPr>
            <p:cNvCxnSpPr/>
            <p:nvPr/>
          </p:nvCxnSpPr>
          <p:spPr>
            <a:xfrm flipV="1">
              <a:off x="6090286" y="6381397"/>
              <a:ext cx="7772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AA815F6A-23C8-417F-A9BF-F94E4D86DEAF}"/>
                </a:ext>
              </a:extLst>
            </p:cNvPr>
            <p:cNvGrpSpPr/>
            <p:nvPr/>
          </p:nvGrpSpPr>
          <p:grpSpPr>
            <a:xfrm>
              <a:off x="5834789" y="6169164"/>
              <a:ext cx="263117" cy="215287"/>
              <a:chOff x="3194335" y="1209464"/>
              <a:chExt cx="914400" cy="523162"/>
            </a:xfrm>
          </p:grpSpPr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A5F9D0EF-4594-4E4E-92DC-1388E759B25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CA108BF1-9C58-44EE-8741-975B176729BA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DE29A532-AD5A-44A2-9534-36C2B7344FFF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12B1F46-BA65-4ABF-A93F-D4043B57B8AA}"/>
                </a:ext>
              </a:extLst>
            </p:cNvPr>
            <p:cNvCxnSpPr/>
            <p:nvPr/>
          </p:nvCxnSpPr>
          <p:spPr>
            <a:xfrm flipV="1">
              <a:off x="3542158" y="6387493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CFD290D1-5440-47C2-8676-308F93147B51}"/>
                </a:ext>
              </a:extLst>
            </p:cNvPr>
            <p:cNvGrpSpPr/>
            <p:nvPr/>
          </p:nvGrpSpPr>
          <p:grpSpPr>
            <a:xfrm>
              <a:off x="3286661" y="6175260"/>
              <a:ext cx="263117" cy="215287"/>
              <a:chOff x="3194335" y="1209464"/>
              <a:chExt cx="914400" cy="523162"/>
            </a:xfrm>
          </p:grpSpPr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A9A3D04C-DB83-43FE-AC8F-AFAD57FC309E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EE505041-7F6B-433A-871D-7CE12FA7AB33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E04DD44-A6D3-420D-8C94-825209BC684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F161E98-3A9B-4006-B86B-8A18EADB58CB}"/>
                </a:ext>
              </a:extLst>
            </p:cNvPr>
            <p:cNvCxnSpPr/>
            <p:nvPr/>
          </p:nvCxnSpPr>
          <p:spPr>
            <a:xfrm flipV="1">
              <a:off x="2511934" y="6381397"/>
              <a:ext cx="7772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3CB900F1-09EC-4E84-8B66-23743391408B}"/>
                </a:ext>
              </a:extLst>
            </p:cNvPr>
            <p:cNvGrpSpPr/>
            <p:nvPr/>
          </p:nvGrpSpPr>
          <p:grpSpPr>
            <a:xfrm>
              <a:off x="2256437" y="6169164"/>
              <a:ext cx="263117" cy="215287"/>
              <a:chOff x="3194335" y="1209464"/>
              <a:chExt cx="914400" cy="523162"/>
            </a:xfrm>
          </p:grpSpPr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F1483AEC-1A5B-4D62-917F-267584A77000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36AF4DA1-C3CF-42D4-9B61-A3234CD5BD16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54B4511D-56BD-419E-A756-92A570DF5AD0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2E81810-C16B-41D7-AA7E-E7E3F7F87062}"/>
                </a:ext>
              </a:extLst>
            </p:cNvPr>
            <p:cNvCxnSpPr/>
            <p:nvPr/>
          </p:nvCxnSpPr>
          <p:spPr>
            <a:xfrm flipV="1">
              <a:off x="5111497" y="6387493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E744AA94-E48F-4DDE-B1F3-4EF1636E9616}"/>
                </a:ext>
              </a:extLst>
            </p:cNvPr>
            <p:cNvCxnSpPr/>
            <p:nvPr/>
          </p:nvCxnSpPr>
          <p:spPr>
            <a:xfrm flipV="1">
              <a:off x="1528954" y="6393589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9E05FAE8-D52B-4B68-AB52-4500831C1919}"/>
                </a:ext>
              </a:extLst>
            </p:cNvPr>
            <p:cNvGrpSpPr/>
            <p:nvPr/>
          </p:nvGrpSpPr>
          <p:grpSpPr>
            <a:xfrm flipV="1">
              <a:off x="4262478" y="6377441"/>
              <a:ext cx="848409" cy="358633"/>
              <a:chOff x="3194335" y="1209464"/>
              <a:chExt cx="914400" cy="523162"/>
            </a:xfrm>
          </p:grpSpPr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94F3921-9BF2-4798-A096-B02B7B3E8754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71E35834-9E4D-4C51-A0F1-6FA870CADD43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00C5E46C-5580-477B-B4FD-179966DBD788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75ADEA86-CABB-40B5-9C43-109098FEBA8B}"/>
              </a:ext>
            </a:extLst>
          </p:cNvPr>
          <p:cNvCxnSpPr/>
          <p:nvPr/>
        </p:nvCxnSpPr>
        <p:spPr>
          <a:xfrm>
            <a:off x="8187310" y="4942945"/>
            <a:ext cx="7315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148A3C3-0CCD-40E5-83D8-FF883AA5A158}"/>
              </a:ext>
            </a:extLst>
          </p:cNvPr>
          <p:cNvGrpSpPr/>
          <p:nvPr/>
        </p:nvGrpSpPr>
        <p:grpSpPr>
          <a:xfrm flipV="1">
            <a:off x="7931813" y="4939890"/>
            <a:ext cx="267307" cy="215287"/>
            <a:chOff x="3194335" y="1209464"/>
            <a:chExt cx="914400" cy="523162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274C78A-D180-42F6-B0D2-C31373072857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DD33DD56-671F-4EF3-8394-03A0E23B7785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88D5411-335E-4CE0-B2A6-44BC4FDDEC4F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1E8654B4-2501-42FA-B7C6-BA29DDBD459E}"/>
              </a:ext>
            </a:extLst>
          </p:cNvPr>
          <p:cNvCxnSpPr/>
          <p:nvPr/>
        </p:nvCxnSpPr>
        <p:spPr>
          <a:xfrm>
            <a:off x="7157086" y="4949041"/>
            <a:ext cx="7772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81CD79E9-DB3F-4B45-93FF-9FA1CE9E3A26}"/>
              </a:ext>
            </a:extLst>
          </p:cNvPr>
          <p:cNvGrpSpPr/>
          <p:nvPr/>
        </p:nvGrpSpPr>
        <p:grpSpPr>
          <a:xfrm flipV="1">
            <a:off x="6901589" y="4945987"/>
            <a:ext cx="263117" cy="215287"/>
            <a:chOff x="3194335" y="1209464"/>
            <a:chExt cx="914400" cy="523162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103B968-D03A-4AE0-8591-C1DAE81853D0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58DC8B7-7883-414B-82E9-715C716949EC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815F18C-A363-4C56-8244-D423525F6B84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C4DF384E-BB15-491C-B421-2C92D381DD09}"/>
              </a:ext>
            </a:extLst>
          </p:cNvPr>
          <p:cNvCxnSpPr/>
          <p:nvPr/>
        </p:nvCxnSpPr>
        <p:spPr>
          <a:xfrm>
            <a:off x="4608958" y="4942945"/>
            <a:ext cx="7315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DCFAE750-B07F-4C40-BF91-F8BCE3A2FA3B}"/>
              </a:ext>
            </a:extLst>
          </p:cNvPr>
          <p:cNvGrpSpPr/>
          <p:nvPr/>
        </p:nvGrpSpPr>
        <p:grpSpPr>
          <a:xfrm flipV="1">
            <a:off x="4353461" y="4939891"/>
            <a:ext cx="263117" cy="215287"/>
            <a:chOff x="3194335" y="1209464"/>
            <a:chExt cx="914400" cy="523162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E5DFF62F-AD73-4FB4-9854-E8DC04DFF811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CF131D8-25DD-4D3C-86C5-B9685D60F5EC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56E12CA-9800-431C-9EB2-BE86B9237E4D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316618C9-CC58-45B9-9D2E-B307779616BF}"/>
              </a:ext>
            </a:extLst>
          </p:cNvPr>
          <p:cNvCxnSpPr/>
          <p:nvPr/>
        </p:nvCxnSpPr>
        <p:spPr>
          <a:xfrm>
            <a:off x="3578734" y="4949041"/>
            <a:ext cx="7772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BB6A072C-3F5A-43B7-AFEB-964F66E66C90}"/>
              </a:ext>
            </a:extLst>
          </p:cNvPr>
          <p:cNvGrpSpPr/>
          <p:nvPr/>
        </p:nvGrpSpPr>
        <p:grpSpPr>
          <a:xfrm flipV="1">
            <a:off x="3323237" y="4945987"/>
            <a:ext cx="263117" cy="215287"/>
            <a:chOff x="3194335" y="1209464"/>
            <a:chExt cx="914400" cy="523162"/>
          </a:xfrm>
        </p:grpSpPr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45636F62-F71C-43A8-B326-F750C615397C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9F0AFD1A-AFD2-47A4-B934-B179AB026761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EED1664-586C-44C8-8EF2-5EBE4CE2EC20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CB01BE80-9114-4195-B82D-0E3DCE7244E9}"/>
              </a:ext>
            </a:extLst>
          </p:cNvPr>
          <p:cNvCxnSpPr/>
          <p:nvPr/>
        </p:nvCxnSpPr>
        <p:spPr>
          <a:xfrm>
            <a:off x="6178297" y="4942945"/>
            <a:ext cx="7315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334E95A-4E48-4F73-9470-448E7EF1910F}"/>
              </a:ext>
            </a:extLst>
          </p:cNvPr>
          <p:cNvCxnSpPr/>
          <p:nvPr/>
        </p:nvCxnSpPr>
        <p:spPr>
          <a:xfrm>
            <a:off x="2595754" y="4936849"/>
            <a:ext cx="7315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0484574-F665-40DD-B090-3C4B123C7C8D}"/>
              </a:ext>
            </a:extLst>
          </p:cNvPr>
          <p:cNvGrpSpPr/>
          <p:nvPr/>
        </p:nvGrpSpPr>
        <p:grpSpPr>
          <a:xfrm flipV="1">
            <a:off x="5334358" y="4939804"/>
            <a:ext cx="848409" cy="358633"/>
            <a:chOff x="3194335" y="1209464"/>
            <a:chExt cx="914400" cy="523162"/>
          </a:xfrm>
        </p:grpSpPr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60D0DBC-357B-4EFF-9A04-0D13A8B0AEFE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DE87F8F9-9390-4367-B46B-8C6A68C781FA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C96C64F5-1047-4AD9-B79B-E56B9473996C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BCEEC-FC41-4863-8240-BA1F448F2FBC}"/>
              </a:ext>
            </a:extLst>
          </p:cNvPr>
          <p:cNvGrpSpPr/>
          <p:nvPr/>
        </p:nvGrpSpPr>
        <p:grpSpPr>
          <a:xfrm>
            <a:off x="8912357" y="4939890"/>
            <a:ext cx="372233" cy="1453699"/>
            <a:chOff x="7845557" y="4939890"/>
            <a:chExt cx="372233" cy="1453699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D35DC191-3074-4C92-9689-E8419C0386E5}"/>
                </a:ext>
              </a:extLst>
            </p:cNvPr>
            <p:cNvCxnSpPr/>
            <p:nvPr/>
          </p:nvCxnSpPr>
          <p:spPr>
            <a:xfrm flipV="1">
              <a:off x="8211317" y="5114780"/>
              <a:ext cx="0" cy="10972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58B5A13F-D580-471E-AD4D-756F1944F70C}"/>
                </a:ext>
              </a:extLst>
            </p:cNvPr>
            <p:cNvCxnSpPr/>
            <p:nvPr/>
          </p:nvCxnSpPr>
          <p:spPr>
            <a:xfrm>
              <a:off x="7845557" y="5114780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3B12940D-AA07-45F6-8367-C1EDA732F41F}"/>
                </a:ext>
              </a:extLst>
            </p:cNvPr>
            <p:cNvCxnSpPr/>
            <p:nvPr/>
          </p:nvCxnSpPr>
          <p:spPr>
            <a:xfrm>
              <a:off x="7852030" y="6209024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7B53347-0743-4EBF-90B2-DDC20E687EA4}"/>
                </a:ext>
              </a:extLst>
            </p:cNvPr>
            <p:cNvCxnSpPr/>
            <p:nvPr/>
          </p:nvCxnSpPr>
          <p:spPr>
            <a:xfrm flipV="1">
              <a:off x="7845557" y="4939890"/>
              <a:ext cx="0" cy="1828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2D4BD2F-7C9F-4614-92F2-D2E3C7C0C792}"/>
                </a:ext>
              </a:extLst>
            </p:cNvPr>
            <p:cNvCxnSpPr/>
            <p:nvPr/>
          </p:nvCxnSpPr>
          <p:spPr>
            <a:xfrm flipV="1">
              <a:off x="7854702" y="6210709"/>
              <a:ext cx="0" cy="1828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C1A63434-1749-4FC6-A97D-CF2EF1E42BDA}"/>
              </a:ext>
            </a:extLst>
          </p:cNvPr>
          <p:cNvGrpSpPr/>
          <p:nvPr/>
        </p:nvGrpSpPr>
        <p:grpSpPr>
          <a:xfrm flipH="1">
            <a:off x="2233046" y="4936842"/>
            <a:ext cx="372233" cy="1453699"/>
            <a:chOff x="7845557" y="4939890"/>
            <a:chExt cx="372233" cy="1453699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F887A52-B67D-4030-AEBC-66B16C87EDA5}"/>
                </a:ext>
              </a:extLst>
            </p:cNvPr>
            <p:cNvCxnSpPr/>
            <p:nvPr/>
          </p:nvCxnSpPr>
          <p:spPr>
            <a:xfrm flipV="1">
              <a:off x="8211317" y="5114780"/>
              <a:ext cx="0" cy="10972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71F893A-8F19-4118-A300-D49F1A57A76A}"/>
                </a:ext>
              </a:extLst>
            </p:cNvPr>
            <p:cNvCxnSpPr/>
            <p:nvPr/>
          </p:nvCxnSpPr>
          <p:spPr>
            <a:xfrm>
              <a:off x="7845557" y="5114780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6F91A82-00B8-4F51-86DD-288C100A0CB6}"/>
                </a:ext>
              </a:extLst>
            </p:cNvPr>
            <p:cNvCxnSpPr/>
            <p:nvPr/>
          </p:nvCxnSpPr>
          <p:spPr>
            <a:xfrm>
              <a:off x="7852030" y="6209024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D4B83C3-FFE5-4817-8C39-EEA9A90930F7}"/>
                </a:ext>
              </a:extLst>
            </p:cNvPr>
            <p:cNvCxnSpPr/>
            <p:nvPr/>
          </p:nvCxnSpPr>
          <p:spPr>
            <a:xfrm flipV="1">
              <a:off x="7845557" y="4939890"/>
              <a:ext cx="0" cy="1828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2AD82F9F-F61C-4FCE-95CB-C94229A0CC72}"/>
                </a:ext>
              </a:extLst>
            </p:cNvPr>
            <p:cNvCxnSpPr/>
            <p:nvPr/>
          </p:nvCxnSpPr>
          <p:spPr>
            <a:xfrm flipV="1">
              <a:off x="7854702" y="6210709"/>
              <a:ext cx="0" cy="1828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3" name="TextBox 532">
            <a:extLst>
              <a:ext uri="{FF2B5EF4-FFF2-40B4-BE49-F238E27FC236}">
                <a16:creationId xmlns:a16="http://schemas.microsoft.com/office/drawing/2014/main" id="{B709B06A-3D7A-4BE3-81BA-3004321456EA}"/>
              </a:ext>
            </a:extLst>
          </p:cNvPr>
          <p:cNvSpPr txBox="1"/>
          <p:nvPr/>
        </p:nvSpPr>
        <p:spPr>
          <a:xfrm>
            <a:off x="5283376" y="5492463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420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419257AE-9A1C-4B7C-919B-631FC0BFCC24}"/>
              </a:ext>
            </a:extLst>
          </p:cNvPr>
          <p:cNvSpPr txBox="1"/>
          <p:nvPr/>
        </p:nvSpPr>
        <p:spPr>
          <a:xfrm>
            <a:off x="5241081" y="1085928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421</a:t>
            </a:r>
          </a:p>
        </p:txBody>
      </p: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3AFCA407-B6B6-4842-B72D-DB0BD005DE2A}"/>
              </a:ext>
            </a:extLst>
          </p:cNvPr>
          <p:cNvCxnSpPr/>
          <p:nvPr/>
        </p:nvCxnSpPr>
        <p:spPr>
          <a:xfrm>
            <a:off x="1036319" y="1818514"/>
            <a:ext cx="0" cy="100584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7B0926A7-324B-4AA1-A6BD-FFF655162855}"/>
              </a:ext>
            </a:extLst>
          </p:cNvPr>
          <p:cNvCxnSpPr/>
          <p:nvPr/>
        </p:nvCxnSpPr>
        <p:spPr>
          <a:xfrm>
            <a:off x="1460499" y="4208654"/>
            <a:ext cx="0" cy="237744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9AD10E4A-F28A-4215-93C2-F58DD3F787AB}"/>
              </a:ext>
            </a:extLst>
          </p:cNvPr>
          <p:cNvSpPr/>
          <p:nvPr/>
        </p:nvSpPr>
        <p:spPr>
          <a:xfrm rot="12423614">
            <a:off x="868244" y="2593440"/>
            <a:ext cx="1368245" cy="539647"/>
          </a:xfrm>
          <a:prstGeom prst="arc">
            <a:avLst>
              <a:gd name="adj1" fmla="val 12011069"/>
              <a:gd name="adj2" fmla="val 20288848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Arc 542">
            <a:extLst>
              <a:ext uri="{FF2B5EF4-FFF2-40B4-BE49-F238E27FC236}">
                <a16:creationId xmlns:a16="http://schemas.microsoft.com/office/drawing/2014/main" id="{69BC8EEC-DA60-4293-AA67-46462D18AA91}"/>
              </a:ext>
            </a:extLst>
          </p:cNvPr>
          <p:cNvSpPr/>
          <p:nvPr/>
        </p:nvSpPr>
        <p:spPr>
          <a:xfrm rot="19145687">
            <a:off x="1413366" y="3834952"/>
            <a:ext cx="804853" cy="558782"/>
          </a:xfrm>
          <a:prstGeom prst="arc">
            <a:avLst>
              <a:gd name="adj1" fmla="val 12311343"/>
              <a:gd name="adj2" fmla="val 19648940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40706088-450C-4E79-A57E-74CD309D7A05}"/>
              </a:ext>
            </a:extLst>
          </p:cNvPr>
          <p:cNvCxnSpPr/>
          <p:nvPr/>
        </p:nvCxnSpPr>
        <p:spPr>
          <a:xfrm>
            <a:off x="616711" y="5447059"/>
            <a:ext cx="0" cy="118872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5" name="Arc 544">
            <a:extLst>
              <a:ext uri="{FF2B5EF4-FFF2-40B4-BE49-F238E27FC236}">
                <a16:creationId xmlns:a16="http://schemas.microsoft.com/office/drawing/2014/main" id="{735CC2D8-C312-4BDC-AA0E-0D80EF924536}"/>
              </a:ext>
            </a:extLst>
          </p:cNvPr>
          <p:cNvSpPr/>
          <p:nvPr/>
        </p:nvSpPr>
        <p:spPr>
          <a:xfrm rot="5400000">
            <a:off x="48484" y="3931786"/>
            <a:ext cx="883692" cy="430775"/>
          </a:xfrm>
          <a:prstGeom prst="arc">
            <a:avLst>
              <a:gd name="adj1" fmla="val 10602749"/>
              <a:gd name="adj2" fmla="val 203496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Arc 545">
            <a:extLst>
              <a:ext uri="{FF2B5EF4-FFF2-40B4-BE49-F238E27FC236}">
                <a16:creationId xmlns:a16="http://schemas.microsoft.com/office/drawing/2014/main" id="{C7AE6288-D4BF-4D0D-9113-90537738E9AA}"/>
              </a:ext>
            </a:extLst>
          </p:cNvPr>
          <p:cNvSpPr/>
          <p:nvPr/>
        </p:nvSpPr>
        <p:spPr>
          <a:xfrm rot="2853566">
            <a:off x="358645" y="5306980"/>
            <a:ext cx="268342" cy="231609"/>
          </a:xfrm>
          <a:prstGeom prst="arc">
            <a:avLst>
              <a:gd name="adj1" fmla="val 12311343"/>
              <a:gd name="adj2" fmla="val 19648940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567F89-F0E5-7BF3-6474-DAC9B2441B2B}"/>
              </a:ext>
            </a:extLst>
          </p:cNvPr>
          <p:cNvCxnSpPr/>
          <p:nvPr/>
        </p:nvCxnSpPr>
        <p:spPr>
          <a:xfrm>
            <a:off x="459713" y="1826613"/>
            <a:ext cx="0" cy="347472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0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B40B7-246B-318A-EABB-8D4CDC7A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558222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9507404" y="6150114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A38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69540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ED14BF27-82A6-4CF8-99CF-54C76F98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558222" cy="6858000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0" y="-61645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E6E84-37C6-44A2-927B-8A85D600A177}"/>
              </a:ext>
            </a:extLst>
          </p:cNvPr>
          <p:cNvCxnSpPr/>
          <p:nvPr/>
        </p:nvCxnSpPr>
        <p:spPr>
          <a:xfrm flipV="1">
            <a:off x="4160520" y="1667256"/>
            <a:ext cx="577900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43808A-A1C4-4C00-BEA9-D8589BF472BA}"/>
              </a:ext>
            </a:extLst>
          </p:cNvPr>
          <p:cNvCxnSpPr>
            <a:cxnSpLocks/>
          </p:cNvCxnSpPr>
          <p:nvPr/>
        </p:nvCxnSpPr>
        <p:spPr>
          <a:xfrm flipV="1">
            <a:off x="4779214" y="3581593"/>
            <a:ext cx="4871531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7BD49-7F74-4393-B980-D39E6FD28335}"/>
              </a:ext>
            </a:extLst>
          </p:cNvPr>
          <p:cNvCxnSpPr/>
          <p:nvPr/>
        </p:nvCxnSpPr>
        <p:spPr>
          <a:xfrm>
            <a:off x="10283205" y="1804452"/>
            <a:ext cx="0" cy="64008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D823A0-0813-4682-889B-4269B2FB2CCE}"/>
              </a:ext>
            </a:extLst>
          </p:cNvPr>
          <p:cNvCxnSpPr>
            <a:cxnSpLocks/>
          </p:cNvCxnSpPr>
          <p:nvPr/>
        </p:nvCxnSpPr>
        <p:spPr>
          <a:xfrm>
            <a:off x="9933193" y="1663446"/>
            <a:ext cx="350012" cy="151166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4D169-2BF0-4D1A-84E1-C569D100F91C}"/>
              </a:ext>
            </a:extLst>
          </p:cNvPr>
          <p:cNvCxnSpPr>
            <a:cxnSpLocks/>
            <a:stCxn id="319" idx="2"/>
          </p:cNvCxnSpPr>
          <p:nvPr/>
        </p:nvCxnSpPr>
        <p:spPr>
          <a:xfrm>
            <a:off x="9911201" y="2282893"/>
            <a:ext cx="379624" cy="159442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9DF731-D3CF-4BD8-889A-AFDC6EF75D05}"/>
              </a:ext>
            </a:extLst>
          </p:cNvPr>
          <p:cNvCxnSpPr>
            <a:cxnSpLocks/>
          </p:cNvCxnSpPr>
          <p:nvPr/>
        </p:nvCxnSpPr>
        <p:spPr>
          <a:xfrm flipV="1">
            <a:off x="2076654" y="3580166"/>
            <a:ext cx="2702560" cy="2763521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6D41E-405D-4555-8DE2-B0F4345491F2}"/>
              </a:ext>
            </a:extLst>
          </p:cNvPr>
          <p:cNvCxnSpPr>
            <a:cxnSpLocks/>
          </p:cNvCxnSpPr>
          <p:nvPr/>
        </p:nvCxnSpPr>
        <p:spPr>
          <a:xfrm flipV="1">
            <a:off x="935540" y="1788795"/>
            <a:ext cx="2870650" cy="2981109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705463-E231-4EEC-B1F1-7A1E3BB711A8}"/>
              </a:ext>
            </a:extLst>
          </p:cNvPr>
          <p:cNvCxnSpPr>
            <a:cxnSpLocks/>
          </p:cNvCxnSpPr>
          <p:nvPr/>
        </p:nvCxnSpPr>
        <p:spPr>
          <a:xfrm flipH="1" flipV="1">
            <a:off x="57766" y="3911600"/>
            <a:ext cx="877774" cy="858304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02FF-055D-4CF4-8632-7EDF13EFDE40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340753"/>
            <a:ext cx="2091689" cy="2002934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EEFB52AC-2C96-4B2E-8F27-04FF856B4B62}"/>
              </a:ext>
            </a:extLst>
          </p:cNvPr>
          <p:cNvSpPr/>
          <p:nvPr/>
        </p:nvSpPr>
        <p:spPr>
          <a:xfrm rot="5579485">
            <a:off x="3281280" y="1293237"/>
            <a:ext cx="800757" cy="400476"/>
          </a:xfrm>
          <a:prstGeom prst="arc">
            <a:avLst>
              <a:gd name="adj1" fmla="val 12011069"/>
              <a:gd name="adj2" fmla="val 20288848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53BA985-E98E-4FDC-9AF7-6564195E87FF}"/>
              </a:ext>
            </a:extLst>
          </p:cNvPr>
          <p:cNvSpPr/>
          <p:nvPr/>
        </p:nvSpPr>
        <p:spPr>
          <a:xfrm rot="4910317">
            <a:off x="3595414" y="1188461"/>
            <a:ext cx="800757" cy="400476"/>
          </a:xfrm>
          <a:prstGeom prst="arc">
            <a:avLst>
              <a:gd name="adj1" fmla="val 12011069"/>
              <a:gd name="adj2" fmla="val 20288848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50C860-1B59-49D5-BA54-18115DBE8A98}"/>
              </a:ext>
            </a:extLst>
          </p:cNvPr>
          <p:cNvGrpSpPr/>
          <p:nvPr/>
        </p:nvGrpSpPr>
        <p:grpSpPr>
          <a:xfrm rot="18843353">
            <a:off x="45227" y="1989192"/>
            <a:ext cx="4037043" cy="1056154"/>
            <a:chOff x="2233046" y="4936842"/>
            <a:chExt cx="7051544" cy="17992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B30448-9DFA-4E80-97D3-AF00ED308F87}"/>
                </a:ext>
              </a:extLst>
            </p:cNvPr>
            <p:cNvGrpSpPr/>
            <p:nvPr/>
          </p:nvGrpSpPr>
          <p:grpSpPr>
            <a:xfrm>
              <a:off x="2595754" y="6169164"/>
              <a:ext cx="6323076" cy="566910"/>
              <a:chOff x="1528954" y="6169164"/>
              <a:chExt cx="6323076" cy="56691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AB94D3B-0564-4B9C-B7B1-A268955B98AA}"/>
                  </a:ext>
                </a:extLst>
              </p:cNvPr>
              <p:cNvCxnSpPr/>
              <p:nvPr/>
            </p:nvCxnSpPr>
            <p:spPr>
              <a:xfrm flipV="1">
                <a:off x="7120510" y="6387493"/>
                <a:ext cx="73152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FC66544-FD06-44F9-83F4-5E637F17976C}"/>
                  </a:ext>
                </a:extLst>
              </p:cNvPr>
              <p:cNvGrpSpPr/>
              <p:nvPr/>
            </p:nvGrpSpPr>
            <p:grpSpPr>
              <a:xfrm>
                <a:off x="6865013" y="6175260"/>
                <a:ext cx="263117" cy="215287"/>
                <a:chOff x="3194335" y="1209464"/>
                <a:chExt cx="914400" cy="523162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F2BEC66-FC95-464A-85A2-79F20385F309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525E04A-C938-4EEF-8ED9-D1EB55323019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2BC92CB-9C6F-407A-A3BE-DD39292FCEB9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770206A-7420-4AC0-9F92-C4373B67F3B2}"/>
                  </a:ext>
                </a:extLst>
              </p:cNvPr>
              <p:cNvCxnSpPr/>
              <p:nvPr/>
            </p:nvCxnSpPr>
            <p:spPr>
              <a:xfrm flipV="1">
                <a:off x="6090286" y="6381397"/>
                <a:ext cx="7772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B357AAD-9EE9-46AE-8CB7-BA2707E8E077}"/>
                  </a:ext>
                </a:extLst>
              </p:cNvPr>
              <p:cNvGrpSpPr/>
              <p:nvPr/>
            </p:nvGrpSpPr>
            <p:grpSpPr>
              <a:xfrm>
                <a:off x="5834789" y="6169164"/>
                <a:ext cx="263117" cy="215287"/>
                <a:chOff x="3194335" y="1209464"/>
                <a:chExt cx="914400" cy="523162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E147662-6633-4441-8658-86652A538655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EF33D0C-AE30-4E87-A8AF-3DE601D171DC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A4623DE-BAB7-4836-A2DD-71E129F49DEC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F8ABD60-7731-4697-9022-E4C80A2120DB}"/>
                  </a:ext>
                </a:extLst>
              </p:cNvPr>
              <p:cNvCxnSpPr/>
              <p:nvPr/>
            </p:nvCxnSpPr>
            <p:spPr>
              <a:xfrm flipV="1">
                <a:off x="3542158" y="6387493"/>
                <a:ext cx="73152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729AFE0-BD85-49B7-AB2F-79C0C0050BD9}"/>
                  </a:ext>
                </a:extLst>
              </p:cNvPr>
              <p:cNvGrpSpPr/>
              <p:nvPr/>
            </p:nvGrpSpPr>
            <p:grpSpPr>
              <a:xfrm>
                <a:off x="3286661" y="6175260"/>
                <a:ext cx="263117" cy="215287"/>
                <a:chOff x="3194335" y="1209464"/>
                <a:chExt cx="914400" cy="523162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F153163-64C9-49A3-B01B-7C1310271D01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79523A8-A0B1-4283-AEF3-27F55758BAD6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497547E-DAAD-4A04-A25C-2A4BC9392287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4475989-A18A-4B25-905C-C571459362C7}"/>
                  </a:ext>
                </a:extLst>
              </p:cNvPr>
              <p:cNvCxnSpPr/>
              <p:nvPr/>
            </p:nvCxnSpPr>
            <p:spPr>
              <a:xfrm flipV="1">
                <a:off x="2511934" y="6381397"/>
                <a:ext cx="7772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C538D5F-BF93-4755-B958-B9DA0F9D52E0}"/>
                  </a:ext>
                </a:extLst>
              </p:cNvPr>
              <p:cNvGrpSpPr/>
              <p:nvPr/>
            </p:nvGrpSpPr>
            <p:grpSpPr>
              <a:xfrm>
                <a:off x="2256437" y="6169164"/>
                <a:ext cx="263117" cy="215287"/>
                <a:chOff x="3194335" y="1209464"/>
                <a:chExt cx="914400" cy="52316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55E0190-63CB-4C21-ACDC-BD63092830F9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C9AB346-A894-41E2-AB80-1C7C5133E760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5BBC717-220D-4E4D-9B75-E2DA35C0BE2A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323CC6C-EFBB-4065-BF03-DDA6EA736CEE}"/>
                  </a:ext>
                </a:extLst>
              </p:cNvPr>
              <p:cNvCxnSpPr/>
              <p:nvPr/>
            </p:nvCxnSpPr>
            <p:spPr>
              <a:xfrm flipV="1">
                <a:off x="5111497" y="6387493"/>
                <a:ext cx="73152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5B35F5D-C64E-4C01-B21E-A9398097DD52}"/>
                  </a:ext>
                </a:extLst>
              </p:cNvPr>
              <p:cNvCxnSpPr/>
              <p:nvPr/>
            </p:nvCxnSpPr>
            <p:spPr>
              <a:xfrm flipV="1">
                <a:off x="1528954" y="6393589"/>
                <a:ext cx="73152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7A11676-70FA-49C1-A92A-0D4FAB0ED954}"/>
                  </a:ext>
                </a:extLst>
              </p:cNvPr>
              <p:cNvGrpSpPr/>
              <p:nvPr/>
            </p:nvGrpSpPr>
            <p:grpSpPr>
              <a:xfrm flipV="1">
                <a:off x="4262478" y="6377441"/>
                <a:ext cx="848409" cy="358633"/>
                <a:chOff x="3194335" y="1209464"/>
                <a:chExt cx="914400" cy="523162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B3EBD9C-7771-4C00-BA18-354F2BB561FE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2EF0953-3FCF-4EAC-B4B3-AAA2EE126AD2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541824C-8E51-41A4-93D2-751C621683C1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4FD46-7ECB-4240-9438-91088A16D62D}"/>
                </a:ext>
              </a:extLst>
            </p:cNvPr>
            <p:cNvCxnSpPr/>
            <p:nvPr/>
          </p:nvCxnSpPr>
          <p:spPr>
            <a:xfrm>
              <a:off x="8187310" y="4942945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407B078-824E-4609-A9DD-D78EF70C5953}"/>
                </a:ext>
              </a:extLst>
            </p:cNvPr>
            <p:cNvGrpSpPr/>
            <p:nvPr/>
          </p:nvGrpSpPr>
          <p:grpSpPr>
            <a:xfrm flipV="1">
              <a:off x="7931813" y="4939890"/>
              <a:ext cx="267307" cy="215287"/>
              <a:chOff x="3194335" y="1209464"/>
              <a:chExt cx="914400" cy="52316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C05F23A-A9CB-4667-ADF1-6320E1EE3975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2B6175-EAF1-429D-B96B-199ED219CC7C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85A4757-55C2-4CBC-95CC-ED6B4C21B03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C9FB62-A1FA-49AA-BDEC-1D3C2092188A}"/>
                </a:ext>
              </a:extLst>
            </p:cNvPr>
            <p:cNvCxnSpPr/>
            <p:nvPr/>
          </p:nvCxnSpPr>
          <p:spPr>
            <a:xfrm>
              <a:off x="7157086" y="4949041"/>
              <a:ext cx="7772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390CAD-5B61-455A-BEC9-971D87400C9A}"/>
                </a:ext>
              </a:extLst>
            </p:cNvPr>
            <p:cNvGrpSpPr/>
            <p:nvPr/>
          </p:nvGrpSpPr>
          <p:grpSpPr>
            <a:xfrm flipV="1">
              <a:off x="6901589" y="4945987"/>
              <a:ext cx="263117" cy="215287"/>
              <a:chOff x="3194335" y="1209464"/>
              <a:chExt cx="914400" cy="52316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2148E5D-633C-4DE7-AB5D-EF8CA1F4C051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2FCC6C8-285D-4583-84B5-3F13859CE639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AD3D3A2-1D50-4440-9C34-F8143DA546DC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3A3482-AB9E-4A8E-B20E-E96088E207BA}"/>
                </a:ext>
              </a:extLst>
            </p:cNvPr>
            <p:cNvCxnSpPr/>
            <p:nvPr/>
          </p:nvCxnSpPr>
          <p:spPr>
            <a:xfrm>
              <a:off x="4608958" y="4942945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68895B-6BBC-4231-B383-379855DB81DD}"/>
                </a:ext>
              </a:extLst>
            </p:cNvPr>
            <p:cNvGrpSpPr/>
            <p:nvPr/>
          </p:nvGrpSpPr>
          <p:grpSpPr>
            <a:xfrm flipV="1">
              <a:off x="4353461" y="4939891"/>
              <a:ext cx="263117" cy="215287"/>
              <a:chOff x="3194335" y="1209464"/>
              <a:chExt cx="914400" cy="52316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79F8A46-D4B6-4D83-8BD4-58C1C5DF8869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49A25C3-B9D9-4A56-A7F7-2801185DAD32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E5F072D-A852-43F6-B710-BDD3652F3B83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9F2D53-3C4F-4D24-8B84-6B41A977DB78}"/>
                </a:ext>
              </a:extLst>
            </p:cNvPr>
            <p:cNvCxnSpPr/>
            <p:nvPr/>
          </p:nvCxnSpPr>
          <p:spPr>
            <a:xfrm>
              <a:off x="3578734" y="4949041"/>
              <a:ext cx="7772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D70596-4FEF-4C5B-86E7-30AA0A41EBD9}"/>
                </a:ext>
              </a:extLst>
            </p:cNvPr>
            <p:cNvGrpSpPr/>
            <p:nvPr/>
          </p:nvGrpSpPr>
          <p:grpSpPr>
            <a:xfrm flipV="1">
              <a:off x="3323237" y="4945987"/>
              <a:ext cx="263117" cy="215287"/>
              <a:chOff x="3194335" y="1209464"/>
              <a:chExt cx="914400" cy="52316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0EEC599-D357-4480-8105-F445401D766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38C69C-4024-49CF-9270-3C7CE720FBEA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A4F2096-1F90-4A04-9BDB-30CDC36F539A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52EA31-C7E4-451C-B485-2B18EC7E346B}"/>
                </a:ext>
              </a:extLst>
            </p:cNvPr>
            <p:cNvCxnSpPr/>
            <p:nvPr/>
          </p:nvCxnSpPr>
          <p:spPr>
            <a:xfrm>
              <a:off x="6178297" y="4942945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C52CD1-538B-4F75-85F1-F09FEEF3DA34}"/>
                </a:ext>
              </a:extLst>
            </p:cNvPr>
            <p:cNvCxnSpPr/>
            <p:nvPr/>
          </p:nvCxnSpPr>
          <p:spPr>
            <a:xfrm>
              <a:off x="2595754" y="4936849"/>
              <a:ext cx="731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611486-118D-4A4C-89A5-0BDF31660287}"/>
                </a:ext>
              </a:extLst>
            </p:cNvPr>
            <p:cNvGrpSpPr/>
            <p:nvPr/>
          </p:nvGrpSpPr>
          <p:grpSpPr>
            <a:xfrm flipV="1">
              <a:off x="5334358" y="4939804"/>
              <a:ext cx="848409" cy="358633"/>
              <a:chOff x="3194335" y="1209464"/>
              <a:chExt cx="914400" cy="523162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8B83397-F68E-470B-9DCD-749D9C514E27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9EC5657-535F-44F3-AED4-CBD1139F649B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09BC3E0-1809-4CB0-A1D3-4ABA004F9954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DCF17FB-24BD-44C6-8C27-CDA38A848691}"/>
                </a:ext>
              </a:extLst>
            </p:cNvPr>
            <p:cNvGrpSpPr/>
            <p:nvPr/>
          </p:nvGrpSpPr>
          <p:grpSpPr>
            <a:xfrm>
              <a:off x="8912357" y="4939890"/>
              <a:ext cx="372233" cy="1453699"/>
              <a:chOff x="7845557" y="4939890"/>
              <a:chExt cx="372233" cy="145369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8B5DC0-47DE-4B1D-9C80-86B6F80C9284}"/>
                  </a:ext>
                </a:extLst>
              </p:cNvPr>
              <p:cNvCxnSpPr/>
              <p:nvPr/>
            </p:nvCxnSpPr>
            <p:spPr>
              <a:xfrm flipV="1">
                <a:off x="8211317" y="5114780"/>
                <a:ext cx="0" cy="109728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BFABE32-7A53-4B5F-AF4F-5D9C4DABAD47}"/>
                  </a:ext>
                </a:extLst>
              </p:cNvPr>
              <p:cNvCxnSpPr/>
              <p:nvPr/>
            </p:nvCxnSpPr>
            <p:spPr>
              <a:xfrm>
                <a:off x="7845557" y="5114780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18ABF9-C411-41C0-BB80-D9C47C18542B}"/>
                  </a:ext>
                </a:extLst>
              </p:cNvPr>
              <p:cNvCxnSpPr/>
              <p:nvPr/>
            </p:nvCxnSpPr>
            <p:spPr>
              <a:xfrm>
                <a:off x="7852030" y="6209024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4397310-6E16-455F-BABA-87B9128AFCD5}"/>
                  </a:ext>
                </a:extLst>
              </p:cNvPr>
              <p:cNvCxnSpPr/>
              <p:nvPr/>
            </p:nvCxnSpPr>
            <p:spPr>
              <a:xfrm flipV="1">
                <a:off x="7845557" y="4939890"/>
                <a:ext cx="0" cy="18288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17F5F40-77FB-4188-BCB1-63E44032BDBE}"/>
                  </a:ext>
                </a:extLst>
              </p:cNvPr>
              <p:cNvCxnSpPr/>
              <p:nvPr/>
            </p:nvCxnSpPr>
            <p:spPr>
              <a:xfrm flipV="1">
                <a:off x="7854702" y="6210709"/>
                <a:ext cx="0" cy="18288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4FB527-3772-4F9D-9DB3-B5F006596B80}"/>
                </a:ext>
              </a:extLst>
            </p:cNvPr>
            <p:cNvGrpSpPr/>
            <p:nvPr/>
          </p:nvGrpSpPr>
          <p:grpSpPr>
            <a:xfrm flipH="1">
              <a:off x="2233046" y="4936842"/>
              <a:ext cx="372233" cy="1453699"/>
              <a:chOff x="7845557" y="4939890"/>
              <a:chExt cx="372233" cy="145369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A994B03-9D4F-4C6F-819C-7B758DA6A27A}"/>
                  </a:ext>
                </a:extLst>
              </p:cNvPr>
              <p:cNvCxnSpPr/>
              <p:nvPr/>
            </p:nvCxnSpPr>
            <p:spPr>
              <a:xfrm flipV="1">
                <a:off x="8211317" y="5114780"/>
                <a:ext cx="0" cy="109728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FE44C7C-B31C-4A44-BAD1-425645B6FC0B}"/>
                  </a:ext>
                </a:extLst>
              </p:cNvPr>
              <p:cNvCxnSpPr/>
              <p:nvPr/>
            </p:nvCxnSpPr>
            <p:spPr>
              <a:xfrm>
                <a:off x="7845557" y="5114780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931AB4-360F-4147-AC31-BFF413448981}"/>
                  </a:ext>
                </a:extLst>
              </p:cNvPr>
              <p:cNvCxnSpPr/>
              <p:nvPr/>
            </p:nvCxnSpPr>
            <p:spPr>
              <a:xfrm>
                <a:off x="7852030" y="6209024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E47DDBB-CA4C-4FB3-BD6F-072B6F784548}"/>
                  </a:ext>
                </a:extLst>
              </p:cNvPr>
              <p:cNvCxnSpPr/>
              <p:nvPr/>
            </p:nvCxnSpPr>
            <p:spPr>
              <a:xfrm flipV="1">
                <a:off x="7845557" y="4939890"/>
                <a:ext cx="0" cy="18288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FE2033C-C558-4794-B064-EBDF8BCFC2D3}"/>
                  </a:ext>
                </a:extLst>
              </p:cNvPr>
              <p:cNvCxnSpPr/>
              <p:nvPr/>
            </p:nvCxnSpPr>
            <p:spPr>
              <a:xfrm flipV="1">
                <a:off x="7854702" y="6210709"/>
                <a:ext cx="0" cy="18288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6BBACE-8A66-45EE-9256-E7AD59256A75}"/>
                </a:ext>
              </a:extLst>
            </p:cNvPr>
            <p:cNvSpPr txBox="1"/>
            <p:nvPr/>
          </p:nvSpPr>
          <p:spPr>
            <a:xfrm>
              <a:off x="4914264" y="5388084"/>
              <a:ext cx="1645118" cy="89134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420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BD76AE-4792-4EB7-A340-36A3ECBC2D34}"/>
              </a:ext>
            </a:extLst>
          </p:cNvPr>
          <p:cNvCxnSpPr>
            <a:cxnSpLocks/>
          </p:cNvCxnSpPr>
          <p:nvPr/>
        </p:nvCxnSpPr>
        <p:spPr>
          <a:xfrm flipH="1" flipV="1">
            <a:off x="2948219" y="332530"/>
            <a:ext cx="877774" cy="858304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D45B35-B5D2-467D-AEF5-248767250F59}"/>
              </a:ext>
            </a:extLst>
          </p:cNvPr>
          <p:cNvCxnSpPr>
            <a:cxnSpLocks/>
          </p:cNvCxnSpPr>
          <p:nvPr/>
        </p:nvCxnSpPr>
        <p:spPr>
          <a:xfrm flipH="1" flipV="1">
            <a:off x="3116490" y="145267"/>
            <a:ext cx="950050" cy="906832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074BF8B-1915-4400-BB48-7F67575294C9}"/>
              </a:ext>
            </a:extLst>
          </p:cNvPr>
          <p:cNvGrpSpPr/>
          <p:nvPr/>
        </p:nvGrpSpPr>
        <p:grpSpPr>
          <a:xfrm flipH="1">
            <a:off x="9636760" y="3307080"/>
            <a:ext cx="284764" cy="284115"/>
            <a:chOff x="3194335" y="1209464"/>
            <a:chExt cx="914400" cy="523161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AAD0E8C-DA52-4E2F-A63B-8EBD27625C5A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D97C5AF-EA7D-4352-8D1D-8FDED65B60C7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CFD6947-60D3-4775-B3BD-E17DD3C9074E}"/>
              </a:ext>
            </a:extLst>
          </p:cNvPr>
          <p:cNvCxnSpPr/>
          <p:nvPr/>
        </p:nvCxnSpPr>
        <p:spPr>
          <a:xfrm flipH="1">
            <a:off x="9915525" y="2727595"/>
            <a:ext cx="0" cy="59436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D4AB8D0-6B25-48D2-82AC-246B22B55074}"/>
              </a:ext>
            </a:extLst>
          </p:cNvPr>
          <p:cNvCxnSpPr/>
          <p:nvPr/>
        </p:nvCxnSpPr>
        <p:spPr>
          <a:xfrm flipH="1" flipV="1">
            <a:off x="9640585" y="2737905"/>
            <a:ext cx="28476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Arc 318">
            <a:extLst>
              <a:ext uri="{FF2B5EF4-FFF2-40B4-BE49-F238E27FC236}">
                <a16:creationId xmlns:a16="http://schemas.microsoft.com/office/drawing/2014/main" id="{16B3FBEA-D32A-4A0B-A308-CFF482E42E3E}"/>
              </a:ext>
            </a:extLst>
          </p:cNvPr>
          <p:cNvSpPr/>
          <p:nvPr/>
        </p:nvSpPr>
        <p:spPr>
          <a:xfrm rot="18215628">
            <a:off x="9598323" y="2301822"/>
            <a:ext cx="614549" cy="558782"/>
          </a:xfrm>
          <a:prstGeom prst="arc">
            <a:avLst>
              <a:gd name="adj1" fmla="val 12311343"/>
              <a:gd name="adj2" fmla="val 19648940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19A02D2-ADF3-4EC7-B553-03DA850901DF}"/>
              </a:ext>
            </a:extLst>
          </p:cNvPr>
          <p:cNvSpPr txBox="1"/>
          <p:nvPr/>
        </p:nvSpPr>
        <p:spPr>
          <a:xfrm>
            <a:off x="5349861" y="2447535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A38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7FE6588B-0334-43F5-933B-D69EE1A7D382}"/>
              </a:ext>
            </a:extLst>
          </p:cNvPr>
          <p:cNvGrpSpPr/>
          <p:nvPr/>
        </p:nvGrpSpPr>
        <p:grpSpPr>
          <a:xfrm>
            <a:off x="4332605" y="269367"/>
            <a:ext cx="5874258" cy="1199769"/>
            <a:chOff x="4332605" y="269367"/>
            <a:chExt cx="5874258" cy="1199769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AD8BE512-592C-40F6-A737-55AAD200375D}"/>
                </a:ext>
              </a:extLst>
            </p:cNvPr>
            <p:cNvGrpSpPr/>
            <p:nvPr/>
          </p:nvGrpSpPr>
          <p:grpSpPr>
            <a:xfrm flipV="1">
              <a:off x="4964515" y="1171741"/>
              <a:ext cx="311573" cy="295109"/>
              <a:chOff x="3194335" y="1209464"/>
              <a:chExt cx="914400" cy="523162"/>
            </a:xfrm>
          </p:grpSpPr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5F297924-7378-48BD-BBDD-B8583C399A46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26F0DB21-05CD-4F6F-8BC5-7807997BAE43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C505C41A-A64C-4040-8325-2C14533A44CB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41321FD-39F4-4477-B5FD-68AF35340C51}"/>
                </a:ext>
              </a:extLst>
            </p:cNvPr>
            <p:cNvGrpSpPr/>
            <p:nvPr/>
          </p:nvGrpSpPr>
          <p:grpSpPr>
            <a:xfrm flipV="1">
              <a:off x="9286960" y="1174027"/>
              <a:ext cx="311573" cy="295109"/>
              <a:chOff x="3194335" y="1209464"/>
              <a:chExt cx="914400" cy="52316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D69B197-7C3D-44B6-B066-90757D8CB133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61D4D07D-7650-4F7E-84D2-06D88066D808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81096866-DB89-4BA6-82E7-F1A2ABD2FBA5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B04BEBF-1763-4F2A-A106-54B38C445AB7}"/>
                </a:ext>
              </a:extLst>
            </p:cNvPr>
            <p:cNvGrpSpPr/>
            <p:nvPr/>
          </p:nvGrpSpPr>
          <p:grpSpPr>
            <a:xfrm flipV="1">
              <a:off x="7034574" y="270543"/>
              <a:ext cx="472859" cy="295109"/>
              <a:chOff x="3194335" y="1209464"/>
              <a:chExt cx="914400" cy="523162"/>
            </a:xfrm>
          </p:grpSpPr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004591-7504-4E7F-A07F-8FFC2C57AF06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DD76FB4-9B80-4300-9BF4-A0DCC2312420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1C39D53-81F6-47A7-B83D-43B6F2D34FC8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53F156B5-1DFB-4FEB-B43E-CFFDCD3CC08E}"/>
                </a:ext>
              </a:extLst>
            </p:cNvPr>
            <p:cNvGrpSpPr/>
            <p:nvPr/>
          </p:nvGrpSpPr>
          <p:grpSpPr>
            <a:xfrm flipV="1">
              <a:off x="6997599" y="1173862"/>
              <a:ext cx="472859" cy="295109"/>
              <a:chOff x="3194335" y="1209464"/>
              <a:chExt cx="914400" cy="523162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55D99B21-2B74-4131-AE1A-7F374A8C13B3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B84F08A0-3973-4D29-AFAF-9B58F3ADB854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EB5F2FA2-611D-410F-988B-C8B6412FF43D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FC9457A-F5FE-433D-B150-614A931F23D6}"/>
                </a:ext>
              </a:extLst>
            </p:cNvPr>
            <p:cNvCxnSpPr/>
            <p:nvPr/>
          </p:nvCxnSpPr>
          <p:spPr>
            <a:xfrm flipV="1">
              <a:off x="5268595" y="1181309"/>
              <a:ext cx="17373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0CE449A-EA69-41C8-A950-20AB3C97BB8A}"/>
                </a:ext>
              </a:extLst>
            </p:cNvPr>
            <p:cNvCxnSpPr/>
            <p:nvPr/>
          </p:nvCxnSpPr>
          <p:spPr>
            <a:xfrm flipV="1">
              <a:off x="7461250" y="1181309"/>
              <a:ext cx="18288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0B9E77E7-D6DD-4390-A60A-D833602AFA98}"/>
                </a:ext>
              </a:extLst>
            </p:cNvPr>
            <p:cNvCxnSpPr/>
            <p:nvPr/>
          </p:nvCxnSpPr>
          <p:spPr>
            <a:xfrm flipV="1">
              <a:off x="9594215" y="1181309"/>
              <a:ext cx="6126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EBD28F0-5240-43BB-93D6-20CEFF094070}"/>
                </a:ext>
              </a:extLst>
            </p:cNvPr>
            <p:cNvCxnSpPr/>
            <p:nvPr/>
          </p:nvCxnSpPr>
          <p:spPr>
            <a:xfrm flipV="1">
              <a:off x="4332605" y="1181309"/>
              <a:ext cx="6400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BE02FEA-E796-484A-972B-0D8D95D80C6A}"/>
                </a:ext>
              </a:extLst>
            </p:cNvPr>
            <p:cNvCxnSpPr/>
            <p:nvPr/>
          </p:nvCxnSpPr>
          <p:spPr>
            <a:xfrm flipV="1">
              <a:off x="4341669" y="276258"/>
              <a:ext cx="0" cy="91440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38B9139A-4324-4CCB-AE0A-DEF327532703}"/>
                </a:ext>
              </a:extLst>
            </p:cNvPr>
            <p:cNvGrpSpPr/>
            <p:nvPr/>
          </p:nvGrpSpPr>
          <p:grpSpPr>
            <a:xfrm>
              <a:off x="4332605" y="269367"/>
              <a:ext cx="2707005" cy="296977"/>
              <a:chOff x="4332605" y="269367"/>
              <a:chExt cx="2707005" cy="296977"/>
            </a:xfrm>
          </p:grpSpPr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4EBA1624-504A-474D-8E43-513B3E0BB541}"/>
                  </a:ext>
                </a:extLst>
              </p:cNvPr>
              <p:cNvGrpSpPr/>
              <p:nvPr/>
            </p:nvGrpSpPr>
            <p:grpSpPr>
              <a:xfrm flipV="1">
                <a:off x="4961823" y="271235"/>
                <a:ext cx="311573" cy="295109"/>
                <a:chOff x="3194335" y="1209464"/>
                <a:chExt cx="914400" cy="523162"/>
              </a:xfrm>
            </p:grpSpPr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F45C0028-77FB-4378-AAD2-44A3E73150E6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FE954A11-CE53-4707-AE6E-F5DBE9612E57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EEE7E53C-253C-447F-9BB7-85955BF22B7C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36B99DB1-1978-4441-BE3C-811E2A6D604B}"/>
                  </a:ext>
                </a:extLst>
              </p:cNvPr>
              <p:cNvGrpSpPr/>
              <p:nvPr/>
            </p:nvGrpSpPr>
            <p:grpSpPr>
              <a:xfrm flipV="1">
                <a:off x="4530410" y="276258"/>
                <a:ext cx="242672" cy="112341"/>
                <a:chOff x="3194335" y="1209464"/>
                <a:chExt cx="914400" cy="523162"/>
              </a:xfrm>
            </p:grpSpPr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94C7E6CD-884F-4ADF-AA02-A82E0B383DDD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5E287946-3A4A-4099-B575-1A042E74ED80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4F8E8E6-CD6F-4327-B0B9-2B542078EA1D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ACF8046-F011-43B9-99D6-13717963764D}"/>
                  </a:ext>
                </a:extLst>
              </p:cNvPr>
              <p:cNvCxnSpPr/>
              <p:nvPr/>
            </p:nvCxnSpPr>
            <p:spPr>
              <a:xfrm>
                <a:off x="4332605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D85361DE-03FD-4C65-BD1F-D6CCF1E17066}"/>
                  </a:ext>
                </a:extLst>
              </p:cNvPr>
              <p:cNvCxnSpPr/>
              <p:nvPr/>
            </p:nvCxnSpPr>
            <p:spPr>
              <a:xfrm>
                <a:off x="4765040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C6CF4C66-2BA1-4404-938A-AAD4BA69E95C}"/>
                  </a:ext>
                </a:extLst>
              </p:cNvPr>
              <p:cNvGrpSpPr/>
              <p:nvPr/>
            </p:nvGrpSpPr>
            <p:grpSpPr>
              <a:xfrm flipV="1">
                <a:off x="5441000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BE345E54-77DD-40B0-BDB0-3B75FED47F75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CEF88EF-212F-4AB8-A7A6-93E8D79351CD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80BD7D5A-0B55-4A04-9308-AD8FDF68DBBD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E292FD05-73FE-4513-B781-E92AE130E6C3}"/>
                  </a:ext>
                </a:extLst>
              </p:cNvPr>
              <p:cNvCxnSpPr/>
              <p:nvPr/>
            </p:nvCxnSpPr>
            <p:spPr>
              <a:xfrm>
                <a:off x="526605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9C641C0-34C8-43D1-BC4E-B629F15D78F4}"/>
                  </a:ext>
                </a:extLst>
              </p:cNvPr>
              <p:cNvCxnSpPr/>
              <p:nvPr/>
            </p:nvCxnSpPr>
            <p:spPr>
              <a:xfrm>
                <a:off x="560133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B9670591-A5E5-44F8-B0BC-D5F6D723D9D3}"/>
                  </a:ext>
                </a:extLst>
              </p:cNvPr>
              <p:cNvGrpSpPr/>
              <p:nvPr/>
            </p:nvGrpSpPr>
            <p:grpSpPr>
              <a:xfrm flipV="1">
                <a:off x="606774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27595FA0-D3BC-47F0-AD34-100A12E3DDD3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55D1D300-D649-4607-B698-61466445FBA4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19AC3C9F-CB76-4228-914C-B41D3678AAEC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2ED3A38-C88C-4472-973E-47CCA3F86307}"/>
                  </a:ext>
                </a:extLst>
              </p:cNvPr>
              <p:cNvCxnSpPr/>
              <p:nvPr/>
            </p:nvCxnSpPr>
            <p:spPr>
              <a:xfrm>
                <a:off x="589280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A4AEBD0C-7BC9-4543-AFF7-47F117C8DFFD}"/>
                  </a:ext>
                </a:extLst>
              </p:cNvPr>
              <p:cNvCxnSpPr/>
              <p:nvPr/>
            </p:nvCxnSpPr>
            <p:spPr>
              <a:xfrm>
                <a:off x="622808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02905BC9-106A-4B8C-98DC-8480D65B1682}"/>
                  </a:ext>
                </a:extLst>
              </p:cNvPr>
              <p:cNvGrpSpPr/>
              <p:nvPr/>
            </p:nvGrpSpPr>
            <p:grpSpPr>
              <a:xfrm flipV="1">
                <a:off x="669639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3B4BCC3D-EF63-47B4-B65D-7CE62E3EB3F3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ED373BAA-198F-45BB-BB97-F0DD2000ADC8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C90F1C9B-0A3F-4788-8EFC-A85183BB5853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0FA1B64-6371-4AB3-A6E4-41A976EA9265}"/>
                  </a:ext>
                </a:extLst>
              </p:cNvPr>
              <p:cNvCxnSpPr/>
              <p:nvPr/>
            </p:nvCxnSpPr>
            <p:spPr>
              <a:xfrm>
                <a:off x="652145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CA711091-97BE-442B-A69F-1BFF85F93B56}"/>
                  </a:ext>
                </a:extLst>
              </p:cNvPr>
              <p:cNvCxnSpPr/>
              <p:nvPr/>
            </p:nvCxnSpPr>
            <p:spPr>
              <a:xfrm>
                <a:off x="685673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BB1E510C-3AA0-4E2A-99BA-0AA341FF6686}"/>
                  </a:ext>
                </a:extLst>
              </p:cNvPr>
              <p:cNvGrpSpPr/>
              <p:nvPr/>
            </p:nvGrpSpPr>
            <p:grpSpPr>
              <a:xfrm flipV="1">
                <a:off x="5777710" y="276253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76BCD088-3911-4A5F-9F72-93774E0919BB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F7053DFF-1C58-472A-ABD1-B0CE2E1BE3FE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A163A2B3-ABB7-4A52-92B0-6D9CF71317BD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1AA5A0FB-C89F-44CC-AC05-5C356A1ACC31}"/>
                  </a:ext>
                </a:extLst>
              </p:cNvPr>
              <p:cNvGrpSpPr/>
              <p:nvPr/>
            </p:nvGrpSpPr>
            <p:grpSpPr>
              <a:xfrm flipV="1">
                <a:off x="6401967" y="269367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FF020C8-63D6-47F0-BA50-2F4273EDEF9B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4F0AF302-16F9-4F1F-A9CE-C64519EFA53B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7110B07A-D54A-4B82-B40A-6F16EC62C863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8A2E1842-9462-4E54-98EE-CFF556EDA747}"/>
                </a:ext>
              </a:extLst>
            </p:cNvPr>
            <p:cNvGrpSpPr/>
            <p:nvPr/>
          </p:nvGrpSpPr>
          <p:grpSpPr>
            <a:xfrm flipH="1">
              <a:off x="7498715" y="271272"/>
              <a:ext cx="2707005" cy="296977"/>
              <a:chOff x="4332605" y="269367"/>
              <a:chExt cx="2707005" cy="296977"/>
            </a:xfrm>
          </p:grpSpPr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77C4F8A4-1E2E-4853-BC61-40642F6CDCCD}"/>
                  </a:ext>
                </a:extLst>
              </p:cNvPr>
              <p:cNvGrpSpPr/>
              <p:nvPr/>
            </p:nvGrpSpPr>
            <p:grpSpPr>
              <a:xfrm flipV="1">
                <a:off x="4961823" y="271235"/>
                <a:ext cx="311573" cy="295109"/>
                <a:chOff x="3194335" y="1209464"/>
                <a:chExt cx="914400" cy="523162"/>
              </a:xfrm>
            </p:grpSpPr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F10EA6E4-7B7A-44DA-A80A-95B9EE669260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0455D1B-41E2-4186-AAE9-0E101EFD225B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8EC54F53-9F9C-4B05-A1B8-4D02BCDA0196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75890655-2D2F-49C8-A701-D6C533997852}"/>
                  </a:ext>
                </a:extLst>
              </p:cNvPr>
              <p:cNvGrpSpPr/>
              <p:nvPr/>
            </p:nvGrpSpPr>
            <p:grpSpPr>
              <a:xfrm flipV="1">
                <a:off x="4530410" y="276258"/>
                <a:ext cx="242672" cy="112341"/>
                <a:chOff x="3194335" y="1209464"/>
                <a:chExt cx="914400" cy="523162"/>
              </a:xfrm>
            </p:grpSpPr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DEA8E0F-6831-4EFD-AA6F-D81040AFC210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0E0A7-B218-4919-B39A-7325CC04EC6F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EC85A69-EE00-4347-8380-DBE2DCC3C04A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FD2BC40A-1E79-42BB-ABAF-08E070DA5C21}"/>
                  </a:ext>
                </a:extLst>
              </p:cNvPr>
              <p:cNvCxnSpPr/>
              <p:nvPr/>
            </p:nvCxnSpPr>
            <p:spPr>
              <a:xfrm>
                <a:off x="4332605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0A27621A-9690-4E02-BF05-F6C1568359F1}"/>
                  </a:ext>
                </a:extLst>
              </p:cNvPr>
              <p:cNvCxnSpPr/>
              <p:nvPr/>
            </p:nvCxnSpPr>
            <p:spPr>
              <a:xfrm>
                <a:off x="4765040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2AB1D2AE-CC5A-4531-82FD-1E14DD72DF94}"/>
                  </a:ext>
                </a:extLst>
              </p:cNvPr>
              <p:cNvGrpSpPr/>
              <p:nvPr/>
            </p:nvGrpSpPr>
            <p:grpSpPr>
              <a:xfrm flipV="1">
                <a:off x="5441000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FFCD8BB6-FC21-4E1E-AA64-BDA515891047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C4F8EFC1-AEFB-457A-B1C6-E84A621FBF4F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641F7BAC-BF84-4DD7-957B-D5901E74506D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9BE1D6E3-2C5D-4FF1-A153-2EF505DFD476}"/>
                  </a:ext>
                </a:extLst>
              </p:cNvPr>
              <p:cNvCxnSpPr/>
              <p:nvPr/>
            </p:nvCxnSpPr>
            <p:spPr>
              <a:xfrm>
                <a:off x="526605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3F2EC0C-A890-42D9-8744-AE09756725B8}"/>
                  </a:ext>
                </a:extLst>
              </p:cNvPr>
              <p:cNvCxnSpPr/>
              <p:nvPr/>
            </p:nvCxnSpPr>
            <p:spPr>
              <a:xfrm>
                <a:off x="560133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D1D64777-F07D-48B0-9C19-1DB1DC17B33A}"/>
                  </a:ext>
                </a:extLst>
              </p:cNvPr>
              <p:cNvGrpSpPr/>
              <p:nvPr/>
            </p:nvGrpSpPr>
            <p:grpSpPr>
              <a:xfrm flipV="1">
                <a:off x="606774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88983596-F570-4E7B-8F39-F3C6F7951C1D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292392A-F379-445A-B0FA-0BE1CF9A57F0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A9F7FB7E-F57F-4AA7-811F-B9FED35EADEB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FC7C86A6-8789-4D95-AE39-E9E8022ED21E}"/>
                  </a:ext>
                </a:extLst>
              </p:cNvPr>
              <p:cNvCxnSpPr/>
              <p:nvPr/>
            </p:nvCxnSpPr>
            <p:spPr>
              <a:xfrm>
                <a:off x="589280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23E9B20-65C8-4A47-A387-6563101D61B4}"/>
                  </a:ext>
                </a:extLst>
              </p:cNvPr>
              <p:cNvCxnSpPr/>
              <p:nvPr/>
            </p:nvCxnSpPr>
            <p:spPr>
              <a:xfrm>
                <a:off x="622808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94D7074-19DB-4934-9A9C-9DDA5FFCECBE}"/>
                  </a:ext>
                </a:extLst>
              </p:cNvPr>
              <p:cNvGrpSpPr/>
              <p:nvPr/>
            </p:nvGrpSpPr>
            <p:grpSpPr>
              <a:xfrm flipV="1">
                <a:off x="669639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B320DE3-59B6-44D4-9DE5-E2A399DA2892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341387EF-2737-4D62-B975-A347D46A9747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93A9B25-3301-4B21-8512-B280159444A0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F346C688-C58C-4D22-8874-0F12B524AFB8}"/>
                  </a:ext>
                </a:extLst>
              </p:cNvPr>
              <p:cNvCxnSpPr/>
              <p:nvPr/>
            </p:nvCxnSpPr>
            <p:spPr>
              <a:xfrm>
                <a:off x="652145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3A4CAEC0-2E49-4BA9-9F77-D334EDEA81E0}"/>
                  </a:ext>
                </a:extLst>
              </p:cNvPr>
              <p:cNvCxnSpPr/>
              <p:nvPr/>
            </p:nvCxnSpPr>
            <p:spPr>
              <a:xfrm>
                <a:off x="685673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BFA5B1E-6282-43AB-88DD-8E9B8D70DDF7}"/>
                  </a:ext>
                </a:extLst>
              </p:cNvPr>
              <p:cNvGrpSpPr/>
              <p:nvPr/>
            </p:nvGrpSpPr>
            <p:grpSpPr>
              <a:xfrm flipV="1">
                <a:off x="5777710" y="276253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FCD32B27-7D81-485C-BD9C-15A2E8CB1758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B1B0D4B8-805F-4F36-8E22-5DC708E747C2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CB4CB06-BBA2-4F09-8883-7D1E6DD7ACBB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5F032A60-D0D8-4D7F-B033-CEDC9A17A5DB}"/>
                  </a:ext>
                </a:extLst>
              </p:cNvPr>
              <p:cNvGrpSpPr/>
              <p:nvPr/>
            </p:nvGrpSpPr>
            <p:grpSpPr>
              <a:xfrm flipV="1">
                <a:off x="6401967" y="269367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F789C39-B7C9-4723-858E-639442A07F21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5D7EDDB8-C40B-4F5C-9CE2-7E028EA5B20F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5D0A0857-F4A9-4D64-9290-A53542639758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F3DC34C-42D1-4D62-B338-B58EFAB948DA}"/>
                </a:ext>
              </a:extLst>
            </p:cNvPr>
            <p:cNvCxnSpPr/>
            <p:nvPr/>
          </p:nvCxnSpPr>
          <p:spPr>
            <a:xfrm flipV="1">
              <a:off x="10205720" y="276253"/>
              <a:ext cx="0" cy="91440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2CA4D885-88B3-47DC-9FB5-33544B1A36F8}"/>
                </a:ext>
              </a:extLst>
            </p:cNvPr>
            <p:cNvSpPr txBox="1"/>
            <p:nvPr/>
          </p:nvSpPr>
          <p:spPr>
            <a:xfrm>
              <a:off x="6721627" y="607881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418</a:t>
              </a:r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CA5571E3-4944-4D69-9E62-839BA79C26E6}"/>
              </a:ext>
            </a:extLst>
          </p:cNvPr>
          <p:cNvGrpSpPr/>
          <p:nvPr/>
        </p:nvGrpSpPr>
        <p:grpSpPr>
          <a:xfrm>
            <a:off x="2732959" y="3668286"/>
            <a:ext cx="7441215" cy="3089599"/>
            <a:chOff x="2732959" y="3668286"/>
            <a:chExt cx="7441215" cy="3089599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C7556E51-CE89-4091-82CA-46875550B5E1}"/>
                </a:ext>
              </a:extLst>
            </p:cNvPr>
            <p:cNvGrpSpPr/>
            <p:nvPr/>
          </p:nvGrpSpPr>
          <p:grpSpPr>
            <a:xfrm>
              <a:off x="5273396" y="3668286"/>
              <a:ext cx="4900778" cy="1053388"/>
              <a:chOff x="5273396" y="3668286"/>
              <a:chExt cx="4900778" cy="1053388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C4BC492-95B2-4ACE-AF3A-E85778A34F6D}"/>
                  </a:ext>
                </a:extLst>
              </p:cNvPr>
              <p:cNvGrpSpPr/>
              <p:nvPr/>
            </p:nvGrpSpPr>
            <p:grpSpPr>
              <a:xfrm flipV="1">
                <a:off x="6547105" y="4559808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7DFEC9B-D4C8-44C4-9572-CCAE31A98133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1FFA5B24-6C80-4ACD-A646-0539D9E519DB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7935102F-2958-4E1E-91A8-F4422BC475EA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DA1D7EB-4CB9-46C3-8075-78C7DB576002}"/>
                  </a:ext>
                </a:extLst>
              </p:cNvPr>
              <p:cNvGrpSpPr/>
              <p:nvPr/>
            </p:nvGrpSpPr>
            <p:grpSpPr>
              <a:xfrm flipV="1">
                <a:off x="7501891" y="4559062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83D55D77-A68A-41FC-9F9C-4879E4494A5E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36C1830C-5006-4BC2-96DE-097962EBA47B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01CA603-606D-49EA-BE61-1C5B87510B70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7528F9FC-718D-4CA2-8519-B3A9E4CA2417}"/>
                  </a:ext>
                </a:extLst>
              </p:cNvPr>
              <p:cNvGrpSpPr/>
              <p:nvPr/>
            </p:nvGrpSpPr>
            <p:grpSpPr>
              <a:xfrm flipV="1">
                <a:off x="8456676" y="4562094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AE3E54C7-8D42-4B3F-A965-D6E893332798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BF71A80A-6C84-46E6-8BFA-0CFDDDEC5EF0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20D0461F-BB0E-4E8F-8A54-EA301AF730D2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CD9E2B8-A511-4AEA-A7AA-BC53E1DCFA15}"/>
                  </a:ext>
                </a:extLst>
              </p:cNvPr>
              <p:cNvGrpSpPr/>
              <p:nvPr/>
            </p:nvGrpSpPr>
            <p:grpSpPr>
              <a:xfrm flipV="1">
                <a:off x="9409699" y="4558582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4778BDC5-D3B0-4058-B036-1DA71F768F59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30638CBE-0724-4C44-85CD-B39CE6ABFEF8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A4B54223-4581-421C-AD18-448DC35F8865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65106E43-58DE-4DCF-A4B4-B7EDA13350D3}"/>
                  </a:ext>
                </a:extLst>
              </p:cNvPr>
              <p:cNvGrpSpPr/>
              <p:nvPr/>
            </p:nvGrpSpPr>
            <p:grpSpPr>
              <a:xfrm>
                <a:off x="5766054" y="3669422"/>
                <a:ext cx="128172" cy="362236"/>
                <a:chOff x="3194335" y="1209464"/>
                <a:chExt cx="914400" cy="523162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01B149B4-62D7-48CB-891F-E6047E0B8E97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5E5E680A-DCAD-4A3F-9A60-4DE5660C43E1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E5F2EF9C-327E-4B3A-89E1-46F8DC9A0B7B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F4E6DFDB-B165-457B-AF65-69B5EB25370D}"/>
                  </a:ext>
                </a:extLst>
              </p:cNvPr>
              <p:cNvGrpSpPr/>
              <p:nvPr/>
            </p:nvGrpSpPr>
            <p:grpSpPr>
              <a:xfrm>
                <a:off x="6727695" y="3671327"/>
                <a:ext cx="128172" cy="362236"/>
                <a:chOff x="3194335" y="1209464"/>
                <a:chExt cx="914400" cy="523162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4C83F3B0-93A9-4A2A-8D57-DD56B813BC63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311BE80D-D17A-4E07-8A74-666725FA2089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C8253C94-AC79-448B-A0C3-ED3488D6B73F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1912AB7A-050E-40C7-AA0D-A50897F2065E}"/>
                  </a:ext>
                </a:extLst>
              </p:cNvPr>
              <p:cNvGrpSpPr/>
              <p:nvPr/>
            </p:nvGrpSpPr>
            <p:grpSpPr>
              <a:xfrm>
                <a:off x="7682407" y="3668286"/>
                <a:ext cx="128172" cy="362236"/>
                <a:chOff x="3194335" y="1209464"/>
                <a:chExt cx="914400" cy="523162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4F404C3C-AFCC-44AF-9A9A-984F3DC7F134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6A88FA54-18E1-4B2B-853B-B6F00FAAE6CA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DB229D51-A374-4DB5-8628-57ACD32770C1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3708F75-5145-4253-B599-CB49FA49E5BA}"/>
                  </a:ext>
                </a:extLst>
              </p:cNvPr>
              <p:cNvGrpSpPr/>
              <p:nvPr/>
            </p:nvGrpSpPr>
            <p:grpSpPr>
              <a:xfrm>
                <a:off x="8637192" y="3670431"/>
                <a:ext cx="128172" cy="362236"/>
                <a:chOff x="3194335" y="1209464"/>
                <a:chExt cx="914400" cy="523162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A968B0EC-5C1C-4A46-B5F9-D459BB06F7F6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54F9E04F-79AC-4FCE-B521-501FF1CEE67D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6816D35-3707-4F95-9ACD-B243CFBDCEE5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0B4D6CD-92F2-4430-94CD-FFE34BC9E766}"/>
                  </a:ext>
                </a:extLst>
              </p:cNvPr>
              <p:cNvGrpSpPr/>
              <p:nvPr/>
            </p:nvGrpSpPr>
            <p:grpSpPr>
              <a:xfrm>
                <a:off x="9590137" y="3668948"/>
                <a:ext cx="128172" cy="362236"/>
                <a:chOff x="3194335" y="1209464"/>
                <a:chExt cx="914400" cy="523162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14F4513F-ECCB-44B5-B765-E251DDA44DE0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D74CF87-E061-4C87-926E-C8DC6F68AE8F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42E0F139-FB60-47F2-9915-84526799FE0F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130D977-E2CF-42FF-A457-111B3C5B2A11}"/>
                  </a:ext>
                </a:extLst>
              </p:cNvPr>
              <p:cNvGrpSpPr/>
              <p:nvPr/>
            </p:nvGrpSpPr>
            <p:grpSpPr>
              <a:xfrm flipV="1">
                <a:off x="5583936" y="4559446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0AF572FA-C111-4297-96D9-80593F123EF6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08E7CEC-F47D-4DA1-83BC-F0752B058E5C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5EF1C6B7-6858-4360-923A-4DA0C7E31434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C36575B-B1A2-4BE7-8322-65AACE5D8689}"/>
                  </a:ext>
                </a:extLst>
              </p:cNvPr>
              <p:cNvCxnSpPr/>
              <p:nvPr/>
            </p:nvCxnSpPr>
            <p:spPr>
              <a:xfrm flipV="1">
                <a:off x="6096000" y="4568296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AF44018-454E-4624-8170-A13724EB80C1}"/>
                  </a:ext>
                </a:extLst>
              </p:cNvPr>
              <p:cNvCxnSpPr/>
              <p:nvPr/>
            </p:nvCxnSpPr>
            <p:spPr>
              <a:xfrm flipV="1">
                <a:off x="7052310" y="4568296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69C29743-411B-4CC5-8FCA-3D3DD2B4A582}"/>
                  </a:ext>
                </a:extLst>
              </p:cNvPr>
              <p:cNvCxnSpPr/>
              <p:nvPr/>
            </p:nvCxnSpPr>
            <p:spPr>
              <a:xfrm flipV="1">
                <a:off x="8006257" y="4568296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F7E0DAD-E41C-47E7-B34D-E3FDDB8945EE}"/>
                  </a:ext>
                </a:extLst>
              </p:cNvPr>
              <p:cNvCxnSpPr/>
              <p:nvPr/>
            </p:nvCxnSpPr>
            <p:spPr>
              <a:xfrm flipV="1">
                <a:off x="8960662" y="4568296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FA99743-7B63-4B8B-B04F-8AAE69657DC0}"/>
                  </a:ext>
                </a:extLst>
              </p:cNvPr>
              <p:cNvCxnSpPr/>
              <p:nvPr/>
            </p:nvCxnSpPr>
            <p:spPr>
              <a:xfrm flipV="1">
                <a:off x="5886450" y="4023466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3ED2041-D8BE-4202-A9DB-258A2A866553}"/>
                  </a:ext>
                </a:extLst>
              </p:cNvPr>
              <p:cNvCxnSpPr/>
              <p:nvPr/>
            </p:nvCxnSpPr>
            <p:spPr>
              <a:xfrm flipV="1">
                <a:off x="6850380" y="4023466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19974B4-9EB5-40B7-93D6-00F569E3FC57}"/>
                  </a:ext>
                </a:extLst>
              </p:cNvPr>
              <p:cNvCxnSpPr/>
              <p:nvPr/>
            </p:nvCxnSpPr>
            <p:spPr>
              <a:xfrm flipV="1">
                <a:off x="7804785" y="4023466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9D58E0-0572-4E94-83CC-5CCBB30877AC}"/>
                  </a:ext>
                </a:extLst>
              </p:cNvPr>
              <p:cNvCxnSpPr/>
              <p:nvPr/>
            </p:nvCxnSpPr>
            <p:spPr>
              <a:xfrm flipV="1">
                <a:off x="8757285" y="4023466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43F7BB9-5A36-4DF1-BE54-FFDF25CF7209}"/>
                  </a:ext>
                </a:extLst>
              </p:cNvPr>
              <p:cNvCxnSpPr/>
              <p:nvPr/>
            </p:nvCxnSpPr>
            <p:spPr>
              <a:xfrm flipV="1">
                <a:off x="5354574" y="4025515"/>
                <a:ext cx="4114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B030E33-DBE6-4DED-BA62-07C86D4A7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3396" y="4568296"/>
                <a:ext cx="3200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E82F927-3A51-4508-9D2F-1B05EFE97924}"/>
                  </a:ext>
                </a:extLst>
              </p:cNvPr>
              <p:cNvCxnSpPr/>
              <p:nvPr/>
            </p:nvCxnSpPr>
            <p:spPr>
              <a:xfrm flipV="1">
                <a:off x="9716974" y="4030521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B0701F9-156E-407C-A200-4DBC50428F0C}"/>
                  </a:ext>
                </a:extLst>
              </p:cNvPr>
              <p:cNvCxnSpPr/>
              <p:nvPr/>
            </p:nvCxnSpPr>
            <p:spPr>
              <a:xfrm flipV="1">
                <a:off x="9915525" y="4568296"/>
                <a:ext cx="2560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03BA6B3-33BE-4283-92F0-4B81F7354F3E}"/>
                  </a:ext>
                </a:extLst>
              </p:cNvPr>
              <p:cNvCxnSpPr/>
              <p:nvPr/>
            </p:nvCxnSpPr>
            <p:spPr>
              <a:xfrm flipV="1">
                <a:off x="10170364" y="4023466"/>
                <a:ext cx="0" cy="5486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E2CB4250-4236-4E3A-A40F-E3E0581A1E57}"/>
                </a:ext>
              </a:extLst>
            </p:cNvPr>
            <p:cNvGrpSpPr/>
            <p:nvPr/>
          </p:nvGrpSpPr>
          <p:grpSpPr>
            <a:xfrm>
              <a:off x="2732959" y="3815532"/>
              <a:ext cx="2579418" cy="2942353"/>
              <a:chOff x="2732959" y="3815532"/>
              <a:chExt cx="2579418" cy="2942353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5CE826F1-8FC7-4F2E-8EC6-8549190B21A2}"/>
                  </a:ext>
                </a:extLst>
              </p:cNvPr>
              <p:cNvCxnSpPr/>
              <p:nvPr/>
            </p:nvCxnSpPr>
            <p:spPr>
              <a:xfrm rot="18836578" flipH="1">
                <a:off x="4410928" y="4249793"/>
                <a:ext cx="0" cy="362235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66261E82-1E07-4329-994C-5B7A07D7B3B1}"/>
                  </a:ext>
                </a:extLst>
              </p:cNvPr>
              <p:cNvCxnSpPr/>
              <p:nvPr/>
            </p:nvCxnSpPr>
            <p:spPr>
              <a:xfrm rot="18836578" flipH="1" flipV="1">
                <a:off x="4171960" y="4351369"/>
                <a:ext cx="12817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20EB72D-26CA-473B-B4EE-85ADFC095FC2}"/>
                  </a:ext>
                </a:extLst>
              </p:cNvPr>
              <p:cNvCxnSpPr/>
              <p:nvPr/>
            </p:nvCxnSpPr>
            <p:spPr>
              <a:xfrm rot="18836578" flipH="1">
                <a:off x="4321984" y="4342080"/>
                <a:ext cx="0" cy="362235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29E8529-0019-4C7E-B3E8-4DB94ECF2C6E}"/>
                  </a:ext>
                </a:extLst>
              </p:cNvPr>
              <p:cNvGrpSpPr/>
              <p:nvPr/>
            </p:nvGrpSpPr>
            <p:grpSpPr>
              <a:xfrm rot="18836578" flipH="1" flipV="1">
                <a:off x="4670919" y="4953325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C52D4159-FED6-4F69-AA34-1D2364FA139F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90FECB7E-C282-47C4-B0C4-46BEA8DBB31F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C47A6DD-DD43-4B02-9D7E-8CA67A23303A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62F50B87-D8C2-4D55-BC1E-F479A0C0C12F}"/>
                  </a:ext>
                </a:extLst>
              </p:cNvPr>
              <p:cNvGrpSpPr/>
              <p:nvPr/>
            </p:nvGrpSpPr>
            <p:grpSpPr>
              <a:xfrm rot="18836578" flipH="1" flipV="1">
                <a:off x="4010537" y="5642904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CF6D4677-E130-45D2-9D2C-D508B3CE0B6F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6CD8F0C-477B-43C3-A26A-6CF310239BCE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656B2710-350A-4A7D-901E-439254820FB1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AAB6E9F9-CE5C-4B01-BEB1-E5C0E9F05C8D}"/>
                  </a:ext>
                </a:extLst>
              </p:cNvPr>
              <p:cNvGrpSpPr/>
              <p:nvPr/>
            </p:nvGrpSpPr>
            <p:grpSpPr>
              <a:xfrm rot="18836578" flipH="1" flipV="1">
                <a:off x="3346665" y="6326672"/>
                <a:ext cx="512064" cy="159580"/>
                <a:chOff x="3194335" y="1209464"/>
                <a:chExt cx="914400" cy="523162"/>
              </a:xfrm>
            </p:grpSpPr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0C774957-183E-4BFE-9F00-08D11ECC2BCF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1B9D6C7C-CD16-4CEC-B3D1-4DF447221008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B4B94E9A-3A75-435E-AE17-ABA7B3A27295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4BB82E7B-1E5B-4AAE-A125-191FC195C8DD}"/>
                  </a:ext>
                </a:extLst>
              </p:cNvPr>
              <p:cNvGrpSpPr/>
              <p:nvPr/>
            </p:nvGrpSpPr>
            <p:grpSpPr>
              <a:xfrm rot="18836578" flipH="1">
                <a:off x="3641349" y="4984899"/>
                <a:ext cx="128172" cy="362236"/>
                <a:chOff x="3194335" y="1209464"/>
                <a:chExt cx="914400" cy="523162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E411618E-258A-4A4F-9705-21C8ECFE99A0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7379C0DD-371A-4603-AAFC-6BBDFF25BE2A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B67099BF-F595-4F66-81AD-35870D9F63E9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F0AD0E83-21F0-46FB-918F-B1EE42348049}"/>
                  </a:ext>
                </a:extLst>
              </p:cNvPr>
              <p:cNvGrpSpPr/>
              <p:nvPr/>
            </p:nvGrpSpPr>
            <p:grpSpPr>
              <a:xfrm rot="18836578" flipH="1">
                <a:off x="2978992" y="5670020"/>
                <a:ext cx="128172" cy="362236"/>
                <a:chOff x="3194335" y="1209464"/>
                <a:chExt cx="914400" cy="523162"/>
              </a:xfrm>
            </p:grpSpPr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008A2C1-9377-432D-9F77-95C074E1B079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D0834D14-42D9-42B1-8B1B-89F892A49C37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BB59B5CA-3E36-4BA1-9820-AADBDFF482BF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76A774A8-2026-4D6B-A09C-C3487EAF9F8D}"/>
                  </a:ext>
                </a:extLst>
              </p:cNvPr>
              <p:cNvCxnSpPr/>
              <p:nvPr/>
            </p:nvCxnSpPr>
            <p:spPr>
              <a:xfrm rot="18836578" flipH="1" flipV="1">
                <a:off x="4316584" y="5327560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260AD638-245A-4F86-9FFC-12BC5B0F8D96}"/>
                  </a:ext>
                </a:extLst>
              </p:cNvPr>
              <p:cNvCxnSpPr/>
              <p:nvPr/>
            </p:nvCxnSpPr>
            <p:spPr>
              <a:xfrm rot="18836578" flipH="1" flipV="1">
                <a:off x="3654282" y="6014761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AF3492E-772B-493B-BDD3-4FE4EE55B6AD}"/>
                  </a:ext>
                </a:extLst>
              </p:cNvPr>
              <p:cNvCxnSpPr/>
              <p:nvPr/>
            </p:nvCxnSpPr>
            <p:spPr>
              <a:xfrm rot="18836578" flipH="1" flipV="1">
                <a:off x="3738822" y="4942677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C7A9B51-0061-45B3-9993-293B4D376974}"/>
                  </a:ext>
                </a:extLst>
              </p:cNvPr>
              <p:cNvCxnSpPr/>
              <p:nvPr/>
            </p:nvCxnSpPr>
            <p:spPr>
              <a:xfrm rot="18836578" flipH="1" flipV="1">
                <a:off x="3077842" y="5628506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1FC976F-80BD-4E38-BA80-420CB9F7F6DD}"/>
                  </a:ext>
                </a:extLst>
              </p:cNvPr>
              <p:cNvCxnSpPr/>
              <p:nvPr/>
            </p:nvCxnSpPr>
            <p:spPr>
              <a:xfrm rot="18836578" flipH="1" flipV="1">
                <a:off x="4464671" y="4394365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F7EC697-C7B2-4427-8B9C-2625BCF33996}"/>
                  </a:ext>
                </a:extLst>
              </p:cNvPr>
              <p:cNvCxnSpPr>
                <a:cxnSpLocks/>
              </p:cNvCxnSpPr>
              <p:nvPr/>
            </p:nvCxnSpPr>
            <p:spPr>
              <a:xfrm rot="18836578" flipH="1" flipV="1">
                <a:off x="4999657" y="4685935"/>
                <a:ext cx="32918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C27CFB-B27E-4B44-A730-9DC756A36670}"/>
                  </a:ext>
                </a:extLst>
              </p:cNvPr>
              <p:cNvCxnSpPr/>
              <p:nvPr/>
            </p:nvCxnSpPr>
            <p:spPr>
              <a:xfrm rot="18836578" flipH="1" flipV="1">
                <a:off x="2742231" y="6186145"/>
                <a:ext cx="4572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84BD6B76-365D-49E0-84C3-BF057751946A}"/>
                  </a:ext>
                </a:extLst>
              </p:cNvPr>
              <p:cNvCxnSpPr/>
              <p:nvPr/>
            </p:nvCxnSpPr>
            <p:spPr>
              <a:xfrm rot="18836578" flipH="1" flipV="1">
                <a:off x="3162046" y="6629869"/>
                <a:ext cx="2560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8647528-B16F-4EE7-B518-4AF8397E6F48}"/>
                  </a:ext>
                </a:extLst>
              </p:cNvPr>
              <p:cNvCxnSpPr/>
              <p:nvPr/>
            </p:nvCxnSpPr>
            <p:spPr>
              <a:xfrm rot="18836578" flipH="1" flipV="1">
                <a:off x="3007279" y="6259147"/>
                <a:ext cx="0" cy="5486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797DE321-DBB6-4D8F-B035-FA1E69CC9966}"/>
                  </a:ext>
                </a:extLst>
              </p:cNvPr>
              <p:cNvGrpSpPr/>
              <p:nvPr/>
            </p:nvGrpSpPr>
            <p:grpSpPr>
              <a:xfrm rot="20243535">
                <a:off x="4772087" y="3815532"/>
                <a:ext cx="540290" cy="332896"/>
                <a:chOff x="3194335" y="1209464"/>
                <a:chExt cx="914400" cy="523162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691E803-4E4B-42B4-954F-CE76DD1864F0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B7523918-D81F-444D-92FA-00A0878ECC23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418C1A56-28C9-4129-8CC7-591105F306D8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D407ABF-231A-4F3B-B91C-AC6F3BA40C43}"/>
                </a:ext>
              </a:extLst>
            </p:cNvPr>
            <p:cNvSpPr txBox="1"/>
            <p:nvPr/>
          </p:nvSpPr>
          <p:spPr>
            <a:xfrm>
              <a:off x="6535644" y="4022709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29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B40B7-246B-318A-EABB-8D4CDC7A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7267" cy="646294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9507404" y="6150114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A38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224935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1EEFD10A-F0A0-49A5-A25F-1912BE49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7267" cy="6462944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-4733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76A811-03A7-41BA-8135-5FAB544B81F5}"/>
              </a:ext>
            </a:extLst>
          </p:cNvPr>
          <p:cNvGrpSpPr/>
          <p:nvPr/>
        </p:nvGrpSpPr>
        <p:grpSpPr>
          <a:xfrm>
            <a:off x="573405" y="162560"/>
            <a:ext cx="8051932" cy="5820407"/>
            <a:chOff x="4332605" y="269367"/>
            <a:chExt cx="5888750" cy="42270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5229F3-2DE2-4DE1-8DE0-55462064EC1A}"/>
                </a:ext>
              </a:extLst>
            </p:cNvPr>
            <p:cNvGrpSpPr/>
            <p:nvPr/>
          </p:nvGrpSpPr>
          <p:grpSpPr>
            <a:xfrm flipV="1">
              <a:off x="4964515" y="1171741"/>
              <a:ext cx="311573" cy="295109"/>
              <a:chOff x="3194335" y="1209464"/>
              <a:chExt cx="914400" cy="523162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52DB97-ED42-4444-BE49-A59B5E2C5433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3F11FE0-49E7-44B8-90CD-FEF5651C8B63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1325BF-1567-465E-9125-3DA95BC3F9C6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D239CE-5DC7-4FB4-B418-06023317D590}"/>
                </a:ext>
              </a:extLst>
            </p:cNvPr>
            <p:cNvGrpSpPr/>
            <p:nvPr/>
          </p:nvGrpSpPr>
          <p:grpSpPr>
            <a:xfrm flipV="1">
              <a:off x="9286960" y="1174027"/>
              <a:ext cx="311573" cy="295109"/>
              <a:chOff x="3194335" y="1209464"/>
              <a:chExt cx="914400" cy="52316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F3FA946-F0E3-4687-B5BE-0691E4364D1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888AF51-5D32-412C-93EE-E0632554F7B7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0AC0A99-E4BC-4A19-86BA-DF78A3FCEF9B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FB72CD-D2B7-4B2E-9CC5-FBCBDC0862F3}"/>
                </a:ext>
              </a:extLst>
            </p:cNvPr>
            <p:cNvGrpSpPr/>
            <p:nvPr/>
          </p:nvGrpSpPr>
          <p:grpSpPr>
            <a:xfrm flipV="1">
              <a:off x="7034574" y="270543"/>
              <a:ext cx="472859" cy="295109"/>
              <a:chOff x="3194335" y="1209464"/>
              <a:chExt cx="914400" cy="52316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FE7480-9F76-400E-845B-CC87CFD8F76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CDAB43A-1865-4B0C-8979-9697CE5403B1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73AA7F4-AD2E-4968-9958-37B2741A3A66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5ACC57-0416-4EEB-8CF9-C18C4247E0DD}"/>
                </a:ext>
              </a:extLst>
            </p:cNvPr>
            <p:cNvGrpSpPr/>
            <p:nvPr/>
          </p:nvGrpSpPr>
          <p:grpSpPr>
            <a:xfrm flipV="1">
              <a:off x="6997599" y="1173862"/>
              <a:ext cx="472859" cy="295109"/>
              <a:chOff x="3194335" y="1209464"/>
              <a:chExt cx="914400" cy="523162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6F40811-7CEB-4151-B63C-7D2A53582ABE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AEF91A-2586-4C94-B734-576E96E7B5A6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54A5FB-3393-4302-9DEE-53BF17F8A33F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58B006-1B03-41F7-82CC-2BF64DF80413}"/>
                </a:ext>
              </a:extLst>
            </p:cNvPr>
            <p:cNvCxnSpPr/>
            <p:nvPr/>
          </p:nvCxnSpPr>
          <p:spPr>
            <a:xfrm flipV="1">
              <a:off x="5268595" y="1181309"/>
              <a:ext cx="17373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F5EF3E-9362-4DC0-AEFE-2760DED63750}"/>
                </a:ext>
              </a:extLst>
            </p:cNvPr>
            <p:cNvCxnSpPr/>
            <p:nvPr/>
          </p:nvCxnSpPr>
          <p:spPr>
            <a:xfrm flipV="1">
              <a:off x="7461250" y="1181309"/>
              <a:ext cx="18288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F3BCCB-9D63-45BE-AF5A-8ECE35C77E03}"/>
                </a:ext>
              </a:extLst>
            </p:cNvPr>
            <p:cNvCxnSpPr/>
            <p:nvPr/>
          </p:nvCxnSpPr>
          <p:spPr>
            <a:xfrm flipV="1">
              <a:off x="9594215" y="1181309"/>
              <a:ext cx="6126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1CEBAC-D4AD-4FAC-89C5-CBBE3D045066}"/>
                </a:ext>
              </a:extLst>
            </p:cNvPr>
            <p:cNvCxnSpPr/>
            <p:nvPr/>
          </p:nvCxnSpPr>
          <p:spPr>
            <a:xfrm flipV="1">
              <a:off x="4332605" y="1181309"/>
              <a:ext cx="6400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134968-D62F-4657-8D3A-77FD764C8BB2}"/>
                </a:ext>
              </a:extLst>
            </p:cNvPr>
            <p:cNvCxnSpPr/>
            <p:nvPr/>
          </p:nvCxnSpPr>
          <p:spPr>
            <a:xfrm flipV="1">
              <a:off x="4341669" y="276258"/>
              <a:ext cx="0" cy="91440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41E833-8DBD-42AD-887C-7E6EAC9AF371}"/>
                </a:ext>
              </a:extLst>
            </p:cNvPr>
            <p:cNvGrpSpPr/>
            <p:nvPr/>
          </p:nvGrpSpPr>
          <p:grpSpPr>
            <a:xfrm>
              <a:off x="4332605" y="269367"/>
              <a:ext cx="2707005" cy="296977"/>
              <a:chOff x="4332605" y="269367"/>
              <a:chExt cx="2707005" cy="29697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93DF57-CDFD-46E3-B1D9-F50A1CDEEB21}"/>
                  </a:ext>
                </a:extLst>
              </p:cNvPr>
              <p:cNvGrpSpPr/>
              <p:nvPr/>
            </p:nvGrpSpPr>
            <p:grpSpPr>
              <a:xfrm flipV="1">
                <a:off x="4961823" y="271235"/>
                <a:ext cx="311573" cy="295109"/>
                <a:chOff x="3194335" y="1209464"/>
                <a:chExt cx="914400" cy="523162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0D06500-84DF-4E12-AC2B-ED17542AD5BD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BA6367E-6181-4501-A877-0FB937EC6D23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9A00A65-BB1F-49AF-9617-E5C8F10D308E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87B1FA1-6DF3-44B5-BA20-2F9D28037B1D}"/>
                  </a:ext>
                </a:extLst>
              </p:cNvPr>
              <p:cNvGrpSpPr/>
              <p:nvPr/>
            </p:nvGrpSpPr>
            <p:grpSpPr>
              <a:xfrm flipV="1">
                <a:off x="4530410" y="276258"/>
                <a:ext cx="242672" cy="112341"/>
                <a:chOff x="3194335" y="1209464"/>
                <a:chExt cx="914400" cy="523162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5B510AA-1561-4213-BE78-5DB5C3822C11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6122A4D-BC0E-4061-A1C3-160A4856FEE5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5F4EB71-2994-4868-BAD4-F47DB4DFDF99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52EE6F-99F9-49C7-9ADA-59E23CEA733E}"/>
                  </a:ext>
                </a:extLst>
              </p:cNvPr>
              <p:cNvCxnSpPr/>
              <p:nvPr/>
            </p:nvCxnSpPr>
            <p:spPr>
              <a:xfrm>
                <a:off x="4332605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DE45429-8DBA-46A6-829A-806AA245B6FC}"/>
                  </a:ext>
                </a:extLst>
              </p:cNvPr>
              <p:cNvCxnSpPr/>
              <p:nvPr/>
            </p:nvCxnSpPr>
            <p:spPr>
              <a:xfrm>
                <a:off x="4765040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86C5134-0ED0-4F88-BCF9-B9A5A6A044B7}"/>
                  </a:ext>
                </a:extLst>
              </p:cNvPr>
              <p:cNvGrpSpPr/>
              <p:nvPr/>
            </p:nvGrpSpPr>
            <p:grpSpPr>
              <a:xfrm flipV="1">
                <a:off x="5441000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303EC07-E1C1-4340-A452-6AEB1AC60B97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A0BD380-44A1-4CB2-B33B-D6444CA79A5D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682B60B-A91F-4E03-9F9D-35C59AE78644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1DA5F56-E18E-4B71-89FE-BB376465461C}"/>
                  </a:ext>
                </a:extLst>
              </p:cNvPr>
              <p:cNvCxnSpPr/>
              <p:nvPr/>
            </p:nvCxnSpPr>
            <p:spPr>
              <a:xfrm>
                <a:off x="526605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E053F24-C8DD-4047-B558-6DF300DED270}"/>
                  </a:ext>
                </a:extLst>
              </p:cNvPr>
              <p:cNvCxnSpPr/>
              <p:nvPr/>
            </p:nvCxnSpPr>
            <p:spPr>
              <a:xfrm>
                <a:off x="560133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D7D101-60D0-4CEA-A802-6175E1023778}"/>
                  </a:ext>
                </a:extLst>
              </p:cNvPr>
              <p:cNvGrpSpPr/>
              <p:nvPr/>
            </p:nvGrpSpPr>
            <p:grpSpPr>
              <a:xfrm flipV="1">
                <a:off x="606774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3AFFBB8-5AA5-47F7-A46A-6CCDA8764859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C4D481B-108A-4EE8-94E9-A63EC610DDF2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5EAD3A2-E16A-4426-AEF3-2B592797A5D6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79B440-75DF-4563-A4F6-9AA1C927B9B9}"/>
                  </a:ext>
                </a:extLst>
              </p:cNvPr>
              <p:cNvCxnSpPr/>
              <p:nvPr/>
            </p:nvCxnSpPr>
            <p:spPr>
              <a:xfrm>
                <a:off x="589280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0816113-502F-4691-9428-781CAEDF75D5}"/>
                  </a:ext>
                </a:extLst>
              </p:cNvPr>
              <p:cNvCxnSpPr/>
              <p:nvPr/>
            </p:nvCxnSpPr>
            <p:spPr>
              <a:xfrm>
                <a:off x="622808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12C8736-1110-4BDC-B86A-5301E4883A02}"/>
                  </a:ext>
                </a:extLst>
              </p:cNvPr>
              <p:cNvGrpSpPr/>
              <p:nvPr/>
            </p:nvGrpSpPr>
            <p:grpSpPr>
              <a:xfrm flipV="1">
                <a:off x="669639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9E7EF8D-D29D-4199-90BA-5CF924A0FA3D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7CA1034-42B2-42D0-8DB5-17D2FE9CFC05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139E92F-7714-4C78-A10F-3CA3E7919736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B0D8F92-DEA6-41C5-A16F-D0A812AFBC24}"/>
                  </a:ext>
                </a:extLst>
              </p:cNvPr>
              <p:cNvCxnSpPr/>
              <p:nvPr/>
            </p:nvCxnSpPr>
            <p:spPr>
              <a:xfrm>
                <a:off x="652145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3647D51-C49D-4A2F-AA2E-1FDB1CF712DE}"/>
                  </a:ext>
                </a:extLst>
              </p:cNvPr>
              <p:cNvCxnSpPr/>
              <p:nvPr/>
            </p:nvCxnSpPr>
            <p:spPr>
              <a:xfrm>
                <a:off x="685673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0192D69-348D-449E-98A9-C8EEB59F0CA9}"/>
                  </a:ext>
                </a:extLst>
              </p:cNvPr>
              <p:cNvGrpSpPr/>
              <p:nvPr/>
            </p:nvGrpSpPr>
            <p:grpSpPr>
              <a:xfrm flipV="1">
                <a:off x="5777710" y="276253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D8AD22A-9A80-4EC4-9EE2-4ABDD4914C56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06FAFBB-E3B6-4B06-99AB-CFD30E1BCA87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EF203D7-97A9-46FF-88A5-430E631B0EDA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9DD5C8D-9211-4C81-84B4-667725D1209C}"/>
                  </a:ext>
                </a:extLst>
              </p:cNvPr>
              <p:cNvGrpSpPr/>
              <p:nvPr/>
            </p:nvGrpSpPr>
            <p:grpSpPr>
              <a:xfrm flipV="1">
                <a:off x="6401967" y="269367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B1F5364-27CD-43AE-99FB-25D4ABC75B04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7E5AF6E-6920-4449-9492-F16A93379332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356ECD3-8A7F-4026-A979-27AFCC7C685B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EABBD1-D31C-4737-BBF3-DACBD4DD20AA}"/>
                </a:ext>
              </a:extLst>
            </p:cNvPr>
            <p:cNvGrpSpPr/>
            <p:nvPr/>
          </p:nvGrpSpPr>
          <p:grpSpPr>
            <a:xfrm flipH="1">
              <a:off x="7498715" y="271272"/>
              <a:ext cx="2707005" cy="296977"/>
              <a:chOff x="4332605" y="269367"/>
              <a:chExt cx="2707005" cy="2969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6A6F509-56E0-4E45-9268-E903BDB0FA99}"/>
                  </a:ext>
                </a:extLst>
              </p:cNvPr>
              <p:cNvGrpSpPr/>
              <p:nvPr/>
            </p:nvGrpSpPr>
            <p:grpSpPr>
              <a:xfrm flipV="1">
                <a:off x="4961823" y="271235"/>
                <a:ext cx="311573" cy="295109"/>
                <a:chOff x="3194335" y="1209464"/>
                <a:chExt cx="914400" cy="523162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5E549AC-45CB-4AF2-B3E3-6CD3E3759FE1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3E3845E-D897-42A2-B0BC-92E279B83105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20F12A9-56C5-459D-AE40-E241577DA4FD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5AFA887-39E9-4B0E-B16D-224D94B94D17}"/>
                  </a:ext>
                </a:extLst>
              </p:cNvPr>
              <p:cNvGrpSpPr/>
              <p:nvPr/>
            </p:nvGrpSpPr>
            <p:grpSpPr>
              <a:xfrm flipV="1">
                <a:off x="4530410" y="276258"/>
                <a:ext cx="242672" cy="112341"/>
                <a:chOff x="3194335" y="1209464"/>
                <a:chExt cx="914400" cy="523162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04A7CBD-FF76-471F-9787-0DAECA6DA676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F79A003-4A68-400D-B1D2-363BBF3DEC6B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E0E75AC-5DAD-4C8C-9979-CA4073CA6BD5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4FA6638-EFAA-4E25-A4B4-10A6075D7C91}"/>
                  </a:ext>
                </a:extLst>
              </p:cNvPr>
              <p:cNvCxnSpPr/>
              <p:nvPr/>
            </p:nvCxnSpPr>
            <p:spPr>
              <a:xfrm>
                <a:off x="4332605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944F463-F0ED-4A39-8FD4-DA908FB0026D}"/>
                  </a:ext>
                </a:extLst>
              </p:cNvPr>
              <p:cNvCxnSpPr/>
              <p:nvPr/>
            </p:nvCxnSpPr>
            <p:spPr>
              <a:xfrm>
                <a:off x="4765040" y="278721"/>
                <a:ext cx="20116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0E6E9F5-F25C-4E9A-81D5-0D6980A1A217}"/>
                  </a:ext>
                </a:extLst>
              </p:cNvPr>
              <p:cNvGrpSpPr/>
              <p:nvPr/>
            </p:nvGrpSpPr>
            <p:grpSpPr>
              <a:xfrm flipV="1">
                <a:off x="5441000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81F04EF-3CBA-45CB-9573-AE901188198F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FBC4582-4E29-4F4E-88C0-EE6D834E5C95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452B994-EBEC-4530-9CD8-BFCAC85F93CB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7303371-4EEE-45B7-9A34-25859663F2CA}"/>
                  </a:ext>
                </a:extLst>
              </p:cNvPr>
              <p:cNvCxnSpPr/>
              <p:nvPr/>
            </p:nvCxnSpPr>
            <p:spPr>
              <a:xfrm>
                <a:off x="526605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DCC83D-5539-4946-BE9F-F417D1838A22}"/>
                  </a:ext>
                </a:extLst>
              </p:cNvPr>
              <p:cNvCxnSpPr/>
              <p:nvPr/>
            </p:nvCxnSpPr>
            <p:spPr>
              <a:xfrm>
                <a:off x="5601335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21952A7-7D11-4DA1-9439-02560DB7A902}"/>
                  </a:ext>
                </a:extLst>
              </p:cNvPr>
              <p:cNvGrpSpPr/>
              <p:nvPr/>
            </p:nvGrpSpPr>
            <p:grpSpPr>
              <a:xfrm flipV="1">
                <a:off x="606774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760E5B4-7778-48EF-B097-CD59AAEFF76E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C7563252-60DE-4DA3-93EB-946B7E7EB1E3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138B645-509D-49FF-AA5E-51AD063D3D67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4EAD5C-E08F-408F-872F-347D9E3CD1C0}"/>
                  </a:ext>
                </a:extLst>
              </p:cNvPr>
              <p:cNvCxnSpPr/>
              <p:nvPr/>
            </p:nvCxnSpPr>
            <p:spPr>
              <a:xfrm>
                <a:off x="589280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8332D5D-B955-4331-B4CB-ADE8D2290479}"/>
                  </a:ext>
                </a:extLst>
              </p:cNvPr>
              <p:cNvCxnSpPr/>
              <p:nvPr/>
            </p:nvCxnSpPr>
            <p:spPr>
              <a:xfrm>
                <a:off x="622808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F4AD22E-5806-4BE8-BF03-EAD3F7ABF0C3}"/>
                  </a:ext>
                </a:extLst>
              </p:cNvPr>
              <p:cNvGrpSpPr/>
              <p:nvPr/>
            </p:nvGrpSpPr>
            <p:grpSpPr>
              <a:xfrm flipV="1">
                <a:off x="6696395" y="276256"/>
                <a:ext cx="165413" cy="112341"/>
                <a:chOff x="3194335" y="1209464"/>
                <a:chExt cx="914400" cy="52316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4F0BA07-C8C8-4E8A-AF64-AF8939594019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29ABD82-87CC-4EE7-A42B-91743CAB32A0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8595DBB-333B-403E-9C08-2EEB441BE67F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C279D0E-C3B4-4FA6-A397-A68FA8046AAE}"/>
                  </a:ext>
                </a:extLst>
              </p:cNvPr>
              <p:cNvCxnSpPr/>
              <p:nvPr/>
            </p:nvCxnSpPr>
            <p:spPr>
              <a:xfrm>
                <a:off x="652145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3F82A4-EC0E-4568-9FF2-54C70551B462}"/>
                  </a:ext>
                </a:extLst>
              </p:cNvPr>
              <p:cNvCxnSpPr/>
              <p:nvPr/>
            </p:nvCxnSpPr>
            <p:spPr>
              <a:xfrm>
                <a:off x="6856730" y="278721"/>
                <a:ext cx="18288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8DD0358-107C-4018-AC8F-25D062D7D9CE}"/>
                  </a:ext>
                </a:extLst>
              </p:cNvPr>
              <p:cNvGrpSpPr/>
              <p:nvPr/>
            </p:nvGrpSpPr>
            <p:grpSpPr>
              <a:xfrm flipV="1">
                <a:off x="5777710" y="276253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15969C5-F39A-4290-BAE6-4117994096BF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AD8A11A-4741-49FB-A05F-0E6BF04AA87A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8095F6-F49E-4F97-82F4-F313AA68CC2A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E47A8A-E787-4ECB-A3D5-320F7C47EE47}"/>
                  </a:ext>
                </a:extLst>
              </p:cNvPr>
              <p:cNvGrpSpPr/>
              <p:nvPr/>
            </p:nvGrpSpPr>
            <p:grpSpPr>
              <a:xfrm flipV="1">
                <a:off x="6401967" y="269367"/>
                <a:ext cx="121034" cy="217675"/>
                <a:chOff x="3194335" y="1209464"/>
                <a:chExt cx="914400" cy="523162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139001E-D5A5-4358-9FCA-3521E3D33226}"/>
                    </a:ext>
                  </a:extLst>
                </p:cNvPr>
                <p:cNvCxnSpPr/>
                <p:nvPr/>
              </p:nvCxnSpPr>
              <p:spPr>
                <a:xfrm>
                  <a:off x="3194335" y="1209465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2D8BA91-C9AB-436D-8B77-61408EF78FC8}"/>
                    </a:ext>
                  </a:extLst>
                </p:cNvPr>
                <p:cNvCxnSpPr/>
                <p:nvPr/>
              </p:nvCxnSpPr>
              <p:spPr>
                <a:xfrm flipV="1">
                  <a:off x="3194335" y="1209465"/>
                  <a:ext cx="9144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98936F6-BB1D-499D-BDBD-9538676B53E6}"/>
                    </a:ext>
                  </a:extLst>
                </p:cNvPr>
                <p:cNvCxnSpPr/>
                <p:nvPr/>
              </p:nvCxnSpPr>
              <p:spPr>
                <a:xfrm>
                  <a:off x="4108735" y="1209464"/>
                  <a:ext cx="0" cy="523161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9AC52E-94BE-4713-AA8F-82320CB21928}"/>
                </a:ext>
              </a:extLst>
            </p:cNvPr>
            <p:cNvCxnSpPr/>
            <p:nvPr/>
          </p:nvCxnSpPr>
          <p:spPr>
            <a:xfrm flipV="1">
              <a:off x="10205720" y="276253"/>
              <a:ext cx="0" cy="91440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7F24F8-BA84-49D8-A090-631E2592CACF}"/>
                </a:ext>
              </a:extLst>
            </p:cNvPr>
            <p:cNvSpPr txBox="1"/>
            <p:nvPr/>
          </p:nvSpPr>
          <p:spPr>
            <a:xfrm>
              <a:off x="6721627" y="607881"/>
              <a:ext cx="1024801" cy="3799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416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52549C8-5672-4B94-90B8-B764B36C180A}"/>
                </a:ext>
              </a:extLst>
            </p:cNvPr>
            <p:cNvSpPr txBox="1"/>
            <p:nvPr/>
          </p:nvSpPr>
          <p:spPr>
            <a:xfrm>
              <a:off x="9196554" y="4116422"/>
              <a:ext cx="1024801" cy="3799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412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E560362-40FD-443C-8AA6-6A86FFF73C24}"/>
                </a:ext>
              </a:extLst>
            </p:cNvPr>
            <p:cNvSpPr txBox="1"/>
            <p:nvPr/>
          </p:nvSpPr>
          <p:spPr>
            <a:xfrm>
              <a:off x="6813481" y="2545680"/>
              <a:ext cx="1024801" cy="3799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A38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D3DEE14-1575-469B-B32B-F32F3361FAE6}"/>
              </a:ext>
            </a:extLst>
          </p:cNvPr>
          <p:cNvCxnSpPr/>
          <p:nvPr/>
        </p:nvCxnSpPr>
        <p:spPr>
          <a:xfrm flipV="1">
            <a:off x="699558" y="2119295"/>
            <a:ext cx="80467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0F9EE63-0BAA-4BB6-9BA3-6B44AF54ADF5}"/>
              </a:ext>
            </a:extLst>
          </p:cNvPr>
          <p:cNvCxnSpPr/>
          <p:nvPr/>
        </p:nvCxnSpPr>
        <p:spPr>
          <a:xfrm flipV="1">
            <a:off x="1510116" y="5400975"/>
            <a:ext cx="309067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10F0E21-2B8C-4DF7-AE54-F045D25AFEA4}"/>
              </a:ext>
            </a:extLst>
          </p:cNvPr>
          <p:cNvCxnSpPr/>
          <p:nvPr/>
        </p:nvCxnSpPr>
        <p:spPr>
          <a:xfrm flipV="1">
            <a:off x="4594790" y="4730415"/>
            <a:ext cx="4151376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D1FF652-712C-4292-8602-F890FEC5E84B}"/>
              </a:ext>
            </a:extLst>
          </p:cNvPr>
          <p:cNvCxnSpPr/>
          <p:nvPr/>
        </p:nvCxnSpPr>
        <p:spPr>
          <a:xfrm flipV="1">
            <a:off x="8741890" y="3850940"/>
            <a:ext cx="23774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22AE1EB-7369-499D-89F1-AED81B68A10A}"/>
              </a:ext>
            </a:extLst>
          </p:cNvPr>
          <p:cNvCxnSpPr/>
          <p:nvPr/>
        </p:nvCxnSpPr>
        <p:spPr>
          <a:xfrm flipV="1">
            <a:off x="8746278" y="4476415"/>
            <a:ext cx="25603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401E410-AA79-4689-B237-00F63D545640}"/>
              </a:ext>
            </a:extLst>
          </p:cNvPr>
          <p:cNvCxnSpPr/>
          <p:nvPr/>
        </p:nvCxnSpPr>
        <p:spPr>
          <a:xfrm flipV="1">
            <a:off x="8741890" y="2113580"/>
            <a:ext cx="0" cy="173736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FE866CD-303E-45F2-8876-CC917B993E2A}"/>
              </a:ext>
            </a:extLst>
          </p:cNvPr>
          <p:cNvCxnSpPr/>
          <p:nvPr/>
        </p:nvCxnSpPr>
        <p:spPr>
          <a:xfrm flipV="1">
            <a:off x="8741735" y="4464350"/>
            <a:ext cx="0" cy="27432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41DE77-D786-47E9-9FF8-BAF2789A5DBE}"/>
              </a:ext>
            </a:extLst>
          </p:cNvPr>
          <p:cNvCxnSpPr/>
          <p:nvPr/>
        </p:nvCxnSpPr>
        <p:spPr>
          <a:xfrm flipV="1">
            <a:off x="4595009" y="4719869"/>
            <a:ext cx="0" cy="6858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0A6AD9-0ECF-4AE2-B26D-767EFD2B777A}"/>
              </a:ext>
            </a:extLst>
          </p:cNvPr>
          <p:cNvCxnSpPr/>
          <p:nvPr/>
        </p:nvCxnSpPr>
        <p:spPr>
          <a:xfrm flipV="1">
            <a:off x="1009779" y="2874396"/>
            <a:ext cx="0" cy="32004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F2CAE0-C1A6-4811-8E40-1A0BFC7B126B}"/>
              </a:ext>
            </a:extLst>
          </p:cNvPr>
          <p:cNvCxnSpPr/>
          <p:nvPr/>
        </p:nvCxnSpPr>
        <p:spPr>
          <a:xfrm flipV="1">
            <a:off x="1510116" y="5388996"/>
            <a:ext cx="0" cy="6858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E2D9DA-74C8-4052-8547-D169E8F5F900}"/>
              </a:ext>
            </a:extLst>
          </p:cNvPr>
          <p:cNvCxnSpPr>
            <a:cxnSpLocks/>
          </p:cNvCxnSpPr>
          <p:nvPr/>
        </p:nvCxnSpPr>
        <p:spPr>
          <a:xfrm flipV="1">
            <a:off x="162913" y="2874396"/>
            <a:ext cx="846866" cy="255375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955EADD-48D1-463F-990E-02D2F7021BE2}"/>
              </a:ext>
            </a:extLst>
          </p:cNvPr>
          <p:cNvCxnSpPr>
            <a:cxnSpLocks/>
          </p:cNvCxnSpPr>
          <p:nvPr/>
        </p:nvCxnSpPr>
        <p:spPr>
          <a:xfrm flipV="1">
            <a:off x="162913" y="2117390"/>
            <a:ext cx="548024" cy="164323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B9C0AB6-A9E8-4C16-AA32-BE8EF5A61544}"/>
              </a:ext>
            </a:extLst>
          </p:cNvPr>
          <p:cNvGrpSpPr/>
          <p:nvPr/>
        </p:nvGrpSpPr>
        <p:grpSpPr>
          <a:xfrm flipV="1">
            <a:off x="5701274" y="6138863"/>
            <a:ext cx="703155" cy="250631"/>
            <a:chOff x="3194335" y="1209464"/>
            <a:chExt cx="914400" cy="523162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E81AF63-0B33-4F55-97B0-056189E634FB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FCF4855-8A11-4380-92AF-CBE82947B836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8C3E21-72CE-4523-8897-FD826382527F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20D8AD5-D697-4808-B6F3-0743F5E21096}"/>
              </a:ext>
            </a:extLst>
          </p:cNvPr>
          <p:cNvGrpSpPr/>
          <p:nvPr/>
        </p:nvGrpSpPr>
        <p:grpSpPr>
          <a:xfrm flipV="1">
            <a:off x="7012365" y="6137691"/>
            <a:ext cx="703155" cy="250631"/>
            <a:chOff x="3194335" y="1209464"/>
            <a:chExt cx="914400" cy="523162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52A6F7F-0120-49B2-A224-048751279362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0C8653E-65B2-4AB6-9191-8A5047856C88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B857B61-4D5D-48F1-80AF-A736F56D04FD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60EA210-F48F-46F7-9CE4-03A954AFF1E3}"/>
              </a:ext>
            </a:extLst>
          </p:cNvPr>
          <p:cNvGrpSpPr/>
          <p:nvPr/>
        </p:nvGrpSpPr>
        <p:grpSpPr>
          <a:xfrm flipV="1">
            <a:off x="8323455" y="6142453"/>
            <a:ext cx="703155" cy="250631"/>
            <a:chOff x="3194335" y="1209464"/>
            <a:chExt cx="914400" cy="523162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A56B29B-E220-4E89-9957-C326099F332C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8873252-0995-4FC7-A60B-4859FFA0C7F5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0D98373-7BE7-4A89-941A-C8BBAB170F14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569E324-845B-45B6-AE8A-DD8E5A840B54}"/>
              </a:ext>
            </a:extLst>
          </p:cNvPr>
          <p:cNvGrpSpPr/>
          <p:nvPr/>
        </p:nvGrpSpPr>
        <p:grpSpPr>
          <a:xfrm flipV="1">
            <a:off x="9632125" y="6136937"/>
            <a:ext cx="703155" cy="250631"/>
            <a:chOff x="3194335" y="1209464"/>
            <a:chExt cx="914400" cy="523162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BAD6404-58F8-4016-9964-F5403C4A6191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8A7DF00-8FBD-4609-B2F3-040D431E1B0D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8CBEBD3-5962-4DB1-BB84-A2344787376E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B021F1F-8C6C-441F-8BF3-52B01875278C}"/>
              </a:ext>
            </a:extLst>
          </p:cNvPr>
          <p:cNvGrpSpPr/>
          <p:nvPr/>
        </p:nvGrpSpPr>
        <p:grpSpPr>
          <a:xfrm>
            <a:off x="5949256" y="5027925"/>
            <a:ext cx="176003" cy="274320"/>
            <a:chOff x="3194335" y="1209464"/>
            <a:chExt cx="914400" cy="523162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B74BCCE-80F8-4978-BAE8-29224A4CCC44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C56311-1DF1-48E1-9526-8078DEBC4980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F7E13C6-4A26-435D-A3C9-21640B2C21F3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ABC0F79-C67D-4550-9DA9-627EC8D76AF7}"/>
              </a:ext>
            </a:extLst>
          </p:cNvPr>
          <p:cNvGrpSpPr/>
          <p:nvPr/>
        </p:nvGrpSpPr>
        <p:grpSpPr>
          <a:xfrm>
            <a:off x="7260246" y="5023149"/>
            <a:ext cx="176003" cy="274320"/>
            <a:chOff x="3194335" y="1209464"/>
            <a:chExt cx="914400" cy="52316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AD60F0-2919-4293-981F-DD0DBAF9E966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A022E6C-7FDA-465D-BF2B-3159A7E8458A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6A76459-0A41-47F2-9CA6-44C939B233BC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E0BD077-6930-4224-91DD-420229702470}"/>
              </a:ext>
            </a:extLst>
          </p:cNvPr>
          <p:cNvGrpSpPr/>
          <p:nvPr/>
        </p:nvGrpSpPr>
        <p:grpSpPr>
          <a:xfrm>
            <a:off x="8578955" y="4834891"/>
            <a:ext cx="453638" cy="465947"/>
            <a:chOff x="3194335" y="1209464"/>
            <a:chExt cx="914400" cy="52316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48F3DBC-5C36-4D66-B68C-2D84F77611C6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B9A7A1E-1F40-4FF3-9862-E709886B14E5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7C2792-AC1C-4B20-A620-DB926D6E5C9C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3ADCD0B-8A98-42E3-A890-408431DEAA3E}"/>
              </a:ext>
            </a:extLst>
          </p:cNvPr>
          <p:cNvGrpSpPr/>
          <p:nvPr/>
        </p:nvGrpSpPr>
        <p:grpSpPr>
          <a:xfrm>
            <a:off x="9879898" y="5024189"/>
            <a:ext cx="176003" cy="274320"/>
            <a:chOff x="3194335" y="1209464"/>
            <a:chExt cx="914400" cy="523162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EE37D09-5CDF-445E-9F9F-D66B7458AAE5}"/>
                </a:ext>
              </a:extLst>
            </p:cNvPr>
            <p:cNvCxnSpPr/>
            <p:nvPr/>
          </p:nvCxnSpPr>
          <p:spPr>
            <a:xfrm>
              <a:off x="3194335" y="1209465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C374F0A-3E9B-48F8-A13F-C3746B12D591}"/>
                </a:ext>
              </a:extLst>
            </p:cNvPr>
            <p:cNvCxnSpPr/>
            <p:nvPr/>
          </p:nvCxnSpPr>
          <p:spPr>
            <a:xfrm flipV="1">
              <a:off x="3194335" y="1209465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7A882D-C9DD-483C-9840-5CA7D1C3943E}"/>
                </a:ext>
              </a:extLst>
            </p:cNvPr>
            <p:cNvCxnSpPr/>
            <p:nvPr/>
          </p:nvCxnSpPr>
          <p:spPr>
            <a:xfrm>
              <a:off x="4108735" y="1209464"/>
              <a:ext cx="0" cy="52316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DBCE7BC-3CC7-4EBF-83F3-B8FDBDF37A07}"/>
              </a:ext>
            </a:extLst>
          </p:cNvPr>
          <p:cNvCxnSpPr/>
          <p:nvPr/>
        </p:nvCxnSpPr>
        <p:spPr>
          <a:xfrm flipV="1">
            <a:off x="6395010" y="6152194"/>
            <a:ext cx="627817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75D6535-8DED-46C1-92C0-38E9F5343234}"/>
              </a:ext>
            </a:extLst>
          </p:cNvPr>
          <p:cNvCxnSpPr/>
          <p:nvPr/>
        </p:nvCxnSpPr>
        <p:spPr>
          <a:xfrm flipV="1">
            <a:off x="7704949" y="6152194"/>
            <a:ext cx="627817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C819CB-FEDF-459B-9353-43A65BBBE115}"/>
              </a:ext>
            </a:extLst>
          </p:cNvPr>
          <p:cNvCxnSpPr/>
          <p:nvPr/>
        </p:nvCxnSpPr>
        <p:spPr>
          <a:xfrm flipV="1">
            <a:off x="9015517" y="6152194"/>
            <a:ext cx="627817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5A9B776-CB05-4CE2-BBB1-07B58C289FE8}"/>
              </a:ext>
            </a:extLst>
          </p:cNvPr>
          <p:cNvCxnSpPr/>
          <p:nvPr/>
        </p:nvCxnSpPr>
        <p:spPr>
          <a:xfrm flipV="1">
            <a:off x="6117725" y="5296503"/>
            <a:ext cx="1155183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812685-9072-46F2-8D57-AEF86150D00A}"/>
              </a:ext>
            </a:extLst>
          </p:cNvPr>
          <p:cNvCxnSpPr/>
          <p:nvPr/>
        </p:nvCxnSpPr>
        <p:spPr>
          <a:xfrm flipV="1">
            <a:off x="7428292" y="5296503"/>
            <a:ext cx="1155183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BFBC5D-9BF1-4605-A302-71F6146D0745}"/>
              </a:ext>
            </a:extLst>
          </p:cNvPr>
          <p:cNvCxnSpPr>
            <a:cxnSpLocks/>
          </p:cNvCxnSpPr>
          <p:nvPr/>
        </p:nvCxnSpPr>
        <p:spPr>
          <a:xfrm flipV="1">
            <a:off x="9026610" y="5296503"/>
            <a:ext cx="864817" cy="965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1179A4B-A7FF-4017-BC10-B3287BA87394}"/>
              </a:ext>
            </a:extLst>
          </p:cNvPr>
          <p:cNvCxnSpPr/>
          <p:nvPr/>
        </p:nvCxnSpPr>
        <p:spPr>
          <a:xfrm flipV="1">
            <a:off x="10054068" y="5307583"/>
            <a:ext cx="627817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6B45482-A733-4C8A-A336-35D4C13E2565}"/>
              </a:ext>
            </a:extLst>
          </p:cNvPr>
          <p:cNvCxnSpPr/>
          <p:nvPr/>
        </p:nvCxnSpPr>
        <p:spPr>
          <a:xfrm flipV="1">
            <a:off x="10326714" y="6152194"/>
            <a:ext cx="351577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D70A0C8-A0EC-4DAE-9328-F46DA0B405D6}"/>
              </a:ext>
            </a:extLst>
          </p:cNvPr>
          <p:cNvCxnSpPr/>
          <p:nvPr/>
        </p:nvCxnSpPr>
        <p:spPr>
          <a:xfrm flipV="1">
            <a:off x="10676653" y="5296503"/>
            <a:ext cx="0" cy="861675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1250350-326F-4C7F-97A5-0E16D13F9E17}"/>
              </a:ext>
            </a:extLst>
          </p:cNvPr>
          <p:cNvCxnSpPr/>
          <p:nvPr/>
        </p:nvCxnSpPr>
        <p:spPr>
          <a:xfrm flipV="1">
            <a:off x="5342394" y="5296503"/>
            <a:ext cx="61264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2F32C46-F162-4EB5-8E99-06DA36B3574A}"/>
              </a:ext>
            </a:extLst>
          </p:cNvPr>
          <p:cNvCxnSpPr/>
          <p:nvPr/>
        </p:nvCxnSpPr>
        <p:spPr>
          <a:xfrm flipV="1">
            <a:off x="5341950" y="6145177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2FAFAF7-E0E6-450C-8E4B-66668B626122}"/>
              </a:ext>
            </a:extLst>
          </p:cNvPr>
          <p:cNvCxnSpPr/>
          <p:nvPr/>
        </p:nvCxnSpPr>
        <p:spPr>
          <a:xfrm flipV="1">
            <a:off x="5351229" y="5290519"/>
            <a:ext cx="0" cy="861675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0116103-8C21-4C1C-85C2-82DAC86DE4F4}"/>
              </a:ext>
            </a:extLst>
          </p:cNvPr>
          <p:cNvCxnSpPr>
            <a:cxnSpLocks/>
          </p:cNvCxnSpPr>
          <p:nvPr/>
        </p:nvCxnSpPr>
        <p:spPr>
          <a:xfrm flipH="1" flipV="1">
            <a:off x="10058358" y="20320"/>
            <a:ext cx="1839002" cy="65532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7ED962C-3F77-49DA-8478-AAEBB1320ACC}"/>
              </a:ext>
            </a:extLst>
          </p:cNvPr>
          <p:cNvCxnSpPr>
            <a:cxnSpLocks/>
          </p:cNvCxnSpPr>
          <p:nvPr/>
        </p:nvCxnSpPr>
        <p:spPr>
          <a:xfrm flipH="1" flipV="1">
            <a:off x="11796183" y="-31539"/>
            <a:ext cx="401737" cy="1721327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B0166E2-2D98-4D5C-ABCE-999E19B9CD7B}"/>
              </a:ext>
            </a:extLst>
          </p:cNvPr>
          <p:cNvSpPr txBox="1"/>
          <p:nvPr/>
        </p:nvSpPr>
        <p:spPr>
          <a:xfrm rot="15136317">
            <a:off x="9667067" y="1457097"/>
            <a:ext cx="35733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Ang Mo Kio Ave 10</a:t>
            </a:r>
          </a:p>
        </p:txBody>
      </p:sp>
    </p:spTree>
    <p:extLst>
      <p:ext uri="{BB962C8B-B14F-4D97-AF65-F5344CB8AC3E}">
        <p14:creationId xmlns:p14="http://schemas.microsoft.com/office/powerpoint/2010/main" val="19070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B40B7-246B-318A-EABB-8D4CDC7A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67348" cy="542544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9507404" y="6150114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A38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06516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856F2F78-D4D5-4DA4-AB94-5B4A5A603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67348" cy="5425440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-24962" y="-8159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AA41E1-E44D-4F4A-88D8-20AC7DEB0399}"/>
              </a:ext>
            </a:extLst>
          </p:cNvPr>
          <p:cNvGrpSpPr/>
          <p:nvPr/>
        </p:nvGrpSpPr>
        <p:grpSpPr>
          <a:xfrm>
            <a:off x="2960131" y="393539"/>
            <a:ext cx="5037975" cy="1076763"/>
            <a:chOff x="5273396" y="3668286"/>
            <a:chExt cx="4900778" cy="105338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AB19295-FA60-46A9-9D8D-35F176A274D4}"/>
                </a:ext>
              </a:extLst>
            </p:cNvPr>
            <p:cNvGrpSpPr/>
            <p:nvPr/>
          </p:nvGrpSpPr>
          <p:grpSpPr>
            <a:xfrm flipV="1">
              <a:off x="6547105" y="4559808"/>
              <a:ext cx="512064" cy="159580"/>
              <a:chOff x="3194335" y="1209464"/>
              <a:chExt cx="914400" cy="523162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C04752E-E0A8-4E1A-ACB1-61F84F92A21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A5549A8-569A-4F48-A64A-931AA42907CE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008D28E-9DBF-4D50-B7EA-4F849AB800DA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3CDFA07-1288-44DB-BBBE-9274D21CE244}"/>
                </a:ext>
              </a:extLst>
            </p:cNvPr>
            <p:cNvGrpSpPr/>
            <p:nvPr/>
          </p:nvGrpSpPr>
          <p:grpSpPr>
            <a:xfrm flipV="1">
              <a:off x="7501891" y="4559062"/>
              <a:ext cx="512064" cy="159580"/>
              <a:chOff x="3194335" y="1209464"/>
              <a:chExt cx="914400" cy="523162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3FA2212-6ADE-41A6-B8D0-F9902D838CB4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8CC1F84-383B-45FC-B3C4-A94C75F348CF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9F4EA43-AE93-466C-8AFF-1DF3373F7F68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EBA9F95-4BF2-4A67-BD0B-FC4AD52C2C33}"/>
                </a:ext>
              </a:extLst>
            </p:cNvPr>
            <p:cNvGrpSpPr/>
            <p:nvPr/>
          </p:nvGrpSpPr>
          <p:grpSpPr>
            <a:xfrm flipV="1">
              <a:off x="8456676" y="4562094"/>
              <a:ext cx="512064" cy="159580"/>
              <a:chOff x="3194335" y="1209464"/>
              <a:chExt cx="914400" cy="523162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5EC3060-A625-4CF1-871F-E46CDBC57AF7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AE1AB70-1DE1-4CE8-A219-394EE1DE04B6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CD7C801-5278-4F95-89D2-D01303C936C0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AB99545-D756-4F84-B77E-7DCDD0C492EE}"/>
                </a:ext>
              </a:extLst>
            </p:cNvPr>
            <p:cNvGrpSpPr/>
            <p:nvPr/>
          </p:nvGrpSpPr>
          <p:grpSpPr>
            <a:xfrm flipV="1">
              <a:off x="9409699" y="4558582"/>
              <a:ext cx="512064" cy="159580"/>
              <a:chOff x="3194335" y="1209464"/>
              <a:chExt cx="914400" cy="52316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C89D146-7528-4DAC-BEAE-C78545A1A238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85C53A59-D5E2-441A-AFB6-0656B552B75D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1811DF4-1E65-4966-8976-F82E667F98E0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E13AEF1-4C83-4844-A868-049352109F96}"/>
                </a:ext>
              </a:extLst>
            </p:cNvPr>
            <p:cNvGrpSpPr/>
            <p:nvPr/>
          </p:nvGrpSpPr>
          <p:grpSpPr>
            <a:xfrm>
              <a:off x="5766054" y="3669422"/>
              <a:ext cx="128172" cy="362236"/>
              <a:chOff x="3194335" y="1209464"/>
              <a:chExt cx="914400" cy="523162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018E69A-14A6-4596-9AAF-249B05F66843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3AB9993-1E3D-4D1F-9FAB-3FD08F49F458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09BA3D0-7D60-4CBD-8255-78EA2DE57D83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DB0A64F-7FEE-4911-AC06-8A839261815C}"/>
                </a:ext>
              </a:extLst>
            </p:cNvPr>
            <p:cNvGrpSpPr/>
            <p:nvPr/>
          </p:nvGrpSpPr>
          <p:grpSpPr>
            <a:xfrm>
              <a:off x="6727695" y="3671327"/>
              <a:ext cx="128172" cy="362236"/>
              <a:chOff x="3194335" y="1209464"/>
              <a:chExt cx="914400" cy="523162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02A5901-64C0-4B98-95ED-CEAD2C0E62A7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8277BAD-8340-4891-9E81-2BDDC0BA2699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FE0EDF8-AE7C-464F-9D55-5A442F1DB333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55C15C8-F519-4EB2-A9F1-88335122F892}"/>
                </a:ext>
              </a:extLst>
            </p:cNvPr>
            <p:cNvGrpSpPr/>
            <p:nvPr/>
          </p:nvGrpSpPr>
          <p:grpSpPr>
            <a:xfrm>
              <a:off x="7682407" y="3668286"/>
              <a:ext cx="128172" cy="362236"/>
              <a:chOff x="3194335" y="1209464"/>
              <a:chExt cx="914400" cy="523162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C88AFF3-6DCF-4197-89AA-D62F61FB1CBF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9CA932A-7728-4E52-8BF5-B60A9E4676E5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D444D7B-0455-4EF6-9650-1749D1AD4047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87B6F6D-7E77-4D7E-814A-6FCDC76CC509}"/>
                </a:ext>
              </a:extLst>
            </p:cNvPr>
            <p:cNvGrpSpPr/>
            <p:nvPr/>
          </p:nvGrpSpPr>
          <p:grpSpPr>
            <a:xfrm>
              <a:off x="8637192" y="3670431"/>
              <a:ext cx="128172" cy="362236"/>
              <a:chOff x="3194335" y="1209464"/>
              <a:chExt cx="914400" cy="523162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9AC0C8C-F1F5-4C92-8DDA-E1CA0BE06AF6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2FE0409-87B9-4CF0-B396-C6A74C8A3C51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95EB27F-A988-4BFA-8BE9-4D947A506275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161BCEA-E468-41FF-BD9E-EA12FDECA1CB}"/>
                </a:ext>
              </a:extLst>
            </p:cNvPr>
            <p:cNvGrpSpPr/>
            <p:nvPr/>
          </p:nvGrpSpPr>
          <p:grpSpPr>
            <a:xfrm>
              <a:off x="9590137" y="3668948"/>
              <a:ext cx="128172" cy="362236"/>
              <a:chOff x="3194335" y="1209464"/>
              <a:chExt cx="914400" cy="523162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CE6E14E-87F4-4DA7-A779-E7AD3B18800B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67B28CA6-F386-4F6A-B9BE-77CC0920CD35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7BD8809-EF8A-410E-943F-0EB97227A5E4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33DD6BD-470E-4497-B0F8-2A85E65D1FDB}"/>
                </a:ext>
              </a:extLst>
            </p:cNvPr>
            <p:cNvGrpSpPr/>
            <p:nvPr/>
          </p:nvGrpSpPr>
          <p:grpSpPr>
            <a:xfrm flipV="1">
              <a:off x="5583936" y="4559446"/>
              <a:ext cx="512064" cy="159580"/>
              <a:chOff x="3194335" y="1209464"/>
              <a:chExt cx="914400" cy="52316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C7BB8C2C-1199-4E3A-AF73-6EF53859335C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ED2CB87-309C-4FC3-9CB8-49DE3D717A2C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46E5A86-5235-4FAE-8909-967E6CFFD75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986CE7F-76DB-4BEB-9524-56DDF7A181F0}"/>
                </a:ext>
              </a:extLst>
            </p:cNvPr>
            <p:cNvCxnSpPr/>
            <p:nvPr/>
          </p:nvCxnSpPr>
          <p:spPr>
            <a:xfrm flipV="1">
              <a:off x="6096000" y="4568296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70D26FD-B913-40E0-8413-90C23246B857}"/>
                </a:ext>
              </a:extLst>
            </p:cNvPr>
            <p:cNvCxnSpPr/>
            <p:nvPr/>
          </p:nvCxnSpPr>
          <p:spPr>
            <a:xfrm flipV="1">
              <a:off x="7052310" y="4568296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43C7A10-09B3-4557-A4AA-94DE3F6C92C6}"/>
                </a:ext>
              </a:extLst>
            </p:cNvPr>
            <p:cNvCxnSpPr/>
            <p:nvPr/>
          </p:nvCxnSpPr>
          <p:spPr>
            <a:xfrm flipV="1">
              <a:off x="8006257" y="4568296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4BC3622-C896-4F4C-AC20-5BD21F8212C8}"/>
                </a:ext>
              </a:extLst>
            </p:cNvPr>
            <p:cNvCxnSpPr/>
            <p:nvPr/>
          </p:nvCxnSpPr>
          <p:spPr>
            <a:xfrm flipV="1">
              <a:off x="8960662" y="4568296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7BE7EC6-58B8-4517-BD6A-9BD436538C92}"/>
                </a:ext>
              </a:extLst>
            </p:cNvPr>
            <p:cNvCxnSpPr/>
            <p:nvPr/>
          </p:nvCxnSpPr>
          <p:spPr>
            <a:xfrm flipV="1">
              <a:off x="5886450" y="4023466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492FC64-628E-4245-83FF-B7F81FED75D7}"/>
                </a:ext>
              </a:extLst>
            </p:cNvPr>
            <p:cNvCxnSpPr/>
            <p:nvPr/>
          </p:nvCxnSpPr>
          <p:spPr>
            <a:xfrm flipV="1">
              <a:off x="6850380" y="4023466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7D21E7D-01A6-45D2-8277-A1E73CBCD163}"/>
                </a:ext>
              </a:extLst>
            </p:cNvPr>
            <p:cNvCxnSpPr/>
            <p:nvPr/>
          </p:nvCxnSpPr>
          <p:spPr>
            <a:xfrm flipV="1">
              <a:off x="7804785" y="4023466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EB4474-16E3-459C-8ECA-9AF5EEFF8098}"/>
                </a:ext>
              </a:extLst>
            </p:cNvPr>
            <p:cNvCxnSpPr/>
            <p:nvPr/>
          </p:nvCxnSpPr>
          <p:spPr>
            <a:xfrm flipV="1">
              <a:off x="8757285" y="4023466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D857DB5-72AA-4DFB-8A51-99586FA74889}"/>
                </a:ext>
              </a:extLst>
            </p:cNvPr>
            <p:cNvCxnSpPr/>
            <p:nvPr/>
          </p:nvCxnSpPr>
          <p:spPr>
            <a:xfrm flipV="1">
              <a:off x="5354574" y="4025515"/>
              <a:ext cx="4114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E1340F-CEE4-4105-B5E0-A39DE68F2467}"/>
                </a:ext>
              </a:extLst>
            </p:cNvPr>
            <p:cNvCxnSpPr>
              <a:cxnSpLocks/>
            </p:cNvCxnSpPr>
            <p:nvPr/>
          </p:nvCxnSpPr>
          <p:spPr>
            <a:xfrm>
              <a:off x="5273396" y="4568296"/>
              <a:ext cx="3200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8A3724F-3AE9-4CCD-BE59-C134B579FFC9}"/>
                </a:ext>
              </a:extLst>
            </p:cNvPr>
            <p:cNvCxnSpPr/>
            <p:nvPr/>
          </p:nvCxnSpPr>
          <p:spPr>
            <a:xfrm flipV="1">
              <a:off x="9716974" y="4030521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156A94F-85D5-4E83-8273-BFD2C56CD2D3}"/>
                </a:ext>
              </a:extLst>
            </p:cNvPr>
            <p:cNvCxnSpPr/>
            <p:nvPr/>
          </p:nvCxnSpPr>
          <p:spPr>
            <a:xfrm flipV="1">
              <a:off x="9915525" y="4568296"/>
              <a:ext cx="25603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D633BF8-A21A-4D86-8D8D-F08727172099}"/>
                </a:ext>
              </a:extLst>
            </p:cNvPr>
            <p:cNvCxnSpPr/>
            <p:nvPr/>
          </p:nvCxnSpPr>
          <p:spPr>
            <a:xfrm flipV="1">
              <a:off x="10170364" y="4023466"/>
              <a:ext cx="0" cy="54864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A86CF2D-DEFA-49CB-87F4-EE61CCC452DB}"/>
              </a:ext>
            </a:extLst>
          </p:cNvPr>
          <p:cNvGrpSpPr/>
          <p:nvPr/>
        </p:nvGrpSpPr>
        <p:grpSpPr>
          <a:xfrm>
            <a:off x="348574" y="544052"/>
            <a:ext cx="2651629" cy="3007646"/>
            <a:chOff x="2732959" y="3815532"/>
            <a:chExt cx="2579418" cy="294235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FD4829-71FD-4184-AA7D-3B44B8186718}"/>
                </a:ext>
              </a:extLst>
            </p:cNvPr>
            <p:cNvCxnSpPr/>
            <p:nvPr/>
          </p:nvCxnSpPr>
          <p:spPr>
            <a:xfrm rot="18836578" flipH="1">
              <a:off x="4410928" y="4249793"/>
              <a:ext cx="0" cy="362235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AF960E-07AB-4EED-9457-051D450D809A}"/>
                </a:ext>
              </a:extLst>
            </p:cNvPr>
            <p:cNvCxnSpPr/>
            <p:nvPr/>
          </p:nvCxnSpPr>
          <p:spPr>
            <a:xfrm rot="18836578" flipH="1" flipV="1">
              <a:off x="4171960" y="4351369"/>
              <a:ext cx="12817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E7CB8D-F274-4926-BCEB-A263ECA38A55}"/>
                </a:ext>
              </a:extLst>
            </p:cNvPr>
            <p:cNvCxnSpPr/>
            <p:nvPr/>
          </p:nvCxnSpPr>
          <p:spPr>
            <a:xfrm rot="18836578" flipH="1">
              <a:off x="4321984" y="4342080"/>
              <a:ext cx="0" cy="362235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3E47A9E-E99D-4F1D-98C3-54265AE1F9C1}"/>
                </a:ext>
              </a:extLst>
            </p:cNvPr>
            <p:cNvGrpSpPr/>
            <p:nvPr/>
          </p:nvGrpSpPr>
          <p:grpSpPr>
            <a:xfrm rot="18836578" flipH="1" flipV="1">
              <a:off x="4670919" y="4953325"/>
              <a:ext cx="512064" cy="159580"/>
              <a:chOff x="3194335" y="1209464"/>
              <a:chExt cx="914400" cy="523162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72A5BAC-D6B4-4169-9A13-5ABC75692F1F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D858DCE-6656-4913-A160-B95063903ADD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79D5365-1A1C-490E-9330-C0A6150F791B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4585F0B-3A73-48B7-8238-67CF87D8734D}"/>
                </a:ext>
              </a:extLst>
            </p:cNvPr>
            <p:cNvGrpSpPr/>
            <p:nvPr/>
          </p:nvGrpSpPr>
          <p:grpSpPr>
            <a:xfrm rot="18836578" flipH="1" flipV="1">
              <a:off x="4010537" y="5642904"/>
              <a:ext cx="512064" cy="159580"/>
              <a:chOff x="3194335" y="1209464"/>
              <a:chExt cx="914400" cy="523162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183924E-2DBA-4E9A-AB6B-BD8CC133A92F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BAB97F4-A20C-4613-8E26-573BC11F0C29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B333D77-5A56-4574-BD13-2504843422CC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3DF5606-8284-4AD8-AFE3-4EF4DBC92A3A}"/>
                </a:ext>
              </a:extLst>
            </p:cNvPr>
            <p:cNvGrpSpPr/>
            <p:nvPr/>
          </p:nvGrpSpPr>
          <p:grpSpPr>
            <a:xfrm rot="18836578" flipH="1" flipV="1">
              <a:off x="3346665" y="6326672"/>
              <a:ext cx="512064" cy="159580"/>
              <a:chOff x="3194335" y="1209464"/>
              <a:chExt cx="914400" cy="5231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3DC2070-4593-42B1-9C79-FE88EF42AA1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FF23239-4AC7-43EB-B1CE-E51375004985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37DB5FD-CB62-4C1B-BAC4-D9F89E1A9C36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41AE596-4DF8-4C19-9A64-CBEE1A045110}"/>
                </a:ext>
              </a:extLst>
            </p:cNvPr>
            <p:cNvGrpSpPr/>
            <p:nvPr/>
          </p:nvGrpSpPr>
          <p:grpSpPr>
            <a:xfrm rot="18836578" flipH="1">
              <a:off x="3641349" y="4984899"/>
              <a:ext cx="128172" cy="362236"/>
              <a:chOff x="3194335" y="1209464"/>
              <a:chExt cx="914400" cy="523162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86DCA16-1DEC-4EFA-9F49-B56AF0023C66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A25D940-EA21-4D8C-9C0C-22B2A499627C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E0DBE95-F6CE-4C79-9BC0-0E21DDAB0CD7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A2E7D81-26FB-416F-8626-CE8D12969233}"/>
                </a:ext>
              </a:extLst>
            </p:cNvPr>
            <p:cNvGrpSpPr/>
            <p:nvPr/>
          </p:nvGrpSpPr>
          <p:grpSpPr>
            <a:xfrm rot="18836578" flipH="1">
              <a:off x="2978992" y="5670020"/>
              <a:ext cx="128172" cy="362236"/>
              <a:chOff x="3194335" y="1209464"/>
              <a:chExt cx="914400" cy="523162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2CE97A0-0AB9-4AF5-801A-86A9BBD84BB8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C95DACA-C983-4BB5-B1C7-284D9EC9A094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889884D-2123-4003-B919-56F8C30F6DF4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DD9F62C-EC53-4FE8-9961-28CEEB50A166}"/>
                </a:ext>
              </a:extLst>
            </p:cNvPr>
            <p:cNvCxnSpPr/>
            <p:nvPr/>
          </p:nvCxnSpPr>
          <p:spPr>
            <a:xfrm rot="18836578" flipH="1" flipV="1">
              <a:off x="4316584" y="5327560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045C5C4-2FE5-4974-8DC3-8C3CE4857F9A}"/>
                </a:ext>
              </a:extLst>
            </p:cNvPr>
            <p:cNvCxnSpPr/>
            <p:nvPr/>
          </p:nvCxnSpPr>
          <p:spPr>
            <a:xfrm rot="18836578" flipH="1" flipV="1">
              <a:off x="3654282" y="6014761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8A19CAB-2DC8-49A8-BA73-EF3F12CBE82B}"/>
                </a:ext>
              </a:extLst>
            </p:cNvPr>
            <p:cNvCxnSpPr/>
            <p:nvPr/>
          </p:nvCxnSpPr>
          <p:spPr>
            <a:xfrm rot="18836578" flipH="1" flipV="1">
              <a:off x="3738822" y="4942677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52335A-5763-4BB4-B61B-EAA845A3E852}"/>
                </a:ext>
              </a:extLst>
            </p:cNvPr>
            <p:cNvCxnSpPr/>
            <p:nvPr/>
          </p:nvCxnSpPr>
          <p:spPr>
            <a:xfrm rot="18836578" flipH="1" flipV="1">
              <a:off x="3077842" y="5628506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2A9366F-A959-422A-BAAC-6870C216A1A4}"/>
                </a:ext>
              </a:extLst>
            </p:cNvPr>
            <p:cNvCxnSpPr/>
            <p:nvPr/>
          </p:nvCxnSpPr>
          <p:spPr>
            <a:xfrm rot="18836578" flipH="1" flipV="1">
              <a:off x="4464671" y="4394365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F44AD08-4613-4A62-BC0A-CE86ECE25ACC}"/>
                </a:ext>
              </a:extLst>
            </p:cNvPr>
            <p:cNvCxnSpPr>
              <a:cxnSpLocks/>
            </p:cNvCxnSpPr>
            <p:nvPr/>
          </p:nvCxnSpPr>
          <p:spPr>
            <a:xfrm rot="18836578" flipH="1" flipV="1">
              <a:off x="4999657" y="4685935"/>
              <a:ext cx="32918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9E6C702-755C-44E8-9ED9-F8ECFAFC9F0D}"/>
                </a:ext>
              </a:extLst>
            </p:cNvPr>
            <p:cNvCxnSpPr/>
            <p:nvPr/>
          </p:nvCxnSpPr>
          <p:spPr>
            <a:xfrm rot="18836578" flipH="1" flipV="1">
              <a:off x="2742231" y="6186145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C8AEBC-A8B2-4770-833B-79401186A4F4}"/>
                </a:ext>
              </a:extLst>
            </p:cNvPr>
            <p:cNvCxnSpPr/>
            <p:nvPr/>
          </p:nvCxnSpPr>
          <p:spPr>
            <a:xfrm rot="18836578" flipH="1" flipV="1">
              <a:off x="3162046" y="6629869"/>
              <a:ext cx="25603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76C7373-FD87-4AF0-8ADB-B85B3D4FD001}"/>
                </a:ext>
              </a:extLst>
            </p:cNvPr>
            <p:cNvCxnSpPr/>
            <p:nvPr/>
          </p:nvCxnSpPr>
          <p:spPr>
            <a:xfrm rot="18836578" flipH="1" flipV="1">
              <a:off x="3007279" y="6259147"/>
              <a:ext cx="0" cy="54864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5ABACED-1FA3-4E49-9781-687EB9DC342A}"/>
                </a:ext>
              </a:extLst>
            </p:cNvPr>
            <p:cNvGrpSpPr/>
            <p:nvPr/>
          </p:nvGrpSpPr>
          <p:grpSpPr>
            <a:xfrm rot="20243535">
              <a:off x="4772087" y="3815532"/>
              <a:ext cx="540290" cy="332896"/>
              <a:chOff x="3194335" y="1209464"/>
              <a:chExt cx="914400" cy="523162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B2662FC-EFBA-4968-B0C7-A015E095429D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1FE514A-3AD3-429A-8B6D-1E64BB2F2A6D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4E05B53-6267-4697-BD85-235CA41B29F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0676F7C-4865-4483-93EE-084F8F031174}"/>
              </a:ext>
            </a:extLst>
          </p:cNvPr>
          <p:cNvSpPr txBox="1"/>
          <p:nvPr/>
        </p:nvSpPr>
        <p:spPr>
          <a:xfrm>
            <a:off x="4257715" y="755827"/>
            <a:ext cx="1053490" cy="534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415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7B00618-E474-497C-A5A2-5A16C45CEE71}"/>
              </a:ext>
            </a:extLst>
          </p:cNvPr>
          <p:cNvGrpSpPr/>
          <p:nvPr/>
        </p:nvGrpSpPr>
        <p:grpSpPr>
          <a:xfrm>
            <a:off x="4027170" y="3147097"/>
            <a:ext cx="4065986" cy="1049439"/>
            <a:chOff x="4027170" y="3147097"/>
            <a:chExt cx="4065986" cy="1049439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E86FCBF-50CA-4DA9-AA26-9A76CC9B5A45}"/>
                </a:ext>
              </a:extLst>
            </p:cNvPr>
            <p:cNvGrpSpPr/>
            <p:nvPr/>
          </p:nvGrpSpPr>
          <p:grpSpPr>
            <a:xfrm>
              <a:off x="4364547" y="3149963"/>
              <a:ext cx="526399" cy="200080"/>
              <a:chOff x="3194335" y="1209464"/>
              <a:chExt cx="914400" cy="523162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D41F9D84-D40D-4DD9-9913-E9718B423CEF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ED01E41-F093-4450-97FD-EDBC8ABFDD7D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B50DD98F-7188-42A1-9C3F-4D2F1A498A3B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B9BC74D-3EC0-4AEB-9E6D-861B2F30A3BF}"/>
                </a:ext>
              </a:extLst>
            </p:cNvPr>
            <p:cNvGrpSpPr/>
            <p:nvPr/>
          </p:nvGrpSpPr>
          <p:grpSpPr>
            <a:xfrm>
              <a:off x="5346063" y="3150898"/>
              <a:ext cx="526399" cy="200080"/>
              <a:chOff x="3194335" y="1209464"/>
              <a:chExt cx="914400" cy="523162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1898362-3BC7-422C-980D-2791D2919DE4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53F4963-6F7D-4694-BDE3-89D532FB7C4F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17CF6F2-623D-4FB7-94BC-7072B1981FAF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137A92B0-0156-4DDD-867C-C5EAD5E6FBCB}"/>
                </a:ext>
              </a:extLst>
            </p:cNvPr>
            <p:cNvGrpSpPr/>
            <p:nvPr/>
          </p:nvGrpSpPr>
          <p:grpSpPr>
            <a:xfrm>
              <a:off x="6327577" y="3147097"/>
              <a:ext cx="526399" cy="200080"/>
              <a:chOff x="3194335" y="1209464"/>
              <a:chExt cx="914400" cy="523162"/>
            </a:xfrm>
          </p:grpSpPr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6E27783-5989-405F-ADAD-53783AB70A33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B81C991-B8C9-4BF9-B0D3-C24E8387BB32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FAD4A35-3EEA-430F-B72D-FA9C22B5AB3D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3EE71A9-4D50-4DF2-9FDE-9F21A6545AA9}"/>
                </a:ext>
              </a:extLst>
            </p:cNvPr>
            <p:cNvGrpSpPr/>
            <p:nvPr/>
          </p:nvGrpSpPr>
          <p:grpSpPr>
            <a:xfrm>
              <a:off x="7307280" y="3151500"/>
              <a:ext cx="526399" cy="200080"/>
              <a:chOff x="3194335" y="1209464"/>
              <a:chExt cx="914400" cy="52316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317B886E-F266-4A9D-9BC6-B8FFF37BE45A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7E3DF6-6281-4503-92B8-7FE9458AA3A5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FBA3BD0F-B252-43BA-B5DD-8C11BB0290A6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47DD483-3881-4879-A2B0-F1F8B0C907A6}"/>
                </a:ext>
              </a:extLst>
            </p:cNvPr>
            <p:cNvGrpSpPr/>
            <p:nvPr/>
          </p:nvGrpSpPr>
          <p:grpSpPr>
            <a:xfrm flipV="1">
              <a:off x="4550193" y="4009843"/>
              <a:ext cx="131760" cy="182880"/>
              <a:chOff x="3194335" y="1209464"/>
              <a:chExt cx="914400" cy="523162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966784C-1E40-40B6-89A2-4329DA4C1060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8398B49-BCDE-4B72-90B2-7F7E03045227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8840965-FC31-46F8-B0E1-F8564E1C72F0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69926BB-0061-48CF-8F63-A7D845ABF012}"/>
                </a:ext>
              </a:extLst>
            </p:cNvPr>
            <p:cNvGrpSpPr/>
            <p:nvPr/>
          </p:nvGrpSpPr>
          <p:grpSpPr>
            <a:xfrm flipV="1">
              <a:off x="5531632" y="4013656"/>
              <a:ext cx="131760" cy="182880"/>
              <a:chOff x="3194335" y="1209464"/>
              <a:chExt cx="914400" cy="523162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38B5AF6-123D-4376-AD1C-1F9664A770D6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BFA784C-3B28-4C1B-BB99-9E5DE05DC55D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56ABC62-E30F-4200-A606-A3B62E3AE5BF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E14E5FB-783E-474E-8CCC-99950E76D449}"/>
                </a:ext>
              </a:extLst>
            </p:cNvPr>
            <p:cNvGrpSpPr/>
            <p:nvPr/>
          </p:nvGrpSpPr>
          <p:grpSpPr>
            <a:xfrm flipV="1">
              <a:off x="6513146" y="4010967"/>
              <a:ext cx="131760" cy="182880"/>
              <a:chOff x="3194335" y="1209464"/>
              <a:chExt cx="914400" cy="523162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C2750BE-896E-45A2-94B0-4D94958F3DBE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180FAC6-F025-4E9F-87F1-EF7FEEE33BF9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D7B8D76-9653-4AC6-9774-7F92272C096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8022E8C-A7D4-49EC-8DB4-A9FCA49D2F20}"/>
                </a:ext>
              </a:extLst>
            </p:cNvPr>
            <p:cNvGrpSpPr/>
            <p:nvPr/>
          </p:nvGrpSpPr>
          <p:grpSpPr>
            <a:xfrm flipV="1">
              <a:off x="7492769" y="4012826"/>
              <a:ext cx="131760" cy="182880"/>
              <a:chOff x="3194335" y="1209464"/>
              <a:chExt cx="914400" cy="523162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8F9F5DD7-6EB4-42A6-80FB-D3A07D708596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73AC660-2214-4F54-A5E6-A17B988AD482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EF95BD5-37D9-44EC-A6EC-3A09A4EAACCE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1934725-6B11-466C-8BBD-8D814EA636E4}"/>
                </a:ext>
              </a:extLst>
            </p:cNvPr>
            <p:cNvCxnSpPr>
              <a:cxnSpLocks/>
            </p:cNvCxnSpPr>
            <p:nvPr/>
          </p:nvCxnSpPr>
          <p:spPr>
            <a:xfrm>
              <a:off x="4027170" y="3337560"/>
              <a:ext cx="343643" cy="184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EEFF47-2A2B-47D4-979A-658B8E4C0405}"/>
                </a:ext>
              </a:extLst>
            </p:cNvPr>
            <p:cNvCxnSpPr/>
            <p:nvPr/>
          </p:nvCxnSpPr>
          <p:spPr>
            <a:xfrm>
              <a:off x="4883896" y="3339401"/>
              <a:ext cx="4699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F6A73C9-4978-46EA-ACD0-0BE9A281591B}"/>
                </a:ext>
              </a:extLst>
            </p:cNvPr>
            <p:cNvCxnSpPr/>
            <p:nvPr/>
          </p:nvCxnSpPr>
          <p:spPr>
            <a:xfrm>
              <a:off x="5864548" y="3339401"/>
              <a:ext cx="4699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64A1E4-D64A-4B4A-92D6-9E665B57BE34}"/>
                </a:ext>
              </a:extLst>
            </p:cNvPr>
            <p:cNvCxnSpPr/>
            <p:nvPr/>
          </p:nvCxnSpPr>
          <p:spPr>
            <a:xfrm>
              <a:off x="6845672" y="3339401"/>
              <a:ext cx="4699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745161-7BB8-48AE-A070-FFDB8599D223}"/>
                </a:ext>
              </a:extLst>
            </p:cNvPr>
            <p:cNvCxnSpPr>
              <a:cxnSpLocks/>
            </p:cNvCxnSpPr>
            <p:nvPr/>
          </p:nvCxnSpPr>
          <p:spPr>
            <a:xfrm>
              <a:off x="4073193" y="4022503"/>
              <a:ext cx="477003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E3F564C-F574-4946-B391-111B51C00E01}"/>
                </a:ext>
              </a:extLst>
            </p:cNvPr>
            <p:cNvCxnSpPr/>
            <p:nvPr/>
          </p:nvCxnSpPr>
          <p:spPr>
            <a:xfrm>
              <a:off x="4676313" y="4022503"/>
              <a:ext cx="8647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3004CAB-77E3-4D71-A421-5941E28AF7A2}"/>
                </a:ext>
              </a:extLst>
            </p:cNvPr>
            <p:cNvCxnSpPr/>
            <p:nvPr/>
          </p:nvCxnSpPr>
          <p:spPr>
            <a:xfrm>
              <a:off x="5657436" y="4022503"/>
              <a:ext cx="8647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2A6068C-5D76-424B-B95E-13429035A651}"/>
                </a:ext>
              </a:extLst>
            </p:cNvPr>
            <p:cNvCxnSpPr/>
            <p:nvPr/>
          </p:nvCxnSpPr>
          <p:spPr>
            <a:xfrm>
              <a:off x="6636601" y="4022503"/>
              <a:ext cx="8647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6723A40-A413-48BD-9A44-C8027B1C100A}"/>
                </a:ext>
              </a:extLst>
            </p:cNvPr>
            <p:cNvCxnSpPr/>
            <p:nvPr/>
          </p:nvCxnSpPr>
          <p:spPr>
            <a:xfrm>
              <a:off x="7623157" y="4013657"/>
              <a:ext cx="4699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33997FF-B0CC-48C2-BA0E-C6C7681CE401}"/>
                </a:ext>
              </a:extLst>
            </p:cNvPr>
            <p:cNvCxnSpPr/>
            <p:nvPr/>
          </p:nvCxnSpPr>
          <p:spPr>
            <a:xfrm>
              <a:off x="7827266" y="3339401"/>
              <a:ext cx="263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10B812D-4920-48AC-94E1-13CC7914FD86}"/>
                </a:ext>
              </a:extLst>
            </p:cNvPr>
            <p:cNvCxnSpPr/>
            <p:nvPr/>
          </p:nvCxnSpPr>
          <p:spPr>
            <a:xfrm>
              <a:off x="8089239" y="3334624"/>
              <a:ext cx="0" cy="687879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15168D3-F38C-4F0E-8E8D-A0A3D87D5D33}"/>
              </a:ext>
            </a:extLst>
          </p:cNvPr>
          <p:cNvGrpSpPr/>
          <p:nvPr/>
        </p:nvGrpSpPr>
        <p:grpSpPr>
          <a:xfrm rot="18858935">
            <a:off x="2072968" y="3977532"/>
            <a:ext cx="2100026" cy="1048609"/>
            <a:chOff x="2417990" y="4503717"/>
            <a:chExt cx="2100026" cy="1048609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B681FD5-436E-40D7-BF96-DEF45CBAB71B}"/>
                </a:ext>
              </a:extLst>
            </p:cNvPr>
            <p:cNvGrpSpPr/>
            <p:nvPr/>
          </p:nvGrpSpPr>
          <p:grpSpPr>
            <a:xfrm flipH="1">
              <a:off x="3657170" y="4503717"/>
              <a:ext cx="526399" cy="200080"/>
              <a:chOff x="3194335" y="1209464"/>
              <a:chExt cx="914400" cy="523162"/>
            </a:xfrm>
          </p:grpSpPr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8EC39006-E465-4319-A064-35B856557160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FCDB33FE-3615-4CCE-BFD1-D809B27EA093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6C69F78C-BC65-43A2-B1EC-F02E774BB728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473BAC38-334E-4785-9231-2F2164B3ED7D}"/>
                </a:ext>
              </a:extLst>
            </p:cNvPr>
            <p:cNvGrpSpPr/>
            <p:nvPr/>
          </p:nvGrpSpPr>
          <p:grpSpPr>
            <a:xfrm flipH="1">
              <a:off x="2677467" y="4508120"/>
              <a:ext cx="526399" cy="200080"/>
              <a:chOff x="3194335" y="1209464"/>
              <a:chExt cx="914400" cy="523162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01DA7BC-C943-4A39-9BC4-168DCC8AB903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3CF2B5C-307E-4B28-9286-F16405B58644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38F34B7-BCA7-40B5-AFE8-F181EB15815A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D64D1AF-40D1-4B1D-B65B-A198EF4BBA1C}"/>
                </a:ext>
              </a:extLst>
            </p:cNvPr>
            <p:cNvGrpSpPr/>
            <p:nvPr/>
          </p:nvGrpSpPr>
          <p:grpSpPr>
            <a:xfrm flipH="1" flipV="1">
              <a:off x="3866240" y="5367587"/>
              <a:ext cx="131760" cy="182880"/>
              <a:chOff x="3194335" y="1209464"/>
              <a:chExt cx="914400" cy="523162"/>
            </a:xfrm>
          </p:grpSpPr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B27D2E46-1243-424C-858B-84F378C886A3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6E2C702E-6E2B-4621-B4FA-DDD2AF7763B5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F0F4365-C209-4DC0-AE5D-2E5B6C7EF59F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B021D4F5-8194-4CF3-B66C-342AD0B1F777}"/>
                </a:ext>
              </a:extLst>
            </p:cNvPr>
            <p:cNvGrpSpPr/>
            <p:nvPr/>
          </p:nvGrpSpPr>
          <p:grpSpPr>
            <a:xfrm flipH="1" flipV="1">
              <a:off x="2886617" y="5369446"/>
              <a:ext cx="131760" cy="182880"/>
              <a:chOff x="3194335" y="1209464"/>
              <a:chExt cx="914400" cy="523162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A895B92-78F8-48DF-9D42-E64D8FEB7AAC}"/>
                  </a:ext>
                </a:extLst>
              </p:cNvPr>
              <p:cNvCxnSpPr/>
              <p:nvPr/>
            </p:nvCxnSpPr>
            <p:spPr>
              <a:xfrm>
                <a:off x="3194335" y="1209465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4224E51-529A-4F34-814F-B78EC56D75C0}"/>
                  </a:ext>
                </a:extLst>
              </p:cNvPr>
              <p:cNvCxnSpPr/>
              <p:nvPr/>
            </p:nvCxnSpPr>
            <p:spPr>
              <a:xfrm flipV="1">
                <a:off x="3194335" y="1209465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79836E4C-5318-4353-BB2D-E4A10C2DACB9}"/>
                  </a:ext>
                </a:extLst>
              </p:cNvPr>
              <p:cNvCxnSpPr/>
              <p:nvPr/>
            </p:nvCxnSpPr>
            <p:spPr>
              <a:xfrm>
                <a:off x="4108735" y="1209464"/>
                <a:ext cx="0" cy="523161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AD5E832-2A8D-4CC7-A256-180C26D23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373" y="4694180"/>
              <a:ext cx="343643" cy="184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B575961-42F8-4F4A-B5CE-C578D224068D}"/>
                </a:ext>
              </a:extLst>
            </p:cNvPr>
            <p:cNvCxnSpPr/>
            <p:nvPr/>
          </p:nvCxnSpPr>
          <p:spPr>
            <a:xfrm flipH="1">
              <a:off x="3195475" y="4696021"/>
              <a:ext cx="4699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11DBFB7-F9E2-4DE4-9E0D-45CC5BBB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085" y="5379123"/>
              <a:ext cx="48463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EA42B23-AEFD-461D-9D77-21862060F024}"/>
                </a:ext>
              </a:extLst>
            </p:cNvPr>
            <p:cNvCxnSpPr/>
            <p:nvPr/>
          </p:nvCxnSpPr>
          <p:spPr>
            <a:xfrm flipH="1">
              <a:off x="3009746" y="5379123"/>
              <a:ext cx="8647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0761509-3970-4A18-8D8D-0E31D172CAD8}"/>
                </a:ext>
              </a:extLst>
            </p:cNvPr>
            <p:cNvCxnSpPr/>
            <p:nvPr/>
          </p:nvCxnSpPr>
          <p:spPr>
            <a:xfrm flipH="1">
              <a:off x="2417990" y="5370277"/>
              <a:ext cx="4699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F902B6-609B-4920-98D6-11F096763F93}"/>
                </a:ext>
              </a:extLst>
            </p:cNvPr>
            <p:cNvCxnSpPr/>
            <p:nvPr/>
          </p:nvCxnSpPr>
          <p:spPr>
            <a:xfrm flipH="1">
              <a:off x="2420680" y="4696021"/>
              <a:ext cx="263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F57F943-303B-4239-9316-48C91BE4D3A8}"/>
                </a:ext>
              </a:extLst>
            </p:cNvPr>
            <p:cNvCxnSpPr/>
            <p:nvPr/>
          </p:nvCxnSpPr>
          <p:spPr>
            <a:xfrm flipH="1">
              <a:off x="2421907" y="4691244"/>
              <a:ext cx="0" cy="687879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F551D93-F65B-450C-B7B1-961E86A78458}"/>
              </a:ext>
            </a:extLst>
          </p:cNvPr>
          <p:cNvGrpSpPr/>
          <p:nvPr/>
        </p:nvGrpSpPr>
        <p:grpSpPr>
          <a:xfrm rot="20221712">
            <a:off x="3545906" y="3236814"/>
            <a:ext cx="468416" cy="200080"/>
            <a:chOff x="4516947" y="3302363"/>
            <a:chExt cx="526399" cy="20008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3C4A18E-76C5-4B49-B357-4764349E51DB}"/>
                </a:ext>
              </a:extLst>
            </p:cNvPr>
            <p:cNvCxnSpPr/>
            <p:nvPr/>
          </p:nvCxnSpPr>
          <p:spPr>
            <a:xfrm>
              <a:off x="4516947" y="3302363"/>
              <a:ext cx="0" cy="2000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D869F85-9ABD-4652-9A59-89632F4752C7}"/>
                </a:ext>
              </a:extLst>
            </p:cNvPr>
            <p:cNvCxnSpPr/>
            <p:nvPr/>
          </p:nvCxnSpPr>
          <p:spPr>
            <a:xfrm flipV="1">
              <a:off x="4516947" y="3302363"/>
              <a:ext cx="52639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B11A2C0-7371-4B24-B439-8E177259BEA3}"/>
                </a:ext>
              </a:extLst>
            </p:cNvPr>
            <p:cNvCxnSpPr/>
            <p:nvPr/>
          </p:nvCxnSpPr>
          <p:spPr>
            <a:xfrm>
              <a:off x="5043346" y="3302363"/>
              <a:ext cx="0" cy="20008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B895197-820C-4483-9F7F-D98ACD6A9ECA}"/>
              </a:ext>
            </a:extLst>
          </p:cNvPr>
          <p:cNvCxnSpPr/>
          <p:nvPr/>
        </p:nvCxnSpPr>
        <p:spPr>
          <a:xfrm>
            <a:off x="3273070" y="1890475"/>
            <a:ext cx="565099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B5C24A7-A20B-4423-87D3-855A96B96851}"/>
              </a:ext>
            </a:extLst>
          </p:cNvPr>
          <p:cNvCxnSpPr/>
          <p:nvPr/>
        </p:nvCxnSpPr>
        <p:spPr>
          <a:xfrm>
            <a:off x="3612585" y="2752240"/>
            <a:ext cx="53035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B6DD5B3-3C84-41FE-BB67-F6B5B9988E85}"/>
              </a:ext>
            </a:extLst>
          </p:cNvPr>
          <p:cNvCxnSpPr/>
          <p:nvPr/>
        </p:nvCxnSpPr>
        <p:spPr>
          <a:xfrm>
            <a:off x="9592375" y="1247979"/>
            <a:ext cx="235000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C9479DD3-EC70-439C-873E-A9521B73FE14}"/>
              </a:ext>
            </a:extLst>
          </p:cNvPr>
          <p:cNvCxnSpPr/>
          <p:nvPr/>
        </p:nvCxnSpPr>
        <p:spPr>
          <a:xfrm>
            <a:off x="10675331" y="3130156"/>
            <a:ext cx="126187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00065748-1E06-4BB8-A711-A94991BF7039}"/>
              </a:ext>
            </a:extLst>
          </p:cNvPr>
          <p:cNvCxnSpPr/>
          <p:nvPr/>
        </p:nvCxnSpPr>
        <p:spPr>
          <a:xfrm>
            <a:off x="9794459" y="3128809"/>
            <a:ext cx="64008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6281B4C-B924-42D0-A178-606582318A0A}"/>
              </a:ext>
            </a:extLst>
          </p:cNvPr>
          <p:cNvCxnSpPr/>
          <p:nvPr/>
        </p:nvCxnSpPr>
        <p:spPr>
          <a:xfrm>
            <a:off x="8904289" y="1247051"/>
            <a:ext cx="39319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55E9087C-36BC-42C6-9A51-D4B46A72BC90}"/>
              </a:ext>
            </a:extLst>
          </p:cNvPr>
          <p:cNvCxnSpPr/>
          <p:nvPr/>
        </p:nvCxnSpPr>
        <p:spPr>
          <a:xfrm>
            <a:off x="8913565" y="2746365"/>
            <a:ext cx="0" cy="173736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C74111BB-B4B1-4D62-AEDA-AD80E02C8734}"/>
              </a:ext>
            </a:extLst>
          </p:cNvPr>
          <p:cNvCxnSpPr/>
          <p:nvPr/>
        </p:nvCxnSpPr>
        <p:spPr>
          <a:xfrm>
            <a:off x="9794459" y="3115220"/>
            <a:ext cx="0" cy="13716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33759E8-AEFA-4BF6-9BC6-1DBA0B4B9677}"/>
              </a:ext>
            </a:extLst>
          </p:cNvPr>
          <p:cNvCxnSpPr/>
          <p:nvPr/>
        </p:nvCxnSpPr>
        <p:spPr>
          <a:xfrm>
            <a:off x="9789598" y="4480061"/>
            <a:ext cx="23774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D2FA185-D5F0-4837-8E14-908A13497011}"/>
              </a:ext>
            </a:extLst>
          </p:cNvPr>
          <p:cNvCxnSpPr/>
          <p:nvPr/>
        </p:nvCxnSpPr>
        <p:spPr>
          <a:xfrm>
            <a:off x="11935390" y="1236915"/>
            <a:ext cx="0" cy="1901952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E3095F5-6A5D-4127-96AE-0B785DC0ADA0}"/>
              </a:ext>
            </a:extLst>
          </p:cNvPr>
          <p:cNvCxnSpPr/>
          <p:nvPr/>
        </p:nvCxnSpPr>
        <p:spPr>
          <a:xfrm>
            <a:off x="8913565" y="1237488"/>
            <a:ext cx="0" cy="658368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50BAC7BF-4347-4415-A8BB-B7CB42CFB0EA}"/>
              </a:ext>
            </a:extLst>
          </p:cNvPr>
          <p:cNvCxnSpPr/>
          <p:nvPr/>
        </p:nvCxnSpPr>
        <p:spPr>
          <a:xfrm>
            <a:off x="9293228" y="794642"/>
            <a:ext cx="0" cy="4572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EA31A56-6627-4F74-B3E8-15F1107C5521}"/>
              </a:ext>
            </a:extLst>
          </p:cNvPr>
          <p:cNvCxnSpPr/>
          <p:nvPr/>
        </p:nvCxnSpPr>
        <p:spPr>
          <a:xfrm>
            <a:off x="9596823" y="795395"/>
            <a:ext cx="0" cy="4572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D9F2EBB8-3005-4384-ABB6-343A7E20641A}"/>
              </a:ext>
            </a:extLst>
          </p:cNvPr>
          <p:cNvCxnSpPr/>
          <p:nvPr/>
        </p:nvCxnSpPr>
        <p:spPr>
          <a:xfrm>
            <a:off x="10432704" y="3126608"/>
            <a:ext cx="0" cy="4572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393EB13-21F4-4786-AF95-54395EF131A1}"/>
              </a:ext>
            </a:extLst>
          </p:cNvPr>
          <p:cNvCxnSpPr/>
          <p:nvPr/>
        </p:nvCxnSpPr>
        <p:spPr>
          <a:xfrm>
            <a:off x="10675331" y="3118577"/>
            <a:ext cx="0" cy="4572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4F96A1D-838E-4808-BF58-3FC5B9588510}"/>
              </a:ext>
            </a:extLst>
          </p:cNvPr>
          <p:cNvSpPr/>
          <p:nvPr/>
        </p:nvSpPr>
        <p:spPr>
          <a:xfrm>
            <a:off x="10235944" y="3578206"/>
            <a:ext cx="1956056" cy="741847"/>
          </a:xfrm>
          <a:prstGeom prst="rect">
            <a:avLst/>
          </a:pr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DC76AD2-C4B5-4B11-B446-D8CD41EFE5E4}"/>
              </a:ext>
            </a:extLst>
          </p:cNvPr>
          <p:cNvCxnSpPr/>
          <p:nvPr/>
        </p:nvCxnSpPr>
        <p:spPr>
          <a:xfrm rot="18858935" flipH="1">
            <a:off x="1445394" y="3667667"/>
            <a:ext cx="25603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3FBAAC-2EC2-4EEE-8D0F-1969E58B80D2}"/>
              </a:ext>
            </a:extLst>
          </p:cNvPr>
          <p:cNvCxnSpPr/>
          <p:nvPr/>
        </p:nvCxnSpPr>
        <p:spPr>
          <a:xfrm rot="18858935" flipH="1">
            <a:off x="777922" y="2941818"/>
            <a:ext cx="294436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AD3FF1B-EAB2-4CCB-83CF-C6516E2FB55D}"/>
              </a:ext>
            </a:extLst>
          </p:cNvPr>
          <p:cNvCxnSpPr/>
          <p:nvPr/>
        </p:nvCxnSpPr>
        <p:spPr>
          <a:xfrm rot="18858935" flipH="1">
            <a:off x="1528490" y="3852218"/>
            <a:ext cx="0" cy="859536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EBA9144E-3B8E-4068-9B38-9644EEABEF4E}"/>
              </a:ext>
            </a:extLst>
          </p:cNvPr>
          <p:cNvSpPr txBox="1"/>
          <p:nvPr/>
        </p:nvSpPr>
        <p:spPr>
          <a:xfrm>
            <a:off x="4329150" y="3387299"/>
            <a:ext cx="1053490" cy="534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414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BA8EEAB-8858-497D-BE5D-8254D3DA02A6}"/>
              </a:ext>
            </a:extLst>
          </p:cNvPr>
          <p:cNvSpPr txBox="1"/>
          <p:nvPr/>
        </p:nvSpPr>
        <p:spPr>
          <a:xfrm>
            <a:off x="9569124" y="1946470"/>
            <a:ext cx="140125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A38</a:t>
            </a:r>
          </a:p>
        </p:txBody>
      </p:sp>
    </p:spTree>
    <p:extLst>
      <p:ext uri="{BB962C8B-B14F-4D97-AF65-F5344CB8AC3E}">
        <p14:creationId xmlns:p14="http://schemas.microsoft.com/office/powerpoint/2010/main" val="364799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8499</TotalTime>
  <Words>54</Words>
  <Application>Microsoft Office PowerPoint</Application>
  <PresentationFormat>Widescreen</PresentationFormat>
  <Paragraphs>23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Teck Ghee Heartlands A38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Teck Ghee Hardland A38</dc:title>
  <dc:creator>Yeasin Mahi</dc:creator>
  <cp:lastModifiedBy>Shajid Anam</cp:lastModifiedBy>
  <cp:revision>1278</cp:revision>
  <dcterms:created xsi:type="dcterms:W3CDTF">2024-08-12T05:58:03Z</dcterms:created>
  <dcterms:modified xsi:type="dcterms:W3CDTF">2024-10-21T06:19:36Z</dcterms:modified>
</cp:coreProperties>
</file>